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59"/>
            <p14:sldId id="257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008" autoAdjust="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3C94-94BA-419B-BA8F-B470F2B656F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BF19-37DD-4316-85DB-9BA52B26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Kubernetes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8C78-AAAF-49D8-A70F-E25CF6C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93D98-D56F-4CEC-B75B-5F28E9DCBD6D}"/>
              </a:ext>
            </a:extLst>
          </p:cNvPr>
          <p:cNvSpPr txBox="1"/>
          <p:nvPr/>
        </p:nvSpPr>
        <p:spPr>
          <a:xfrm>
            <a:off x="710507" y="1489132"/>
            <a:ext cx="107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 compose vs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Preparing </a:t>
            </a:r>
            <a:r>
              <a:rPr lang="en-US" sz="2400" dirty="0" err="1"/>
              <a:t>Kube</a:t>
            </a:r>
            <a:r>
              <a:rPr lang="en-US" sz="2400" dirty="0"/>
              <a:t> Env Pre-Requisite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Configuration and Cluster Setup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Demo – Using </a:t>
            </a:r>
            <a:r>
              <a:rPr lang="en-US" sz="2400" dirty="0" err="1"/>
              <a:t>MiniKube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/>
          <a:lstStyle/>
          <a:p>
            <a:r>
              <a:rPr lang="en-US" b="1" dirty="0"/>
              <a:t>Docker Compose vs Kubernetes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1317D-8560-4BB7-BE5A-864B3B721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51982"/>
              </p:ext>
            </p:extLst>
          </p:nvPr>
        </p:nvGraphicFramePr>
        <p:xfrm>
          <a:off x="767080" y="1757548"/>
          <a:ext cx="9754458" cy="36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323">
                  <a:extLst>
                    <a:ext uri="{9D8B030D-6E8A-4147-A177-3AD203B41FA5}">
                      <a16:colId xmlns:a16="http://schemas.microsoft.com/office/drawing/2014/main" val="1956766480"/>
                    </a:ext>
                  </a:extLst>
                </a:gridCol>
                <a:gridCol w="4940135">
                  <a:extLst>
                    <a:ext uri="{9D8B030D-6E8A-4147-A177-3AD203B41FA5}">
                      <a16:colId xmlns:a16="http://schemas.microsoft.com/office/drawing/2014/main" val="3912453587"/>
                    </a:ext>
                  </a:extLst>
                </a:gridCol>
              </a:tblGrid>
              <a:tr h="7800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Docker Compose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Kubernetes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81156"/>
                  </a:ext>
                </a:extLst>
              </a:tr>
              <a:tr h="951257">
                <a:tc>
                  <a:txBody>
                    <a:bodyPr/>
                    <a:lstStyle/>
                    <a:p>
                      <a:r>
                        <a:rPr lang="en-US" sz="2400" dirty="0"/>
                        <a:t>Each entry can optionally get docker-compose to build an image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Kubernetes expects all images to already be built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79859"/>
                  </a:ext>
                </a:extLst>
              </a:tr>
              <a:tr h="951257">
                <a:tc>
                  <a:txBody>
                    <a:bodyPr/>
                    <a:lstStyle/>
                    <a:p>
                      <a:r>
                        <a:rPr lang="en-US" sz="2400" dirty="0"/>
                        <a:t>Each Entry represents a </a:t>
                      </a:r>
                      <a:r>
                        <a:rPr lang="en-US" sz="2400" i="1" dirty="0"/>
                        <a:t>container </a:t>
                      </a:r>
                      <a:r>
                        <a:rPr lang="en-US" sz="2400" i="0" dirty="0"/>
                        <a:t> we want to create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One config file per </a:t>
                      </a:r>
                      <a:r>
                        <a:rPr lang="en-US" sz="2400" i="1" dirty="0"/>
                        <a:t>object</a:t>
                      </a:r>
                      <a:r>
                        <a:rPr lang="en-US" sz="2400" i="0" dirty="0"/>
                        <a:t> we want to create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29639"/>
                  </a:ext>
                </a:extLst>
              </a:tr>
              <a:tr h="951257">
                <a:tc>
                  <a:txBody>
                    <a:bodyPr/>
                    <a:lstStyle/>
                    <a:p>
                      <a:r>
                        <a:rPr lang="en-US" sz="2400" dirty="0"/>
                        <a:t>Each entry defines the networking requirements (ports)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 have to manually set up all networking and in detail.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6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0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/>
          <a:lstStyle/>
          <a:p>
            <a:r>
              <a:rPr lang="en-US" b="1" dirty="0"/>
              <a:t>Preparing the </a:t>
            </a:r>
            <a:r>
              <a:rPr lang="en-US" b="1" dirty="0" err="1"/>
              <a:t>Kube</a:t>
            </a:r>
            <a:r>
              <a:rPr lang="en-US" b="1" dirty="0"/>
              <a:t> Env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080" y="1464193"/>
            <a:ext cx="1077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Make sure the images are hosted on Docker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Make one config file to create the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Make one config file to set up networking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824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is already uploaded in the docker 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F7B0E-5F2F-48F8-B0B2-C9BA175B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408847"/>
            <a:ext cx="6643123" cy="54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0B5-F496-4257-9ED0-D2497498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Details on </a:t>
            </a:r>
            <a:r>
              <a:rPr lang="en-US" b="1" dirty="0" err="1"/>
              <a:t>apiVersion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B3C14-E563-4E72-9229-611A26A1101B}"/>
              </a:ext>
            </a:extLst>
          </p:cNvPr>
          <p:cNvSpPr txBox="1"/>
          <p:nvPr/>
        </p:nvSpPr>
        <p:spPr>
          <a:xfrm>
            <a:off x="767080" y="1464193"/>
            <a:ext cx="62156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apiVersion</a:t>
            </a:r>
            <a:r>
              <a:rPr lang="en-US" sz="3200" dirty="0"/>
              <a:t>: v1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This allows us to access below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Componentstatus</a:t>
            </a: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configMap</a:t>
            </a: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End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Event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Pod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Namespace ….. Much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2261-FA47-40F0-AD86-22756098B70B}"/>
              </a:ext>
            </a:extLst>
          </p:cNvPr>
          <p:cNvSpPr txBox="1"/>
          <p:nvPr/>
        </p:nvSpPr>
        <p:spPr>
          <a:xfrm>
            <a:off x="6275252" y="1255043"/>
            <a:ext cx="62156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apiVersion</a:t>
            </a:r>
            <a:r>
              <a:rPr lang="en-US" sz="3200" dirty="0"/>
              <a:t>: apps/v1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ControllerRevision</a:t>
            </a: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StatfullSet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50F32-8EB9-4582-BB3B-7A887F6DF1F0}"/>
              </a:ext>
            </a:extLst>
          </p:cNvPr>
          <p:cNvSpPr txBox="1"/>
          <p:nvPr/>
        </p:nvSpPr>
        <p:spPr>
          <a:xfrm>
            <a:off x="6982691" y="4270742"/>
            <a:ext cx="5209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Different </a:t>
            </a:r>
            <a:r>
              <a:rPr lang="en-US" sz="3200" b="1" dirty="0" err="1">
                <a:solidFill>
                  <a:srgbClr val="0070C0"/>
                </a:solidFill>
              </a:rPr>
              <a:t>apiVersion</a:t>
            </a:r>
            <a:r>
              <a:rPr lang="en-US" sz="3200" b="1" dirty="0">
                <a:solidFill>
                  <a:srgbClr val="0070C0"/>
                </a:solidFill>
              </a:rPr>
              <a:t> gives us different objects to be used</a:t>
            </a:r>
          </a:p>
        </p:txBody>
      </p:sp>
    </p:spTree>
    <p:extLst>
      <p:ext uri="{BB962C8B-B14F-4D97-AF65-F5344CB8AC3E}">
        <p14:creationId xmlns:p14="http://schemas.microsoft.com/office/powerpoint/2010/main" val="26371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45EB-C1CD-4F05-B6F8-41F9E81D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 types of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78D2-D51B-44B4-8924-EC2605E6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400" dirty="0"/>
              <a:t>Imperative Deployment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4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4400" dirty="0"/>
              <a:t>Declarative Deployment</a:t>
            </a:r>
          </a:p>
        </p:txBody>
      </p:sp>
    </p:spTree>
    <p:extLst>
      <p:ext uri="{BB962C8B-B14F-4D97-AF65-F5344CB8AC3E}">
        <p14:creationId xmlns:p14="http://schemas.microsoft.com/office/powerpoint/2010/main" val="345950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73F9-5B94-49F2-AFBB-C514CF84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Imperative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AFA8-C55A-4F07-8778-69F29A9A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understand the flow of it.</a:t>
            </a:r>
          </a:p>
        </p:txBody>
      </p:sp>
    </p:spTree>
    <p:extLst>
      <p:ext uri="{BB962C8B-B14F-4D97-AF65-F5344CB8AC3E}">
        <p14:creationId xmlns:p14="http://schemas.microsoft.com/office/powerpoint/2010/main" val="30143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186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Engravers MT</vt:lpstr>
      <vt:lpstr>Wingdings</vt:lpstr>
      <vt:lpstr>Office Theme</vt:lpstr>
      <vt:lpstr>Retrospect</vt:lpstr>
      <vt:lpstr>Kubernetes Execution</vt:lpstr>
      <vt:lpstr>Agenda</vt:lpstr>
      <vt:lpstr>Docker Compose vs Kubernetes</vt:lpstr>
      <vt:lpstr>Preparing the Kube Env</vt:lpstr>
      <vt:lpstr>Image is already uploaded in the docker hub</vt:lpstr>
      <vt:lpstr>Details on apiVersion</vt:lpstr>
      <vt:lpstr>2 types of Deployment</vt:lpstr>
      <vt:lpstr>Imperative Deployment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Vishwanath Ms</cp:lastModifiedBy>
  <cp:revision>54</cp:revision>
  <dcterms:created xsi:type="dcterms:W3CDTF">2018-07-27T15:06:26Z</dcterms:created>
  <dcterms:modified xsi:type="dcterms:W3CDTF">2020-07-23T03:50:48Z</dcterms:modified>
</cp:coreProperties>
</file>