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876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567F01-ED4D-4D1E-D500-7D0A70E8E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30DFBE3-152B-5C5A-AEE6-33351A03D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AF417B-9989-3238-D560-8DF703EAF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9EE-CAB2-4143-AF89-5B5A5091656F}" type="datetimeFigureOut">
              <a:rPr lang="en-IN" smtClean="0"/>
              <a:pPr/>
              <a:t>25-01-2024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5D29D5-A08D-2309-1A6F-B90CD4A04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80B336-97A2-8668-A664-3E9C2DDB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5249-3568-4F37-B824-FC8912B335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8369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6C6928-41C7-25F5-B591-94B27397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A814C07-C9C3-C3A3-C2C6-0E87E8EDD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EC41D6-4E96-AE4D-CC82-E6B183B4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9EE-CAB2-4143-AF89-5B5A5091656F}" type="datetimeFigureOut">
              <a:rPr lang="en-IN" smtClean="0"/>
              <a:pPr/>
              <a:t>25-01-2024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4007B7-14F8-0FBA-2039-270CE12D5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3F95E7-7FC8-DF7B-84BC-9830347E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5249-3568-4F37-B824-FC8912B335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442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B7FBD16-2357-CF39-744A-E987A90AB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7BE6A62-9A50-65E5-354C-0355B0995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981CD8-4AB0-9146-016F-1A762F31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9EE-CAB2-4143-AF89-5B5A5091656F}" type="datetimeFigureOut">
              <a:rPr lang="en-IN" smtClean="0"/>
              <a:pPr/>
              <a:t>25-01-2024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6DA06F-9F88-0B17-5521-6F624A35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2A2E90-93F5-9659-5BC3-F76C8010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5249-3568-4F37-B824-FC8912B335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903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91DCC1-1208-A985-5EA1-7749D12A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61EF4F-4FF3-C249-6A67-BC486ADE9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01B3FE-572A-AF5D-D30F-C84E597C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9EE-CAB2-4143-AF89-5B5A5091656F}" type="datetimeFigureOut">
              <a:rPr lang="en-IN" smtClean="0"/>
              <a:pPr/>
              <a:t>25-01-2024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6C2F23-3AFD-CB1A-4215-85DEFF1E5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BBAF72-9242-0410-243E-4FBEFA13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5249-3568-4F37-B824-FC8912B335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859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92A2EB-F333-5E68-045E-273FFAEC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60B4427-AE68-4C47-DCC8-E48AF67A2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91CB10-1A3C-63BB-613C-F0F1C7DB4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9EE-CAB2-4143-AF89-5B5A5091656F}" type="datetimeFigureOut">
              <a:rPr lang="en-IN" smtClean="0"/>
              <a:pPr/>
              <a:t>25-01-2024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7564FC-4772-48C7-EAA0-3E8413C86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6DBDF0C-70A9-6795-583A-0694B845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5249-3568-4F37-B824-FC8912B335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2461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C6C65-C42F-80B8-797C-60CBA062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A41523-4498-3DCF-8FF2-DA38324A9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3496697-70C5-E6E9-751E-7D980ED81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6DE6980-F8C5-FBDC-2D88-157F65AA8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9EE-CAB2-4143-AF89-5B5A5091656F}" type="datetimeFigureOut">
              <a:rPr lang="en-IN" smtClean="0"/>
              <a:pPr/>
              <a:t>25-01-2024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518511-9200-6189-1B49-1B6069371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3F036F-588B-F18E-161B-9F6DBDA2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5249-3568-4F37-B824-FC8912B335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1778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040A87-9BDF-2BBE-8693-5311B46B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0D85AC-3061-6206-2C8C-DCCD64FA4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2AF8EFA-01EC-0F03-98DD-5E7BC9051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01A38F6-4C30-EEE3-4EB8-4B69BD33C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9217264-AA05-CB1C-5D71-0C634F48F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1D01A6E-5E86-86C5-E3BF-267A592D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9EE-CAB2-4143-AF89-5B5A5091656F}" type="datetimeFigureOut">
              <a:rPr lang="en-IN" smtClean="0"/>
              <a:pPr/>
              <a:t>25-01-2024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1C00B00-F99D-D680-FC0A-79EB3365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1F0C95C-7FEB-CFA3-1B66-2458D8F6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5249-3568-4F37-B824-FC8912B335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7384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6E0BE4-5217-B1DB-15DE-C51715D6B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D09ABA8-4863-6B51-ECE2-4AFFA408B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9EE-CAB2-4143-AF89-5B5A5091656F}" type="datetimeFigureOut">
              <a:rPr lang="en-IN" smtClean="0"/>
              <a:pPr/>
              <a:t>25-01-2024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4B3D049-5819-770A-7106-C38BB1EB6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61E6760-0D28-55B6-78BB-4F37E588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5249-3568-4F37-B824-FC8912B335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2849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CAE1A74-E6D5-EA06-4A55-B0974C1B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9EE-CAB2-4143-AF89-5B5A5091656F}" type="datetimeFigureOut">
              <a:rPr lang="en-IN" smtClean="0"/>
              <a:pPr/>
              <a:t>25-01-2024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C731FB5-A0BC-BBCB-71E2-10D76CCB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880C098-0853-089E-5CEA-C7BAE701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5249-3568-4F37-B824-FC8912B335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0230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5BA588-41D1-0861-AD3A-F62EA7585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09E2DB-EF9E-A1A8-D7ED-3BDB7EF4F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CEA6D34-2C9E-6C18-B8A7-F76FD54B6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9C21B6-C94C-1432-EDA9-48D90C24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9EE-CAB2-4143-AF89-5B5A5091656F}" type="datetimeFigureOut">
              <a:rPr lang="en-IN" smtClean="0"/>
              <a:pPr/>
              <a:t>25-01-2024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4044C63-5693-D78F-C8E6-90795838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5E00B0A-23A9-34C1-CB84-0A9338EA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5249-3568-4F37-B824-FC8912B335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9135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88C7DD-A589-A0BA-4E18-213F3557B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D3610FA-FDBC-2556-A544-3BCB59C03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0D2D01F-8997-83C2-E29F-B90DD3FC7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95AC97E-DFBD-5057-EAB1-1F59BA6E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9EE-CAB2-4143-AF89-5B5A5091656F}" type="datetimeFigureOut">
              <a:rPr lang="en-IN" smtClean="0"/>
              <a:pPr/>
              <a:t>25-01-2024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128AFE2-704B-CB52-594C-23DD90AD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C066CE4-47FA-DABF-E3EB-93FD01563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5249-3568-4F37-B824-FC8912B335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3069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D947501-76CF-946E-8B88-D4423952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DC0B45-7DBF-1F3C-5718-1D89AAF7A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21AD03-C692-2AE7-800B-683BD7ECB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FB9EE-CAB2-4143-AF89-5B5A5091656F}" type="datetimeFigureOut">
              <a:rPr lang="en-IN" smtClean="0"/>
              <a:pPr/>
              <a:t>25-01-2024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0393B1-B31B-0F63-691F-1FD96EE11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9E2E1B-475A-CD60-EA13-E2F6BE595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F5249-3568-4F37-B824-FC8912B335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32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30A7FD-AB27-7107-93E3-26065D578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1068512"/>
          </a:xfrm>
          <a:solidFill>
            <a:srgbClr val="223478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Outline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C7281A-36CC-CE1B-9BAA-BDC1FD370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09" y="1263721"/>
            <a:ext cx="10840092" cy="491324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Enhancement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in Speech Enhancement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Degradation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Approaches for Speech Enhancement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Metrics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Databases for the Research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Speech Enhancement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speech Enhancement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Horizons of Speech Enhancement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24ADF-7EC7-0503-0460-8BED10CE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48269"/>
            <a:ext cx="12192000" cy="501650"/>
          </a:xfrm>
          <a:solidFill>
            <a:srgbClr val="223478"/>
          </a:solidFill>
        </p:spPr>
        <p:txBody>
          <a:bodyPr/>
          <a:lstStyle/>
          <a:p>
            <a:fld id="{3084D637-F0A5-4930-9E92-0D9747ACB467}" type="datetime1">
              <a:rPr lang="en-IN" smtClean="0">
                <a:solidFill>
                  <a:schemeClr val="bg1"/>
                </a:solidFill>
              </a:rPr>
              <a:pPr/>
              <a:t>25-01-2024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8E8B09-6BA1-4218-248D-8CAA29D0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85BB-7619-406E-817A-BF67268854C0}" type="slidenum">
              <a:rPr lang="en-IN" smtClean="0">
                <a:solidFill>
                  <a:schemeClr val="bg1"/>
                </a:solidFill>
              </a:rPr>
              <a:pPr/>
              <a:t>1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0F8C557-8564-19B4-0E96-12AB28C4B931}"/>
              </a:ext>
            </a:extLst>
          </p:cNvPr>
          <p:cNvSpPr txBox="1"/>
          <p:nvPr/>
        </p:nvSpPr>
        <p:spPr>
          <a:xfrm>
            <a:off x="9596389" y="184670"/>
            <a:ext cx="2319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SHRITHA T A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1NT21EC141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517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30A7FD-AB27-7107-93E3-26065D578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1068512"/>
          </a:xfrm>
          <a:solidFill>
            <a:srgbClr val="223478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C7281A-36CC-CE1B-9BAA-BDC1FD370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09" y="1263721"/>
            <a:ext cx="10840092" cy="49132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IN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Processing and it’s Applications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speech recognition(ASR)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encoding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activity detection(VAD)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 recognition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 Enhancement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24ADF-7EC7-0503-0460-8BED10CE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48269"/>
            <a:ext cx="12192000" cy="501650"/>
          </a:xfrm>
          <a:solidFill>
            <a:srgbClr val="223478"/>
          </a:solidFill>
        </p:spPr>
        <p:txBody>
          <a:bodyPr/>
          <a:lstStyle/>
          <a:p>
            <a:fld id="{3084D637-F0A5-4930-9E92-0D9747ACB467}" type="datetime1">
              <a:rPr lang="en-IN" smtClean="0">
                <a:solidFill>
                  <a:schemeClr val="bg1"/>
                </a:solidFill>
              </a:rPr>
              <a:pPr/>
              <a:t>25-01-2024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8E8B09-6BA1-4218-248D-8CAA29D0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85BB-7619-406E-817A-BF67268854C0}" type="slidenum">
              <a:rPr lang="en-IN" smtClean="0">
                <a:solidFill>
                  <a:schemeClr val="bg1"/>
                </a:solidFill>
              </a:rPr>
              <a:pPr/>
              <a:t>2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261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30A7FD-AB27-7107-93E3-26065D578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1068512"/>
          </a:xfrm>
          <a:solidFill>
            <a:srgbClr val="223478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Metrices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C7281A-36CC-CE1B-9BAA-BDC1FD370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09" y="852755"/>
            <a:ext cx="10840092" cy="53242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Metrics</a:t>
            </a:r>
          </a:p>
          <a:p>
            <a:pPr marL="0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Quality Evaluation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SNR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Segmental SNR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Perceptual evaluation of speech quality(PESQ)</a:t>
            </a:r>
          </a:p>
          <a:p>
            <a:pPr marL="0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Intelligibility Evaluation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covariance metric(NCM)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Intelligibility Index(SII)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Coherence-based Speech Intelligibility Index(CSII)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 Metrics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Listening tests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24ADF-7EC7-0503-0460-8BED10CE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48269"/>
            <a:ext cx="12192000" cy="501650"/>
          </a:xfrm>
          <a:solidFill>
            <a:srgbClr val="223478"/>
          </a:solidFill>
        </p:spPr>
        <p:txBody>
          <a:bodyPr/>
          <a:lstStyle/>
          <a:p>
            <a:fld id="{3084D637-F0A5-4930-9E92-0D9747ACB467}" type="datetime1">
              <a:rPr lang="en-IN" smtClean="0">
                <a:solidFill>
                  <a:schemeClr val="bg1"/>
                </a:solidFill>
              </a:rPr>
              <a:pPr/>
              <a:t>25-01-2024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8E8B09-6BA1-4218-248D-8CAA29D0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85BB-7619-406E-817A-BF67268854C0}" type="slidenum">
              <a:rPr lang="en-IN" smtClean="0">
                <a:solidFill>
                  <a:schemeClr val="bg1"/>
                </a:solidFill>
              </a:rPr>
              <a:pPr/>
              <a:t>3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6899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30A7FD-AB27-7107-93E3-26065D578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1068512"/>
          </a:xfrm>
          <a:solidFill>
            <a:srgbClr val="223478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Speech Enhancement in ASR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C7281A-36CC-CE1B-9BAA-BDC1FD370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09" y="1068513"/>
            <a:ext cx="10840092" cy="51084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Table: The least WERs obtained using Kaldi for Kannada speecborpora</a:t>
            </a:r>
          </a:p>
          <a:p>
            <a:pPr marL="0" indent="0" algn="ctr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24ADF-7EC7-0503-0460-8BED10CE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48269"/>
            <a:ext cx="12192000" cy="501650"/>
          </a:xfrm>
          <a:solidFill>
            <a:srgbClr val="223478"/>
          </a:solidFill>
        </p:spPr>
        <p:txBody>
          <a:bodyPr/>
          <a:lstStyle/>
          <a:p>
            <a:fld id="{3084D637-F0A5-4930-9E92-0D9747ACB467}" type="datetime1">
              <a:rPr lang="en-IN" smtClean="0">
                <a:solidFill>
                  <a:schemeClr val="bg1"/>
                </a:solidFill>
              </a:rPr>
              <a:pPr/>
              <a:t>25-01-2024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8E8B09-6BA1-4218-248D-8CAA29D0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85BB-7619-406E-817A-BF67268854C0}" type="slidenum">
              <a:rPr lang="en-IN" smtClean="0">
                <a:solidFill>
                  <a:schemeClr val="bg1"/>
                </a:solidFill>
              </a:rPr>
              <a:pPr/>
              <a:t>4</a:t>
            </a:fld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048CA95-076C-F198-D3A3-38DA89B7C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82683393"/>
              </p:ext>
            </p:extLst>
          </p:nvPr>
        </p:nvGraphicFramePr>
        <p:xfrm>
          <a:off x="318498" y="1342833"/>
          <a:ext cx="11548152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7038">
                  <a:extLst>
                    <a:ext uri="{9D8B030D-6E8A-4147-A177-3AD203B41FA5}">
                      <a16:colId xmlns:a16="http://schemas.microsoft.com/office/drawing/2014/main" xmlns="" val="1121158043"/>
                    </a:ext>
                  </a:extLst>
                </a:gridCol>
                <a:gridCol w="2887038">
                  <a:extLst>
                    <a:ext uri="{9D8B030D-6E8A-4147-A177-3AD203B41FA5}">
                      <a16:colId xmlns:a16="http://schemas.microsoft.com/office/drawing/2014/main" xmlns="" val="2799694947"/>
                    </a:ext>
                  </a:extLst>
                </a:gridCol>
                <a:gridCol w="2887038">
                  <a:extLst>
                    <a:ext uri="{9D8B030D-6E8A-4147-A177-3AD203B41FA5}">
                      <a16:colId xmlns:a16="http://schemas.microsoft.com/office/drawing/2014/main" xmlns="" val="3665838096"/>
                    </a:ext>
                  </a:extLst>
                </a:gridCol>
                <a:gridCol w="2887038">
                  <a:extLst>
                    <a:ext uri="{9D8B030D-6E8A-4147-A177-3AD203B41FA5}">
                      <a16:colId xmlns:a16="http://schemas.microsoft.com/office/drawing/2014/main" xmlns="" val="2718309687"/>
                    </a:ext>
                  </a:extLst>
                </a:gridCol>
              </a:tblGrid>
              <a:tr h="621737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Phoneme levels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WER as in [15] for noisy speech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WER as in [15] for enhanced speech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WER for enhanced speech data (current work)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42021091"/>
                  </a:ext>
                </a:extLst>
              </a:tr>
              <a:tr h="355278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Mono 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31.61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30.55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07231165"/>
                  </a:ext>
                </a:extLst>
              </a:tr>
              <a:tr h="355278">
                <a:tc>
                  <a:txBody>
                    <a:bodyPr/>
                    <a:lstStyle/>
                    <a:p>
                      <a:r>
                        <a:rPr lang="en-IN" dirty="0"/>
                        <a:t>Triphone1-2000-8000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0806419"/>
                  </a:ext>
                </a:extLst>
              </a:tr>
              <a:tr h="355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Triphone1-2000-16000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13.89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12.91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33775932"/>
                  </a:ext>
                </a:extLst>
              </a:tr>
              <a:tr h="355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Triphone1-2000-32000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14.63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13.48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14925063"/>
                  </a:ext>
                </a:extLst>
              </a:tr>
              <a:tr h="355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Triphone2-2000-8000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15.13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14.77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68574342"/>
                  </a:ext>
                </a:extLst>
              </a:tr>
              <a:tr h="355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Triphone2-2000-1600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12.91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12.41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95259218"/>
                  </a:ext>
                </a:extLst>
              </a:tr>
              <a:tr h="355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Triphone2-2000-32000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13.09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12.29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11.78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76177020"/>
                  </a:ext>
                </a:extLst>
              </a:tr>
              <a:tr h="355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Triphone3-2000-8000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14.90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13.97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13.01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74099403"/>
                  </a:ext>
                </a:extLst>
              </a:tr>
              <a:tr h="355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Triphone3-2000-16000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12.78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51716514"/>
                  </a:ext>
                </a:extLst>
              </a:tr>
              <a:tr h="355278">
                <a:tc>
                  <a:txBody>
                    <a:bodyPr/>
                    <a:lstStyle/>
                    <a:p>
                      <a:r>
                        <a:rPr lang="en-IN" dirty="0"/>
                        <a:t>Triphone3-2000-32000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13.17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12.61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00210301"/>
                  </a:ext>
                </a:extLst>
              </a:tr>
              <a:tr h="355278">
                <a:tc>
                  <a:txBody>
                    <a:bodyPr/>
                    <a:lstStyle/>
                    <a:p>
                      <a:r>
                        <a:rPr lang="en-IN" dirty="0"/>
                        <a:t>SGMM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11.78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11.81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33738229"/>
                  </a:ext>
                </a:extLst>
              </a:tr>
              <a:tr h="355278">
                <a:tc>
                  <a:txBody>
                    <a:bodyPr/>
                    <a:lstStyle/>
                    <a:p>
                      <a:r>
                        <a:rPr lang="en-IN" dirty="0"/>
                        <a:t>DNN + HMM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10.80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9.01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47625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0639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211</Words>
  <Application>Microsoft Office PowerPoint</Application>
  <PresentationFormat>Custom</PresentationFormat>
  <Paragraphs>101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Presentation Outline         </vt:lpstr>
      <vt:lpstr>Introduction</vt:lpstr>
      <vt:lpstr>Performance Evaluation Metrices</vt:lpstr>
      <vt:lpstr>Role of Speech Enhancement in ASR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Outline</dc:title>
  <dc:creator>SMITHA N</dc:creator>
  <cp:lastModifiedBy>Windows User</cp:lastModifiedBy>
  <cp:revision>3</cp:revision>
  <dcterms:created xsi:type="dcterms:W3CDTF">2024-01-25T08:14:32Z</dcterms:created>
  <dcterms:modified xsi:type="dcterms:W3CDTF">2024-01-25T09:14:38Z</dcterms:modified>
</cp:coreProperties>
</file>