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86" d="100"/>
          <a:sy n="86" d="100"/>
        </p:scale>
        <p:origin x="562" y="67"/>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5/26/2021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5/26/2021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pPr/>
              <a:t>5/26/2021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317352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5/26/2021</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526024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5/26/2021</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
        <p:nvSpPr>
          <p:cNvPr id="20" name="TextBox 19"/>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latin typeface="Arial"/>
              </a:rPr>
              <a:t>”</a:t>
            </a:r>
            <a:endParaRPr lang="en-US" sz="1799" dirty="0">
              <a:solidFill>
                <a:schemeClr val="accent1">
                  <a:lumMod val="60000"/>
                  <a:lumOff val="40000"/>
                </a:schemeClr>
              </a:solidFill>
              <a:latin typeface="Arial"/>
            </a:endParaRPr>
          </a:p>
        </p:txBody>
      </p:sp>
    </p:spTree>
    <p:extLst>
      <p:ext uri="{BB962C8B-B14F-4D97-AF65-F5344CB8AC3E}">
        <p14:creationId xmlns:p14="http://schemas.microsoft.com/office/powerpoint/2010/main" val="1599361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5/26/2021</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15404445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5/26/2021</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05827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5/26/2021</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798732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5/26/2021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262184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5/26/2021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356701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99"/>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5/26/2021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062602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t>5/26/2021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23306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t>5/26/2021</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341355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F33987-6305-4E2A-BF18-EF013ECE927B}" type="datetimeFigureOut">
              <a:rPr lang="en-US" smtClean="0"/>
              <a:t>5/26/2021</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305138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F33987-6305-4E2A-BF18-EF013ECE927B}" type="datetimeFigureOut">
              <a:rPr lang="en-US" smtClean="0"/>
              <a:t>5/26/2021</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4559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smtClean="0"/>
              <a:t>5/26/2021</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709802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5/26/2021</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1860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5/26/2021</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1010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F33987-6305-4E2A-BF18-EF013ECE927B}" type="datetimeFigureOut">
              <a:rPr lang="en-US" smtClean="0"/>
              <a:pPr/>
              <a:t>5/26/2021</a:t>
            </a:fld>
            <a:endParaRPr lang="en-US" dirty="0"/>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F36C87F6-986D-49E6-AF40-1B3A1EE8064D}" type="slidenum">
              <a:rPr lang="en-US" smtClean="0"/>
              <a:pPr/>
              <a:t>‹#›</a:t>
            </a:fld>
            <a:endParaRPr lang="en-US"/>
          </a:p>
        </p:txBody>
      </p:sp>
      <p:sp>
        <p:nvSpPr>
          <p:cNvPr id="18" name="Rectangle 17">
            <a:extLst>
              <a:ext uri="{FF2B5EF4-FFF2-40B4-BE49-F238E27FC236}">
                <a16:creationId xmlns:a16="http://schemas.microsoft.com/office/drawing/2014/main" id="{1DB6569B-1F5F-49F7-B675-DA1C657A8694}"/>
              </a:ext>
            </a:extLst>
          </p:cNvPr>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Tree>
    <p:extLst>
      <p:ext uri="{BB962C8B-B14F-4D97-AF65-F5344CB8AC3E}">
        <p14:creationId xmlns:p14="http://schemas.microsoft.com/office/powerpoint/2010/main" val="13378942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a:bodyPr>
          <a:lstStyle/>
          <a:p>
            <a:endParaRPr lang="en-US" dirty="0"/>
          </a:p>
          <a:p>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lnSpcReduction="1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45720" indent="0">
              <a:buNone/>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417196"/>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67</TotalTime>
  <Words>785</Words>
  <Application>Microsoft Office PowerPoint</Application>
  <PresentationFormat>Custom</PresentationFormat>
  <Paragraphs>54</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Trebuchet MS</vt:lpstr>
      <vt:lpstr>Wingdings 3</vt:lpstr>
      <vt:lpstr>Facet</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Vishwaraj Kolekar</cp:lastModifiedBy>
  <cp:revision>6</cp:revision>
  <dcterms:created xsi:type="dcterms:W3CDTF">2020-01-05T08:05:09Z</dcterms:created>
  <dcterms:modified xsi:type="dcterms:W3CDTF">2021-05-26T09:37:43Z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