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15"/>
  </p:notesMasterIdLst>
  <p:sldIdLst>
    <p:sldId id="256" r:id="rId4"/>
    <p:sldId id="257" r:id="rId5"/>
    <p:sldId id="266" r:id="rId6"/>
    <p:sldId id="265" r:id="rId7"/>
    <p:sldId id="306" r:id="rId8"/>
    <p:sldId id="305" r:id="rId9"/>
    <p:sldId id="274" r:id="rId10"/>
    <p:sldId id="273" r:id="rId11"/>
    <p:sldId id="302" r:id="rId12"/>
    <p:sldId id="262"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8F22"/>
    <a:srgbClr val="003300"/>
    <a:srgbClr val="241F21"/>
    <a:srgbClr val="D8CFCE"/>
    <a:srgbClr val="012522"/>
    <a:srgbClr val="01534B"/>
    <a:srgbClr val="0136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3701" autoAdjust="0"/>
  </p:normalViewPr>
  <p:slideViewPr>
    <p:cSldViewPr snapToGrid="0">
      <p:cViewPr varScale="1">
        <p:scale>
          <a:sx n="71" d="100"/>
          <a:sy n="71" d="100"/>
        </p:scale>
        <p:origin x="113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s lokesh" userId="ee1dc7ce0a43fc5c" providerId="LiveId" clId="{BB89EB8C-F8DB-4B92-88E5-0EBEE4C232AA}"/>
    <pc:docChg chg="modSld">
      <pc:chgData name="vishwas lokesh" userId="ee1dc7ce0a43fc5c" providerId="LiveId" clId="{BB89EB8C-F8DB-4B92-88E5-0EBEE4C232AA}" dt="2023-06-24T04:46:05.757" v="66" actId="20577"/>
      <pc:docMkLst>
        <pc:docMk/>
      </pc:docMkLst>
      <pc:sldChg chg="modSp mod">
        <pc:chgData name="vishwas lokesh" userId="ee1dc7ce0a43fc5c" providerId="LiveId" clId="{BB89EB8C-F8DB-4B92-88E5-0EBEE4C232AA}" dt="2023-06-24T04:46:05.757" v="66" actId="20577"/>
        <pc:sldMkLst>
          <pc:docMk/>
          <pc:sldMk cId="3799174563" sldId="256"/>
        </pc:sldMkLst>
        <pc:spChg chg="mod">
          <ac:chgData name="vishwas lokesh" userId="ee1dc7ce0a43fc5c" providerId="LiveId" clId="{BB89EB8C-F8DB-4B92-88E5-0EBEE4C232AA}" dt="2023-05-27T06:36:27.152" v="4" actId="20577"/>
          <ac:spMkLst>
            <pc:docMk/>
            <pc:sldMk cId="3799174563" sldId="256"/>
            <ac:spMk id="9" creationId="{EECF6873-7F33-D094-8258-9A30AE4FC828}"/>
          </ac:spMkLst>
        </pc:spChg>
        <pc:spChg chg="mod">
          <ac:chgData name="vishwas lokesh" userId="ee1dc7ce0a43fc5c" providerId="LiveId" clId="{BB89EB8C-F8DB-4B92-88E5-0EBEE4C232AA}" dt="2023-06-24T04:46:05.757" v="66" actId="20577"/>
          <ac:spMkLst>
            <pc:docMk/>
            <pc:sldMk cId="3799174563" sldId="256"/>
            <ac:spMk id="11" creationId="{7D2255C8-3040-5A8F-A7E9-8B60A6B02677}"/>
          </ac:spMkLst>
        </pc:spChg>
      </pc:sldChg>
      <pc:sldChg chg="modSp mod">
        <pc:chgData name="vishwas lokesh" userId="ee1dc7ce0a43fc5c" providerId="LiveId" clId="{BB89EB8C-F8DB-4B92-88E5-0EBEE4C232AA}" dt="2023-05-27T07:13:21.117" v="65" actId="20577"/>
        <pc:sldMkLst>
          <pc:docMk/>
          <pc:sldMk cId="330492036" sldId="305"/>
        </pc:sldMkLst>
        <pc:spChg chg="mod">
          <ac:chgData name="vishwas lokesh" userId="ee1dc7ce0a43fc5c" providerId="LiveId" clId="{BB89EB8C-F8DB-4B92-88E5-0EBEE4C232AA}" dt="2023-05-27T07:13:21.117" v="65" actId="20577"/>
          <ac:spMkLst>
            <pc:docMk/>
            <pc:sldMk cId="330492036" sldId="305"/>
            <ac:spMk id="3" creationId="{9978A7B2-1E64-DA87-D18E-CF748E0B0F5A}"/>
          </ac:spMkLst>
        </pc:spChg>
      </pc:sldChg>
      <pc:sldChg chg="modSp mod">
        <pc:chgData name="vishwas lokesh" userId="ee1dc7ce0a43fc5c" providerId="LiveId" clId="{BB89EB8C-F8DB-4B92-88E5-0EBEE4C232AA}" dt="2023-05-27T07:12:42.016" v="34" actId="20577"/>
        <pc:sldMkLst>
          <pc:docMk/>
          <pc:sldMk cId="4044948319" sldId="306"/>
        </pc:sldMkLst>
        <pc:spChg chg="mod">
          <ac:chgData name="vishwas lokesh" userId="ee1dc7ce0a43fc5c" providerId="LiveId" clId="{BB89EB8C-F8DB-4B92-88E5-0EBEE4C232AA}" dt="2023-05-27T07:12:42.016" v="34" actId="20577"/>
          <ac:spMkLst>
            <pc:docMk/>
            <pc:sldMk cId="4044948319" sldId="306"/>
            <ac:spMk id="3" creationId="{9978A7B2-1E64-DA87-D18E-CF748E0B0F5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6D111-957A-433B-97ED-50A89C40526C}"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6277F-D563-42F6-8F00-CA6DE7801245}" type="slidenum">
              <a:rPr lang="en-US" smtClean="0"/>
              <a:t>‹#›</a:t>
            </a:fld>
            <a:endParaRPr lang="en-US"/>
          </a:p>
        </p:txBody>
      </p:sp>
    </p:spTree>
    <p:extLst>
      <p:ext uri="{BB962C8B-B14F-4D97-AF65-F5344CB8AC3E}">
        <p14:creationId xmlns:p14="http://schemas.microsoft.com/office/powerpoint/2010/main" val="174818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endParaRPr lang="en-US" dirty="0"/>
          </a:p>
        </p:txBody>
      </p:sp>
      <p:sp>
        <p:nvSpPr>
          <p:cNvPr id="4" name="Slide Number Placeholder 3"/>
          <p:cNvSpPr>
            <a:spLocks noGrp="1"/>
          </p:cNvSpPr>
          <p:nvPr>
            <p:ph type="sldNum" sz="quarter" idx="5"/>
          </p:nvPr>
        </p:nvSpPr>
        <p:spPr/>
        <p:txBody>
          <a:bodyPr/>
          <a:lstStyle/>
          <a:p>
            <a:fld id="{8966277F-D563-42F6-8F00-CA6DE7801245}" type="slidenum">
              <a:rPr lang="en-US" smtClean="0"/>
              <a:t>1</a:t>
            </a:fld>
            <a:endParaRPr lang="en-US"/>
          </a:p>
        </p:txBody>
      </p:sp>
    </p:spTree>
    <p:extLst>
      <p:ext uri="{BB962C8B-B14F-4D97-AF65-F5344CB8AC3E}">
        <p14:creationId xmlns:p14="http://schemas.microsoft.com/office/powerpoint/2010/main" val="843785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66277F-D563-42F6-8F00-CA6DE7801245}" type="slidenum">
              <a:rPr lang="en-US" smtClean="0"/>
              <a:t>2</a:t>
            </a:fld>
            <a:endParaRPr lang="en-US"/>
          </a:p>
        </p:txBody>
      </p:sp>
    </p:spTree>
    <p:extLst>
      <p:ext uri="{BB962C8B-B14F-4D97-AF65-F5344CB8AC3E}">
        <p14:creationId xmlns:p14="http://schemas.microsoft.com/office/powerpoint/2010/main" val="309203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66277F-D563-42F6-8F00-CA6DE7801245}" type="slidenum">
              <a:rPr lang="en-US" smtClean="0"/>
              <a:t>3</a:t>
            </a:fld>
            <a:endParaRPr lang="en-US"/>
          </a:p>
        </p:txBody>
      </p:sp>
    </p:spTree>
    <p:extLst>
      <p:ext uri="{BB962C8B-B14F-4D97-AF65-F5344CB8AC3E}">
        <p14:creationId xmlns:p14="http://schemas.microsoft.com/office/powerpoint/2010/main" val="2423510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66277F-D563-42F6-8F00-CA6DE7801245}" type="slidenum">
              <a:rPr lang="en-US" smtClean="0"/>
              <a:t>4</a:t>
            </a:fld>
            <a:endParaRPr lang="en-US"/>
          </a:p>
        </p:txBody>
      </p:sp>
    </p:spTree>
    <p:extLst>
      <p:ext uri="{BB962C8B-B14F-4D97-AF65-F5344CB8AC3E}">
        <p14:creationId xmlns:p14="http://schemas.microsoft.com/office/powerpoint/2010/main" val="2738863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66277F-D563-42F6-8F00-CA6DE7801245}" type="slidenum">
              <a:rPr lang="en-US" smtClean="0"/>
              <a:t>5</a:t>
            </a:fld>
            <a:endParaRPr lang="en-US"/>
          </a:p>
        </p:txBody>
      </p:sp>
    </p:spTree>
    <p:extLst>
      <p:ext uri="{BB962C8B-B14F-4D97-AF65-F5344CB8AC3E}">
        <p14:creationId xmlns:p14="http://schemas.microsoft.com/office/powerpoint/2010/main" val="326885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66277F-D563-42F6-8F00-CA6DE7801245}" type="slidenum">
              <a:rPr lang="en-US" smtClean="0"/>
              <a:t>6</a:t>
            </a:fld>
            <a:endParaRPr lang="en-US"/>
          </a:p>
        </p:txBody>
      </p:sp>
    </p:spTree>
    <p:extLst>
      <p:ext uri="{BB962C8B-B14F-4D97-AF65-F5344CB8AC3E}">
        <p14:creationId xmlns:p14="http://schemas.microsoft.com/office/powerpoint/2010/main" val="3998821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992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844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66277F-D563-42F6-8F00-CA6DE780124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47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7CFE-A436-73DB-C92B-D3301866B0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FD5472-B355-DF60-AC3F-7DA2BDF0F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83323A-C34A-C980-ED3B-1EDDFC80D972}"/>
              </a:ext>
            </a:extLst>
          </p:cNvPr>
          <p:cNvSpPr>
            <a:spLocks noGrp="1"/>
          </p:cNvSpPr>
          <p:nvPr>
            <p:ph type="dt" sz="half" idx="10"/>
          </p:nvPr>
        </p:nvSpPr>
        <p:spPr/>
        <p:txBody>
          <a:bodyPr/>
          <a:lstStyle/>
          <a:p>
            <a:fld id="{D4F97807-49BE-41F8-833A-B49346DD15E5}" type="datetimeFigureOut">
              <a:rPr lang="en-US" smtClean="0"/>
              <a:t>6/24/2023</a:t>
            </a:fld>
            <a:endParaRPr lang="en-US"/>
          </a:p>
        </p:txBody>
      </p:sp>
      <p:sp>
        <p:nvSpPr>
          <p:cNvPr id="5" name="Footer Placeholder 4">
            <a:extLst>
              <a:ext uri="{FF2B5EF4-FFF2-40B4-BE49-F238E27FC236}">
                <a16:creationId xmlns:a16="http://schemas.microsoft.com/office/drawing/2014/main" id="{BAEB2AB4-2B38-885F-307A-1EE759D12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B3C5A-040D-2793-319E-61681315BCA2}"/>
              </a:ext>
            </a:extLst>
          </p:cNvPr>
          <p:cNvSpPr>
            <a:spLocks noGrp="1"/>
          </p:cNvSpPr>
          <p:nvPr>
            <p:ph type="sldNum" sz="quarter" idx="12"/>
          </p:nvPr>
        </p:nvSpPr>
        <p:spPr/>
        <p:txBody>
          <a:bodyPr/>
          <a:lstStyle/>
          <a:p>
            <a:fld id="{278B827A-04A0-4CE7-9CB1-098404624EF8}" type="slidenum">
              <a:rPr lang="en-US" smtClean="0"/>
              <a:t>‹#›</a:t>
            </a:fld>
            <a:endParaRPr lang="en-US"/>
          </a:p>
        </p:txBody>
      </p:sp>
    </p:spTree>
    <p:extLst>
      <p:ext uri="{BB962C8B-B14F-4D97-AF65-F5344CB8AC3E}">
        <p14:creationId xmlns:p14="http://schemas.microsoft.com/office/powerpoint/2010/main" val="1406290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1735-E381-4041-2BD6-F675AADAA3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3BC73E-154C-4151-62E4-353CFC6741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A084F-A05A-5BE3-7847-0168C502F58F}"/>
              </a:ext>
            </a:extLst>
          </p:cNvPr>
          <p:cNvSpPr>
            <a:spLocks noGrp="1"/>
          </p:cNvSpPr>
          <p:nvPr>
            <p:ph type="dt" sz="half" idx="10"/>
          </p:nvPr>
        </p:nvSpPr>
        <p:spPr/>
        <p:txBody>
          <a:bodyPr/>
          <a:lstStyle/>
          <a:p>
            <a:fld id="{D4F97807-49BE-41F8-833A-B49346DD15E5}" type="datetimeFigureOut">
              <a:rPr lang="en-US" smtClean="0"/>
              <a:t>6/24/2023</a:t>
            </a:fld>
            <a:endParaRPr lang="en-US"/>
          </a:p>
        </p:txBody>
      </p:sp>
      <p:sp>
        <p:nvSpPr>
          <p:cNvPr id="5" name="Footer Placeholder 4">
            <a:extLst>
              <a:ext uri="{FF2B5EF4-FFF2-40B4-BE49-F238E27FC236}">
                <a16:creationId xmlns:a16="http://schemas.microsoft.com/office/drawing/2014/main" id="{D9E41F93-C363-E524-EECC-5BF287DFA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0853E-5FFF-35CB-B422-BF6DA3F55A2B}"/>
              </a:ext>
            </a:extLst>
          </p:cNvPr>
          <p:cNvSpPr>
            <a:spLocks noGrp="1"/>
          </p:cNvSpPr>
          <p:nvPr>
            <p:ph type="sldNum" sz="quarter" idx="12"/>
          </p:nvPr>
        </p:nvSpPr>
        <p:spPr/>
        <p:txBody>
          <a:bodyPr/>
          <a:lstStyle/>
          <a:p>
            <a:fld id="{278B827A-04A0-4CE7-9CB1-098404624EF8}" type="slidenum">
              <a:rPr lang="en-US" smtClean="0"/>
              <a:t>‹#›</a:t>
            </a:fld>
            <a:endParaRPr lang="en-US"/>
          </a:p>
        </p:txBody>
      </p:sp>
    </p:spTree>
    <p:extLst>
      <p:ext uri="{BB962C8B-B14F-4D97-AF65-F5344CB8AC3E}">
        <p14:creationId xmlns:p14="http://schemas.microsoft.com/office/powerpoint/2010/main" val="180348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93DD1-3DA8-7D53-5FC3-805C3D9D87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5BFF67-456D-E35D-3988-E5198F375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B56CD-9269-E26F-76C4-1BE89DE40E66}"/>
              </a:ext>
            </a:extLst>
          </p:cNvPr>
          <p:cNvSpPr>
            <a:spLocks noGrp="1"/>
          </p:cNvSpPr>
          <p:nvPr>
            <p:ph type="dt" sz="half" idx="10"/>
          </p:nvPr>
        </p:nvSpPr>
        <p:spPr/>
        <p:txBody>
          <a:bodyPr/>
          <a:lstStyle/>
          <a:p>
            <a:fld id="{D4F97807-49BE-41F8-833A-B49346DD15E5}" type="datetimeFigureOut">
              <a:rPr lang="en-US" smtClean="0"/>
              <a:t>6/24/2023</a:t>
            </a:fld>
            <a:endParaRPr lang="en-US"/>
          </a:p>
        </p:txBody>
      </p:sp>
      <p:sp>
        <p:nvSpPr>
          <p:cNvPr id="5" name="Footer Placeholder 4">
            <a:extLst>
              <a:ext uri="{FF2B5EF4-FFF2-40B4-BE49-F238E27FC236}">
                <a16:creationId xmlns:a16="http://schemas.microsoft.com/office/drawing/2014/main" id="{17071EC1-C74E-9E62-22B5-C52F358BF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94B17-1D65-466F-9368-246F4B59C8F3}"/>
              </a:ext>
            </a:extLst>
          </p:cNvPr>
          <p:cNvSpPr>
            <a:spLocks noGrp="1"/>
          </p:cNvSpPr>
          <p:nvPr>
            <p:ph type="sldNum" sz="quarter" idx="12"/>
          </p:nvPr>
        </p:nvSpPr>
        <p:spPr/>
        <p:txBody>
          <a:bodyPr/>
          <a:lstStyle/>
          <a:p>
            <a:fld id="{278B827A-04A0-4CE7-9CB1-098404624EF8}" type="slidenum">
              <a:rPr lang="en-US" smtClean="0"/>
              <a:t>‹#›</a:t>
            </a:fld>
            <a:endParaRPr lang="en-US"/>
          </a:p>
        </p:txBody>
      </p:sp>
    </p:spTree>
    <p:extLst>
      <p:ext uri="{BB962C8B-B14F-4D97-AF65-F5344CB8AC3E}">
        <p14:creationId xmlns:p14="http://schemas.microsoft.com/office/powerpoint/2010/main" val="95780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FFAA-25BE-47A2-A60E-349BE354A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993DAA34-980C-44A0-9965-D1AF72E12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Tree>
    <p:extLst>
      <p:ext uri="{BB962C8B-B14F-4D97-AF65-F5344CB8AC3E}">
        <p14:creationId xmlns:p14="http://schemas.microsoft.com/office/powerpoint/2010/main" val="377118331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3E93-BC38-4864-A0B9-1D0652470EC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804DEF6-B94F-4858-A2BA-F37F3A9A606E}"/>
              </a:ext>
            </a:extLst>
          </p:cNvPr>
          <p:cNvSpPr>
            <a:spLocks noGrp="1"/>
          </p:cNvSpPr>
          <p:nvPr>
            <p:ph idx="1"/>
          </p:nvPr>
        </p:nvSpPr>
        <p:spPr>
          <a:xfrm>
            <a:off x="533400" y="1825624"/>
            <a:ext cx="11125200" cy="4422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Round Same Side Corner Rectangle 7">
            <a:extLst>
              <a:ext uri="{FF2B5EF4-FFF2-40B4-BE49-F238E27FC236}">
                <a16:creationId xmlns:a16="http://schemas.microsoft.com/office/drawing/2014/main" id="{C7C10C37-1B34-9C47-BFDA-E7BCBCAF5638}"/>
              </a:ext>
            </a:extLst>
          </p:cNvPr>
          <p:cNvSpPr/>
          <p:nvPr userDrawn="1"/>
        </p:nvSpPr>
        <p:spPr>
          <a:xfrm>
            <a:off x="11264900" y="6451600"/>
            <a:ext cx="393700" cy="406399"/>
          </a:xfrm>
          <a:prstGeom prst="round2SameRect">
            <a:avLst>
              <a:gd name="adj1" fmla="val 0"/>
              <a:gd name="adj2" fmla="val 0"/>
            </a:avLst>
          </a:prstGeom>
          <a:gradFill>
            <a:gsLst>
              <a:gs pos="0">
                <a:schemeClr val="tx1">
                  <a:lumMod val="75000"/>
                  <a:lumOff val="25000"/>
                  <a:alpha val="55000"/>
                </a:schemeClr>
              </a:gs>
              <a:gs pos="100000">
                <a:schemeClr val="tx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sp>
        <p:nvSpPr>
          <p:cNvPr id="9" name="TextBox 8">
            <a:extLst>
              <a:ext uri="{FF2B5EF4-FFF2-40B4-BE49-F238E27FC236}">
                <a16:creationId xmlns:a16="http://schemas.microsoft.com/office/drawing/2014/main" id="{37C666FA-622C-5543-89BA-BF7C87197421}"/>
              </a:ext>
            </a:extLst>
          </p:cNvPr>
          <p:cNvSpPr txBox="1"/>
          <p:nvPr userDrawn="1"/>
        </p:nvSpPr>
        <p:spPr>
          <a:xfrm>
            <a:off x="11295856" y="6571376"/>
            <a:ext cx="331788" cy="153888"/>
          </a:xfrm>
          <a:prstGeom prst="rect">
            <a:avLst/>
          </a:prstGeom>
          <a:noFill/>
        </p:spPr>
        <p:txBody>
          <a:bodyPr wrap="square" lIns="0" tIns="0" rIns="0" bIns="0" rtlCol="0" anchor="ctr">
            <a:spAutoFit/>
          </a:bodyPr>
          <a:lstStyle/>
          <a:p>
            <a:pPr algn="ctr"/>
            <a:fld id="{40876BFF-1584-4FA6-A406-00684317F9C8}" type="slidenum">
              <a:rPr lang="en-US" sz="1000" b="1" smtClean="0">
                <a:solidFill>
                  <a:schemeClr val="bg1"/>
                </a:solidFill>
                <a:latin typeface="Segoe UI" panose="020B0502040204020203" pitchFamily="34" charset="0"/>
                <a:cs typeface="Segoe UI" panose="020B0502040204020203" pitchFamily="34" charset="0"/>
              </a:rPr>
              <a:t>‹#›</a:t>
            </a:fld>
            <a:endParaRPr lang="en-US" sz="1000" b="1"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E2AE4779-5D10-CB40-8216-502FC71BE377}"/>
              </a:ext>
            </a:extLst>
          </p:cNvPr>
          <p:cNvSpPr txBox="1"/>
          <p:nvPr userDrawn="1"/>
        </p:nvSpPr>
        <p:spPr>
          <a:xfrm>
            <a:off x="9824682" y="6586765"/>
            <a:ext cx="1241788" cy="123111"/>
          </a:xfrm>
          <a:prstGeom prst="rect">
            <a:avLst/>
          </a:prstGeom>
          <a:noFill/>
        </p:spPr>
        <p:txBody>
          <a:bodyPr wrap="square" lIns="0" tIns="0" rIns="0" bIns="0" rtlCol="0" anchor="ctr">
            <a:spAutoFit/>
          </a:bodyPr>
          <a:lstStyle/>
          <a:p>
            <a:pPr algn="r"/>
            <a:r>
              <a:rPr lang="en-US" sz="800" b="0" dirty="0">
                <a:solidFill>
                  <a:schemeClr val="bg1">
                    <a:lumMod val="65000"/>
                  </a:schemeClr>
                </a:solidFill>
                <a:latin typeface="Segoe UI Light" panose="020B0502040204020203" pitchFamily="34" charset="0"/>
                <a:cs typeface="Segoe UI Light" panose="020B0502040204020203" pitchFamily="34" charset="0"/>
              </a:rPr>
              <a:t>E-Commerce Marketing Plan</a:t>
            </a:r>
          </a:p>
        </p:txBody>
      </p:sp>
      <p:cxnSp>
        <p:nvCxnSpPr>
          <p:cNvPr id="11" name="Straight Connector 10">
            <a:extLst>
              <a:ext uri="{FF2B5EF4-FFF2-40B4-BE49-F238E27FC236}">
                <a16:creationId xmlns:a16="http://schemas.microsoft.com/office/drawing/2014/main" id="{EC7C95B8-01FC-ED48-BB2E-207E6A148C9A}"/>
              </a:ext>
            </a:extLst>
          </p:cNvPr>
          <p:cNvCxnSpPr>
            <a:cxnSpLocks/>
          </p:cNvCxnSpPr>
          <p:nvPr userDrawn="1"/>
        </p:nvCxnSpPr>
        <p:spPr>
          <a:xfrm flipH="1">
            <a:off x="2" y="6648320"/>
            <a:ext cx="9626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767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3D7A-540E-425A-BEF5-69BB8D40B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2F3CBEA5-6625-4A00-B51E-8641A4AE2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4260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00FA-CA57-4FCA-BFA6-C374C16C9DB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E40965A-09CA-4AA8-9C52-A5770F423454}"/>
              </a:ext>
            </a:extLst>
          </p:cNvPr>
          <p:cNvSpPr>
            <a:spLocks noGrp="1"/>
          </p:cNvSpPr>
          <p:nvPr>
            <p:ph sz="half" idx="1"/>
          </p:nvPr>
        </p:nvSpPr>
        <p:spPr>
          <a:xfrm>
            <a:off x="533400" y="1825624"/>
            <a:ext cx="5486400" cy="4422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FE9E6E0D-8C89-4C4D-B2ED-BC0A4867F963}"/>
              </a:ext>
            </a:extLst>
          </p:cNvPr>
          <p:cNvSpPr>
            <a:spLocks noGrp="1"/>
          </p:cNvSpPr>
          <p:nvPr>
            <p:ph sz="half" idx="2"/>
          </p:nvPr>
        </p:nvSpPr>
        <p:spPr>
          <a:xfrm>
            <a:off x="6172200" y="1825624"/>
            <a:ext cx="5486400" cy="4422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1" name="Round Same Side Corner Rectangle 10">
            <a:extLst>
              <a:ext uri="{FF2B5EF4-FFF2-40B4-BE49-F238E27FC236}">
                <a16:creationId xmlns:a16="http://schemas.microsoft.com/office/drawing/2014/main" id="{EB7246B7-6775-764E-A912-1312BEFC283F}"/>
              </a:ext>
            </a:extLst>
          </p:cNvPr>
          <p:cNvSpPr/>
          <p:nvPr userDrawn="1"/>
        </p:nvSpPr>
        <p:spPr>
          <a:xfrm>
            <a:off x="11264900" y="6451600"/>
            <a:ext cx="393700" cy="406399"/>
          </a:xfrm>
          <a:prstGeom prst="round2SameRect">
            <a:avLst>
              <a:gd name="adj1" fmla="val 0"/>
              <a:gd name="adj2" fmla="val 0"/>
            </a:avLst>
          </a:prstGeom>
          <a:gradFill>
            <a:gsLst>
              <a:gs pos="0">
                <a:schemeClr val="tx1">
                  <a:lumMod val="75000"/>
                  <a:lumOff val="25000"/>
                  <a:alpha val="55000"/>
                </a:schemeClr>
              </a:gs>
              <a:gs pos="100000">
                <a:schemeClr val="tx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sp>
        <p:nvSpPr>
          <p:cNvPr id="12" name="TextBox 11">
            <a:extLst>
              <a:ext uri="{FF2B5EF4-FFF2-40B4-BE49-F238E27FC236}">
                <a16:creationId xmlns:a16="http://schemas.microsoft.com/office/drawing/2014/main" id="{8460D470-9B3D-CB43-814A-E7FA0C6373F0}"/>
              </a:ext>
            </a:extLst>
          </p:cNvPr>
          <p:cNvSpPr txBox="1"/>
          <p:nvPr userDrawn="1"/>
        </p:nvSpPr>
        <p:spPr>
          <a:xfrm>
            <a:off x="11295856" y="6571376"/>
            <a:ext cx="331788" cy="153888"/>
          </a:xfrm>
          <a:prstGeom prst="rect">
            <a:avLst/>
          </a:prstGeom>
          <a:noFill/>
        </p:spPr>
        <p:txBody>
          <a:bodyPr wrap="square" lIns="0" tIns="0" rIns="0" bIns="0" rtlCol="0" anchor="ctr">
            <a:spAutoFit/>
          </a:bodyPr>
          <a:lstStyle/>
          <a:p>
            <a:pPr algn="ctr"/>
            <a:fld id="{40876BFF-1584-4FA6-A406-00684317F9C8}" type="slidenum">
              <a:rPr lang="en-US" sz="1000" b="1" smtClean="0">
                <a:solidFill>
                  <a:schemeClr val="bg1"/>
                </a:solidFill>
                <a:latin typeface="Segoe UI" panose="020B0502040204020203" pitchFamily="34" charset="0"/>
                <a:cs typeface="Segoe UI" panose="020B0502040204020203" pitchFamily="34" charset="0"/>
              </a:rPr>
              <a:t>‹#›</a:t>
            </a:fld>
            <a:endParaRPr lang="en-US" sz="1000" b="1"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F488FB18-0850-704E-B163-405F8576E968}"/>
              </a:ext>
            </a:extLst>
          </p:cNvPr>
          <p:cNvSpPr txBox="1"/>
          <p:nvPr userDrawn="1"/>
        </p:nvSpPr>
        <p:spPr>
          <a:xfrm>
            <a:off x="9824682" y="6586765"/>
            <a:ext cx="1241788" cy="123111"/>
          </a:xfrm>
          <a:prstGeom prst="rect">
            <a:avLst/>
          </a:prstGeom>
          <a:noFill/>
        </p:spPr>
        <p:txBody>
          <a:bodyPr wrap="square" lIns="0" tIns="0" rIns="0" bIns="0" rtlCol="0" anchor="ctr">
            <a:spAutoFit/>
          </a:bodyPr>
          <a:lstStyle/>
          <a:p>
            <a:pPr algn="r"/>
            <a:r>
              <a:rPr lang="en-US" sz="800" b="0" dirty="0">
                <a:solidFill>
                  <a:schemeClr val="bg1">
                    <a:lumMod val="65000"/>
                  </a:schemeClr>
                </a:solidFill>
                <a:latin typeface="Segoe UI Light" panose="020B0502040204020203" pitchFamily="34" charset="0"/>
                <a:cs typeface="Segoe UI Light" panose="020B0502040204020203" pitchFamily="34" charset="0"/>
              </a:rPr>
              <a:t>E-Commerce Marketing Plan</a:t>
            </a:r>
          </a:p>
        </p:txBody>
      </p:sp>
      <p:cxnSp>
        <p:nvCxnSpPr>
          <p:cNvPr id="16" name="Straight Connector 15">
            <a:extLst>
              <a:ext uri="{FF2B5EF4-FFF2-40B4-BE49-F238E27FC236}">
                <a16:creationId xmlns:a16="http://schemas.microsoft.com/office/drawing/2014/main" id="{27B7FF1D-0624-CE4A-A4CD-F335145A03BD}"/>
              </a:ext>
            </a:extLst>
          </p:cNvPr>
          <p:cNvCxnSpPr>
            <a:cxnSpLocks/>
          </p:cNvCxnSpPr>
          <p:nvPr userDrawn="1"/>
        </p:nvCxnSpPr>
        <p:spPr>
          <a:xfrm flipH="1">
            <a:off x="2" y="6648320"/>
            <a:ext cx="9626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943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B064-2B6B-4DB3-B5F2-73FB6436F6E4}"/>
              </a:ext>
            </a:extLst>
          </p:cNvPr>
          <p:cNvSpPr>
            <a:spLocks noGrp="1"/>
          </p:cNvSpPr>
          <p:nvPr>
            <p:ph type="title"/>
          </p:nvPr>
        </p:nvSpPr>
        <p:spPr>
          <a:xfrm>
            <a:off x="533400" y="365125"/>
            <a:ext cx="11128376" cy="1325563"/>
          </a:xfrm>
        </p:spPr>
        <p:txBody>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320364BD-656F-49D4-978C-1EF0460DC833}"/>
              </a:ext>
            </a:extLst>
          </p:cNvPr>
          <p:cNvSpPr>
            <a:spLocks noGrp="1"/>
          </p:cNvSpPr>
          <p:nvPr>
            <p:ph type="body" idx="1"/>
          </p:nvPr>
        </p:nvSpPr>
        <p:spPr>
          <a:xfrm>
            <a:off x="533400" y="1681163"/>
            <a:ext cx="5464175" cy="83704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2CC1E74-B5DE-489B-8062-6F648F39AF21}"/>
              </a:ext>
            </a:extLst>
          </p:cNvPr>
          <p:cNvSpPr>
            <a:spLocks noGrp="1"/>
          </p:cNvSpPr>
          <p:nvPr>
            <p:ph sz="half" idx="2"/>
          </p:nvPr>
        </p:nvSpPr>
        <p:spPr>
          <a:xfrm>
            <a:off x="533400" y="2505074"/>
            <a:ext cx="5464175" cy="37433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ACD74AC3-B164-43D5-8EE3-2B3FACE1F05B}"/>
              </a:ext>
            </a:extLst>
          </p:cNvPr>
          <p:cNvSpPr>
            <a:spLocks noGrp="1"/>
          </p:cNvSpPr>
          <p:nvPr>
            <p:ph type="body" sz="quarter" idx="3"/>
          </p:nvPr>
        </p:nvSpPr>
        <p:spPr>
          <a:xfrm>
            <a:off x="6172200" y="1681163"/>
            <a:ext cx="5486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9746C-CBAC-4D9D-AFCA-8ED31A88891C}"/>
              </a:ext>
            </a:extLst>
          </p:cNvPr>
          <p:cNvSpPr>
            <a:spLocks noGrp="1"/>
          </p:cNvSpPr>
          <p:nvPr>
            <p:ph sz="quarter" idx="4"/>
          </p:nvPr>
        </p:nvSpPr>
        <p:spPr>
          <a:xfrm>
            <a:off x="6172200" y="2505074"/>
            <a:ext cx="5486400" cy="37433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3" name="Round Same Side Corner Rectangle 12">
            <a:extLst>
              <a:ext uri="{FF2B5EF4-FFF2-40B4-BE49-F238E27FC236}">
                <a16:creationId xmlns:a16="http://schemas.microsoft.com/office/drawing/2014/main" id="{CC35B9EB-9302-AA4F-9BF8-2737F857CCA0}"/>
              </a:ext>
            </a:extLst>
          </p:cNvPr>
          <p:cNvSpPr/>
          <p:nvPr userDrawn="1"/>
        </p:nvSpPr>
        <p:spPr>
          <a:xfrm>
            <a:off x="11264900" y="6451600"/>
            <a:ext cx="393700" cy="406399"/>
          </a:xfrm>
          <a:prstGeom prst="round2SameRect">
            <a:avLst>
              <a:gd name="adj1" fmla="val 0"/>
              <a:gd name="adj2" fmla="val 0"/>
            </a:avLst>
          </a:prstGeom>
          <a:gradFill>
            <a:gsLst>
              <a:gs pos="0">
                <a:schemeClr val="tx1">
                  <a:lumMod val="75000"/>
                  <a:lumOff val="25000"/>
                  <a:alpha val="55000"/>
                </a:schemeClr>
              </a:gs>
              <a:gs pos="100000">
                <a:schemeClr val="tx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sp>
        <p:nvSpPr>
          <p:cNvPr id="14" name="TextBox 13">
            <a:extLst>
              <a:ext uri="{FF2B5EF4-FFF2-40B4-BE49-F238E27FC236}">
                <a16:creationId xmlns:a16="http://schemas.microsoft.com/office/drawing/2014/main" id="{1939A9EA-2ABF-C74F-806B-13D76E1FB850}"/>
              </a:ext>
            </a:extLst>
          </p:cNvPr>
          <p:cNvSpPr txBox="1"/>
          <p:nvPr userDrawn="1"/>
        </p:nvSpPr>
        <p:spPr>
          <a:xfrm>
            <a:off x="11295856" y="6571376"/>
            <a:ext cx="331788" cy="153888"/>
          </a:xfrm>
          <a:prstGeom prst="rect">
            <a:avLst/>
          </a:prstGeom>
          <a:noFill/>
        </p:spPr>
        <p:txBody>
          <a:bodyPr wrap="square" lIns="0" tIns="0" rIns="0" bIns="0" rtlCol="0" anchor="ctr">
            <a:spAutoFit/>
          </a:bodyPr>
          <a:lstStyle/>
          <a:p>
            <a:pPr algn="ctr"/>
            <a:fld id="{40876BFF-1584-4FA6-A406-00684317F9C8}" type="slidenum">
              <a:rPr lang="en-US" sz="1000" b="1" smtClean="0">
                <a:solidFill>
                  <a:schemeClr val="bg1"/>
                </a:solidFill>
                <a:latin typeface="Segoe UI" panose="020B0502040204020203" pitchFamily="34" charset="0"/>
                <a:cs typeface="Segoe UI" panose="020B0502040204020203" pitchFamily="34" charset="0"/>
              </a:rPr>
              <a:t>‹#›</a:t>
            </a:fld>
            <a:endParaRPr lang="en-US" sz="1000" b="1"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84FCB34C-4B8E-D84B-AE23-17CC99BFE0E2}"/>
              </a:ext>
            </a:extLst>
          </p:cNvPr>
          <p:cNvSpPr txBox="1"/>
          <p:nvPr userDrawn="1"/>
        </p:nvSpPr>
        <p:spPr>
          <a:xfrm>
            <a:off x="9824682" y="6586765"/>
            <a:ext cx="1241788" cy="123111"/>
          </a:xfrm>
          <a:prstGeom prst="rect">
            <a:avLst/>
          </a:prstGeom>
          <a:noFill/>
        </p:spPr>
        <p:txBody>
          <a:bodyPr wrap="square" lIns="0" tIns="0" rIns="0" bIns="0" rtlCol="0" anchor="ctr">
            <a:spAutoFit/>
          </a:bodyPr>
          <a:lstStyle/>
          <a:p>
            <a:pPr algn="r"/>
            <a:r>
              <a:rPr lang="en-US" sz="800" b="0" dirty="0">
                <a:solidFill>
                  <a:schemeClr val="bg1">
                    <a:lumMod val="65000"/>
                  </a:schemeClr>
                </a:solidFill>
                <a:latin typeface="Segoe UI Light" panose="020B0502040204020203" pitchFamily="34" charset="0"/>
                <a:cs typeface="Segoe UI Light" panose="020B0502040204020203" pitchFamily="34" charset="0"/>
              </a:rPr>
              <a:t>E-Commerce Marketing Plan</a:t>
            </a:r>
          </a:p>
        </p:txBody>
      </p:sp>
      <p:cxnSp>
        <p:nvCxnSpPr>
          <p:cNvPr id="18" name="Straight Connector 17">
            <a:extLst>
              <a:ext uri="{FF2B5EF4-FFF2-40B4-BE49-F238E27FC236}">
                <a16:creationId xmlns:a16="http://schemas.microsoft.com/office/drawing/2014/main" id="{BA6C1887-7FEC-DD49-9807-C753285B8B64}"/>
              </a:ext>
            </a:extLst>
          </p:cNvPr>
          <p:cNvCxnSpPr>
            <a:cxnSpLocks/>
          </p:cNvCxnSpPr>
          <p:nvPr userDrawn="1"/>
        </p:nvCxnSpPr>
        <p:spPr>
          <a:xfrm flipH="1">
            <a:off x="2" y="6648320"/>
            <a:ext cx="9626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683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DFF5-D2DF-4F4C-B84D-A9AF846D83A3}"/>
              </a:ext>
            </a:extLst>
          </p:cNvPr>
          <p:cNvSpPr>
            <a:spLocks noGrp="1"/>
          </p:cNvSpPr>
          <p:nvPr>
            <p:ph type="title"/>
          </p:nvPr>
        </p:nvSpPr>
        <p:spPr/>
        <p:txBody>
          <a:bodyPr/>
          <a:lstStyle/>
          <a:p>
            <a:r>
              <a:rPr lang="en-US"/>
              <a:t>Click to edit Master title style</a:t>
            </a:r>
            <a:endParaRPr lang="en-ID"/>
          </a:p>
        </p:txBody>
      </p:sp>
      <p:sp>
        <p:nvSpPr>
          <p:cNvPr id="7" name="Round Same Side Corner Rectangle 6">
            <a:extLst>
              <a:ext uri="{FF2B5EF4-FFF2-40B4-BE49-F238E27FC236}">
                <a16:creationId xmlns:a16="http://schemas.microsoft.com/office/drawing/2014/main" id="{B4ADEBAC-E497-CB48-8513-F33DB82A8973}"/>
              </a:ext>
            </a:extLst>
          </p:cNvPr>
          <p:cNvSpPr/>
          <p:nvPr userDrawn="1"/>
        </p:nvSpPr>
        <p:spPr>
          <a:xfrm>
            <a:off x="11264900" y="6451600"/>
            <a:ext cx="393700" cy="406399"/>
          </a:xfrm>
          <a:prstGeom prst="round2SameRect">
            <a:avLst>
              <a:gd name="adj1" fmla="val 0"/>
              <a:gd name="adj2" fmla="val 0"/>
            </a:avLst>
          </a:prstGeom>
          <a:gradFill>
            <a:gsLst>
              <a:gs pos="0">
                <a:schemeClr val="tx1">
                  <a:lumMod val="75000"/>
                  <a:lumOff val="25000"/>
                  <a:alpha val="55000"/>
                </a:schemeClr>
              </a:gs>
              <a:gs pos="100000">
                <a:schemeClr val="tx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sp>
        <p:nvSpPr>
          <p:cNvPr id="8" name="TextBox 7">
            <a:extLst>
              <a:ext uri="{FF2B5EF4-FFF2-40B4-BE49-F238E27FC236}">
                <a16:creationId xmlns:a16="http://schemas.microsoft.com/office/drawing/2014/main" id="{0D201E58-B497-624D-AB7C-62DCAC1049CF}"/>
              </a:ext>
            </a:extLst>
          </p:cNvPr>
          <p:cNvSpPr txBox="1"/>
          <p:nvPr userDrawn="1"/>
        </p:nvSpPr>
        <p:spPr>
          <a:xfrm>
            <a:off x="11295856" y="6571376"/>
            <a:ext cx="331788" cy="153888"/>
          </a:xfrm>
          <a:prstGeom prst="rect">
            <a:avLst/>
          </a:prstGeom>
          <a:noFill/>
        </p:spPr>
        <p:txBody>
          <a:bodyPr wrap="square" lIns="0" tIns="0" rIns="0" bIns="0" rtlCol="0" anchor="ctr">
            <a:spAutoFit/>
          </a:bodyPr>
          <a:lstStyle/>
          <a:p>
            <a:pPr algn="ctr"/>
            <a:fld id="{40876BFF-1584-4FA6-A406-00684317F9C8}" type="slidenum">
              <a:rPr lang="en-US" sz="1000" b="1" smtClean="0">
                <a:solidFill>
                  <a:schemeClr val="bg1"/>
                </a:solidFill>
                <a:latin typeface="Segoe UI" panose="020B0502040204020203" pitchFamily="34" charset="0"/>
                <a:cs typeface="Segoe UI" panose="020B0502040204020203" pitchFamily="34" charset="0"/>
              </a:rPr>
              <a:t>‹#›</a:t>
            </a:fld>
            <a:endParaRPr lang="en-US" sz="1000" b="1"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320A711D-6C98-6C43-8314-B5B48812555D}"/>
              </a:ext>
            </a:extLst>
          </p:cNvPr>
          <p:cNvSpPr txBox="1"/>
          <p:nvPr userDrawn="1"/>
        </p:nvSpPr>
        <p:spPr>
          <a:xfrm>
            <a:off x="9824682" y="6586765"/>
            <a:ext cx="1241788" cy="123111"/>
          </a:xfrm>
          <a:prstGeom prst="rect">
            <a:avLst/>
          </a:prstGeom>
          <a:noFill/>
        </p:spPr>
        <p:txBody>
          <a:bodyPr wrap="square" lIns="0" tIns="0" rIns="0" bIns="0" rtlCol="0" anchor="ctr">
            <a:spAutoFit/>
          </a:bodyPr>
          <a:lstStyle/>
          <a:p>
            <a:pPr algn="r"/>
            <a:r>
              <a:rPr lang="en-US" sz="800" b="0" dirty="0">
                <a:solidFill>
                  <a:schemeClr val="bg1">
                    <a:lumMod val="65000"/>
                  </a:schemeClr>
                </a:solidFill>
                <a:latin typeface="Segoe UI Light" panose="020B0502040204020203" pitchFamily="34" charset="0"/>
                <a:cs typeface="Segoe UI Light" panose="020B0502040204020203" pitchFamily="34" charset="0"/>
              </a:rPr>
              <a:t>E-Commerce Marketing Plan</a:t>
            </a:r>
          </a:p>
        </p:txBody>
      </p:sp>
      <p:cxnSp>
        <p:nvCxnSpPr>
          <p:cNvPr id="10" name="Straight Connector 9">
            <a:extLst>
              <a:ext uri="{FF2B5EF4-FFF2-40B4-BE49-F238E27FC236}">
                <a16:creationId xmlns:a16="http://schemas.microsoft.com/office/drawing/2014/main" id="{FF9A1467-2B26-DF46-B85E-EE1EAB739AA4}"/>
              </a:ext>
            </a:extLst>
          </p:cNvPr>
          <p:cNvCxnSpPr>
            <a:cxnSpLocks/>
          </p:cNvCxnSpPr>
          <p:nvPr userDrawn="1"/>
        </p:nvCxnSpPr>
        <p:spPr>
          <a:xfrm flipH="1">
            <a:off x="2" y="6648320"/>
            <a:ext cx="9626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556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ound Same Side Corner Rectangle 7">
            <a:extLst>
              <a:ext uri="{FF2B5EF4-FFF2-40B4-BE49-F238E27FC236}">
                <a16:creationId xmlns:a16="http://schemas.microsoft.com/office/drawing/2014/main" id="{EABA0E42-432A-314C-B839-158E73B7F9F1}"/>
              </a:ext>
            </a:extLst>
          </p:cNvPr>
          <p:cNvSpPr/>
          <p:nvPr userDrawn="1"/>
        </p:nvSpPr>
        <p:spPr>
          <a:xfrm>
            <a:off x="11264900" y="6451600"/>
            <a:ext cx="393700" cy="406399"/>
          </a:xfrm>
          <a:prstGeom prst="round2SameRect">
            <a:avLst>
              <a:gd name="adj1" fmla="val 0"/>
              <a:gd name="adj2" fmla="val 0"/>
            </a:avLst>
          </a:prstGeom>
          <a:gradFill>
            <a:gsLst>
              <a:gs pos="0">
                <a:schemeClr val="tx1">
                  <a:lumMod val="75000"/>
                  <a:lumOff val="25000"/>
                  <a:alpha val="55000"/>
                </a:schemeClr>
              </a:gs>
              <a:gs pos="100000">
                <a:schemeClr val="tx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sp>
        <p:nvSpPr>
          <p:cNvPr id="9" name="TextBox 8">
            <a:extLst>
              <a:ext uri="{FF2B5EF4-FFF2-40B4-BE49-F238E27FC236}">
                <a16:creationId xmlns:a16="http://schemas.microsoft.com/office/drawing/2014/main" id="{05948A03-5308-0D43-8DC0-1712C4C0AA6F}"/>
              </a:ext>
            </a:extLst>
          </p:cNvPr>
          <p:cNvSpPr txBox="1"/>
          <p:nvPr userDrawn="1"/>
        </p:nvSpPr>
        <p:spPr>
          <a:xfrm>
            <a:off x="11295856" y="6571376"/>
            <a:ext cx="331788" cy="153888"/>
          </a:xfrm>
          <a:prstGeom prst="rect">
            <a:avLst/>
          </a:prstGeom>
          <a:noFill/>
        </p:spPr>
        <p:txBody>
          <a:bodyPr wrap="square" lIns="0" tIns="0" rIns="0" bIns="0" rtlCol="0" anchor="ctr">
            <a:spAutoFit/>
          </a:bodyPr>
          <a:lstStyle/>
          <a:p>
            <a:pPr algn="ctr"/>
            <a:fld id="{40876BFF-1584-4FA6-A406-00684317F9C8}" type="slidenum">
              <a:rPr lang="en-US" sz="1000" b="1" smtClean="0">
                <a:solidFill>
                  <a:schemeClr val="bg1"/>
                </a:solidFill>
                <a:latin typeface="Segoe UI" panose="020B0502040204020203" pitchFamily="34" charset="0"/>
                <a:cs typeface="Segoe UI" panose="020B0502040204020203" pitchFamily="34" charset="0"/>
              </a:rPr>
              <a:t>‹#›</a:t>
            </a:fld>
            <a:endParaRPr lang="en-US" sz="1000" b="1"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36893DEC-253F-CD42-B9C4-2F3437D2C321}"/>
              </a:ext>
            </a:extLst>
          </p:cNvPr>
          <p:cNvSpPr txBox="1"/>
          <p:nvPr userDrawn="1"/>
        </p:nvSpPr>
        <p:spPr>
          <a:xfrm>
            <a:off x="9824682" y="6586765"/>
            <a:ext cx="1241788" cy="123111"/>
          </a:xfrm>
          <a:prstGeom prst="rect">
            <a:avLst/>
          </a:prstGeom>
          <a:noFill/>
        </p:spPr>
        <p:txBody>
          <a:bodyPr wrap="square" lIns="0" tIns="0" rIns="0" bIns="0" rtlCol="0" anchor="ctr">
            <a:spAutoFit/>
          </a:bodyPr>
          <a:lstStyle/>
          <a:p>
            <a:pPr algn="r"/>
            <a:r>
              <a:rPr lang="en-US" sz="800" b="0" dirty="0">
                <a:solidFill>
                  <a:schemeClr val="bg1">
                    <a:lumMod val="65000"/>
                  </a:schemeClr>
                </a:solidFill>
                <a:latin typeface="Segoe UI Light" panose="020B0502040204020203" pitchFamily="34" charset="0"/>
                <a:cs typeface="Segoe UI Light" panose="020B0502040204020203" pitchFamily="34" charset="0"/>
              </a:rPr>
              <a:t>E-Commerce Marketing Plan</a:t>
            </a:r>
          </a:p>
        </p:txBody>
      </p:sp>
      <p:cxnSp>
        <p:nvCxnSpPr>
          <p:cNvPr id="13" name="Straight Connector 12">
            <a:extLst>
              <a:ext uri="{FF2B5EF4-FFF2-40B4-BE49-F238E27FC236}">
                <a16:creationId xmlns:a16="http://schemas.microsoft.com/office/drawing/2014/main" id="{55199B63-AA1B-C347-8FDF-19BC284F899D}"/>
              </a:ext>
            </a:extLst>
          </p:cNvPr>
          <p:cNvCxnSpPr>
            <a:cxnSpLocks/>
          </p:cNvCxnSpPr>
          <p:nvPr userDrawn="1"/>
        </p:nvCxnSpPr>
        <p:spPr>
          <a:xfrm flipH="1">
            <a:off x="2" y="6648320"/>
            <a:ext cx="9626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909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16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BF89-2137-8AAE-BBB5-8BC0203D2D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BC59F-0A71-0DA2-6920-A3F13980F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09A22-D9B0-4403-2D2F-4A358346E7BB}"/>
              </a:ext>
            </a:extLst>
          </p:cNvPr>
          <p:cNvSpPr>
            <a:spLocks noGrp="1"/>
          </p:cNvSpPr>
          <p:nvPr>
            <p:ph type="dt" sz="half" idx="10"/>
          </p:nvPr>
        </p:nvSpPr>
        <p:spPr/>
        <p:txBody>
          <a:bodyPr/>
          <a:lstStyle/>
          <a:p>
            <a:fld id="{D4F97807-49BE-41F8-833A-B49346DD15E5}" type="datetimeFigureOut">
              <a:rPr lang="en-US" smtClean="0"/>
              <a:t>6/24/2023</a:t>
            </a:fld>
            <a:endParaRPr lang="en-US"/>
          </a:p>
        </p:txBody>
      </p:sp>
      <p:sp>
        <p:nvSpPr>
          <p:cNvPr id="5" name="Footer Placeholder 4">
            <a:extLst>
              <a:ext uri="{FF2B5EF4-FFF2-40B4-BE49-F238E27FC236}">
                <a16:creationId xmlns:a16="http://schemas.microsoft.com/office/drawing/2014/main" id="{723AF60B-DE74-CFC6-D55A-9A0098D24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3412D-9526-66AE-6A57-1CAE57AF82AB}"/>
              </a:ext>
            </a:extLst>
          </p:cNvPr>
          <p:cNvSpPr>
            <a:spLocks noGrp="1"/>
          </p:cNvSpPr>
          <p:nvPr>
            <p:ph type="sldNum" sz="quarter" idx="12"/>
          </p:nvPr>
        </p:nvSpPr>
        <p:spPr/>
        <p:txBody>
          <a:bodyPr/>
          <a:lstStyle/>
          <a:p>
            <a:fld id="{278B827A-04A0-4CE7-9CB1-098404624EF8}" type="slidenum">
              <a:rPr lang="en-US" smtClean="0"/>
              <a:t>‹#›</a:t>
            </a:fld>
            <a:endParaRPr lang="en-US"/>
          </a:p>
        </p:txBody>
      </p:sp>
    </p:spTree>
    <p:extLst>
      <p:ext uri="{BB962C8B-B14F-4D97-AF65-F5344CB8AC3E}">
        <p14:creationId xmlns:p14="http://schemas.microsoft.com/office/powerpoint/2010/main" val="22555822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3DCC-E58D-4E90-BD32-93612EB10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FB7CF97-5037-48C8-8243-48B5F78702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26953ED2-55B1-4F90-9569-25377B50E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Round Same Side Corner Rectangle 10">
            <a:extLst>
              <a:ext uri="{FF2B5EF4-FFF2-40B4-BE49-F238E27FC236}">
                <a16:creationId xmlns:a16="http://schemas.microsoft.com/office/drawing/2014/main" id="{CBD9C243-2244-414C-979E-C2B50D4A5B82}"/>
              </a:ext>
            </a:extLst>
          </p:cNvPr>
          <p:cNvSpPr/>
          <p:nvPr userDrawn="1"/>
        </p:nvSpPr>
        <p:spPr>
          <a:xfrm>
            <a:off x="11264900" y="6451600"/>
            <a:ext cx="393700" cy="406399"/>
          </a:xfrm>
          <a:prstGeom prst="round2SameRect">
            <a:avLst>
              <a:gd name="adj1" fmla="val 0"/>
              <a:gd name="adj2" fmla="val 0"/>
            </a:avLst>
          </a:prstGeom>
          <a:gradFill>
            <a:gsLst>
              <a:gs pos="0">
                <a:schemeClr val="tx1">
                  <a:lumMod val="75000"/>
                  <a:lumOff val="25000"/>
                  <a:alpha val="55000"/>
                </a:schemeClr>
              </a:gs>
              <a:gs pos="100000">
                <a:schemeClr val="tx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sp>
        <p:nvSpPr>
          <p:cNvPr id="12" name="TextBox 11">
            <a:extLst>
              <a:ext uri="{FF2B5EF4-FFF2-40B4-BE49-F238E27FC236}">
                <a16:creationId xmlns:a16="http://schemas.microsoft.com/office/drawing/2014/main" id="{5EB76271-C58C-894A-96DA-3770479E3AFF}"/>
              </a:ext>
            </a:extLst>
          </p:cNvPr>
          <p:cNvSpPr txBox="1"/>
          <p:nvPr userDrawn="1"/>
        </p:nvSpPr>
        <p:spPr>
          <a:xfrm>
            <a:off x="11295856" y="6571376"/>
            <a:ext cx="331788" cy="153888"/>
          </a:xfrm>
          <a:prstGeom prst="rect">
            <a:avLst/>
          </a:prstGeom>
          <a:noFill/>
        </p:spPr>
        <p:txBody>
          <a:bodyPr wrap="square" lIns="0" tIns="0" rIns="0" bIns="0" rtlCol="0" anchor="ctr">
            <a:spAutoFit/>
          </a:bodyPr>
          <a:lstStyle/>
          <a:p>
            <a:pPr algn="ctr"/>
            <a:fld id="{40876BFF-1584-4FA6-A406-00684317F9C8}" type="slidenum">
              <a:rPr lang="en-US" sz="1000" b="1" smtClean="0">
                <a:solidFill>
                  <a:schemeClr val="bg1"/>
                </a:solidFill>
                <a:latin typeface="Segoe UI" panose="020B0502040204020203" pitchFamily="34" charset="0"/>
                <a:cs typeface="Segoe UI" panose="020B0502040204020203" pitchFamily="34" charset="0"/>
              </a:rPr>
              <a:t>‹#›</a:t>
            </a:fld>
            <a:endParaRPr lang="en-US" sz="1000" b="1"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3E2A1FF-741B-A247-B472-AE6F07156994}"/>
              </a:ext>
            </a:extLst>
          </p:cNvPr>
          <p:cNvSpPr txBox="1"/>
          <p:nvPr userDrawn="1"/>
        </p:nvSpPr>
        <p:spPr>
          <a:xfrm>
            <a:off x="9824682" y="6586765"/>
            <a:ext cx="1241788" cy="123111"/>
          </a:xfrm>
          <a:prstGeom prst="rect">
            <a:avLst/>
          </a:prstGeom>
          <a:noFill/>
        </p:spPr>
        <p:txBody>
          <a:bodyPr wrap="square" lIns="0" tIns="0" rIns="0" bIns="0" rtlCol="0" anchor="ctr">
            <a:spAutoFit/>
          </a:bodyPr>
          <a:lstStyle/>
          <a:p>
            <a:pPr algn="r"/>
            <a:r>
              <a:rPr lang="en-US" sz="800" b="0" dirty="0">
                <a:solidFill>
                  <a:schemeClr val="bg1">
                    <a:lumMod val="65000"/>
                  </a:schemeClr>
                </a:solidFill>
                <a:latin typeface="Segoe UI Light" panose="020B0502040204020203" pitchFamily="34" charset="0"/>
                <a:cs typeface="Segoe UI Light" panose="020B0502040204020203" pitchFamily="34" charset="0"/>
              </a:rPr>
              <a:t>E-Commerce Marketing Plan</a:t>
            </a:r>
          </a:p>
        </p:txBody>
      </p:sp>
      <p:cxnSp>
        <p:nvCxnSpPr>
          <p:cNvPr id="16" name="Straight Connector 15">
            <a:extLst>
              <a:ext uri="{FF2B5EF4-FFF2-40B4-BE49-F238E27FC236}">
                <a16:creationId xmlns:a16="http://schemas.microsoft.com/office/drawing/2014/main" id="{46C7A151-F4D1-864E-B175-79AF4C087CEA}"/>
              </a:ext>
            </a:extLst>
          </p:cNvPr>
          <p:cNvCxnSpPr>
            <a:cxnSpLocks/>
          </p:cNvCxnSpPr>
          <p:nvPr userDrawn="1"/>
        </p:nvCxnSpPr>
        <p:spPr>
          <a:xfrm flipH="1">
            <a:off x="2" y="6648320"/>
            <a:ext cx="9626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762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295E-5F2E-469B-B4C3-767643F28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A84A6C5-DA12-455A-81DD-2B5C41D0E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A5A59A1D-8CC0-43CE-9EB7-F5DE71D0A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Round Same Side Corner Rectangle 10">
            <a:extLst>
              <a:ext uri="{FF2B5EF4-FFF2-40B4-BE49-F238E27FC236}">
                <a16:creationId xmlns:a16="http://schemas.microsoft.com/office/drawing/2014/main" id="{5F2A2DD5-4CB6-FE40-9B7E-3B222A91D018}"/>
              </a:ext>
            </a:extLst>
          </p:cNvPr>
          <p:cNvSpPr/>
          <p:nvPr userDrawn="1"/>
        </p:nvSpPr>
        <p:spPr>
          <a:xfrm>
            <a:off x="11264900" y="6451600"/>
            <a:ext cx="393700" cy="406399"/>
          </a:xfrm>
          <a:prstGeom prst="round2SameRect">
            <a:avLst>
              <a:gd name="adj1" fmla="val 0"/>
              <a:gd name="adj2" fmla="val 0"/>
            </a:avLst>
          </a:prstGeom>
          <a:gradFill>
            <a:gsLst>
              <a:gs pos="0">
                <a:schemeClr val="tx1">
                  <a:lumMod val="75000"/>
                  <a:lumOff val="25000"/>
                  <a:alpha val="55000"/>
                </a:schemeClr>
              </a:gs>
              <a:gs pos="100000">
                <a:schemeClr val="tx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sp>
        <p:nvSpPr>
          <p:cNvPr id="12" name="TextBox 11">
            <a:extLst>
              <a:ext uri="{FF2B5EF4-FFF2-40B4-BE49-F238E27FC236}">
                <a16:creationId xmlns:a16="http://schemas.microsoft.com/office/drawing/2014/main" id="{E0F64F79-87B9-7A46-AE76-1906CB926CAC}"/>
              </a:ext>
            </a:extLst>
          </p:cNvPr>
          <p:cNvSpPr txBox="1"/>
          <p:nvPr userDrawn="1"/>
        </p:nvSpPr>
        <p:spPr>
          <a:xfrm>
            <a:off x="11295856" y="6571376"/>
            <a:ext cx="331788" cy="153888"/>
          </a:xfrm>
          <a:prstGeom prst="rect">
            <a:avLst/>
          </a:prstGeom>
          <a:noFill/>
        </p:spPr>
        <p:txBody>
          <a:bodyPr wrap="square" lIns="0" tIns="0" rIns="0" bIns="0" rtlCol="0" anchor="ctr">
            <a:spAutoFit/>
          </a:bodyPr>
          <a:lstStyle/>
          <a:p>
            <a:pPr algn="ctr"/>
            <a:fld id="{40876BFF-1584-4FA6-A406-00684317F9C8}" type="slidenum">
              <a:rPr lang="en-US" sz="1000" b="1" smtClean="0">
                <a:solidFill>
                  <a:schemeClr val="bg1"/>
                </a:solidFill>
                <a:latin typeface="Segoe UI" panose="020B0502040204020203" pitchFamily="34" charset="0"/>
                <a:cs typeface="Segoe UI" panose="020B0502040204020203" pitchFamily="34" charset="0"/>
              </a:rPr>
              <a:t>‹#›</a:t>
            </a:fld>
            <a:endParaRPr lang="en-US" sz="1000" b="1"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745CEAFE-18A1-3E4F-8F70-07DFA2AC6F02}"/>
              </a:ext>
            </a:extLst>
          </p:cNvPr>
          <p:cNvSpPr txBox="1"/>
          <p:nvPr userDrawn="1"/>
        </p:nvSpPr>
        <p:spPr>
          <a:xfrm>
            <a:off x="9824682" y="6586765"/>
            <a:ext cx="1241788" cy="123111"/>
          </a:xfrm>
          <a:prstGeom prst="rect">
            <a:avLst/>
          </a:prstGeom>
          <a:noFill/>
        </p:spPr>
        <p:txBody>
          <a:bodyPr wrap="square" lIns="0" tIns="0" rIns="0" bIns="0" rtlCol="0" anchor="ctr">
            <a:spAutoFit/>
          </a:bodyPr>
          <a:lstStyle/>
          <a:p>
            <a:pPr algn="r"/>
            <a:r>
              <a:rPr lang="en-US" sz="800" b="0" dirty="0">
                <a:solidFill>
                  <a:schemeClr val="bg1">
                    <a:lumMod val="65000"/>
                  </a:schemeClr>
                </a:solidFill>
                <a:latin typeface="Segoe UI Light" panose="020B0502040204020203" pitchFamily="34" charset="0"/>
                <a:cs typeface="Segoe UI Light" panose="020B0502040204020203" pitchFamily="34" charset="0"/>
              </a:rPr>
              <a:t>E-Commerce Marketing Plan</a:t>
            </a:r>
          </a:p>
        </p:txBody>
      </p:sp>
      <p:cxnSp>
        <p:nvCxnSpPr>
          <p:cNvPr id="16" name="Straight Connector 15">
            <a:extLst>
              <a:ext uri="{FF2B5EF4-FFF2-40B4-BE49-F238E27FC236}">
                <a16:creationId xmlns:a16="http://schemas.microsoft.com/office/drawing/2014/main" id="{4088C8A6-6F71-FE44-9B1E-1DDFE9D822D8}"/>
              </a:ext>
            </a:extLst>
          </p:cNvPr>
          <p:cNvCxnSpPr>
            <a:cxnSpLocks/>
          </p:cNvCxnSpPr>
          <p:nvPr userDrawn="1"/>
        </p:nvCxnSpPr>
        <p:spPr>
          <a:xfrm flipH="1">
            <a:off x="2" y="6648320"/>
            <a:ext cx="9626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214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B649-33B5-49E0-AF95-5C2F743605D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B1F3234-B853-4DD4-ACD3-949D5F2843AC}"/>
              </a:ext>
            </a:extLst>
          </p:cNvPr>
          <p:cNvSpPr>
            <a:spLocks noGrp="1"/>
          </p:cNvSpPr>
          <p:nvPr>
            <p:ph type="body" orient="vert" idx="1"/>
          </p:nvPr>
        </p:nvSpPr>
        <p:spPr>
          <a:xfrm>
            <a:off x="533400" y="1825624"/>
            <a:ext cx="11125200" cy="44227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0" name="Round Same Side Corner Rectangle 9">
            <a:extLst>
              <a:ext uri="{FF2B5EF4-FFF2-40B4-BE49-F238E27FC236}">
                <a16:creationId xmlns:a16="http://schemas.microsoft.com/office/drawing/2014/main" id="{304C0EF7-46FB-6E46-81BE-5358BF7223D1}"/>
              </a:ext>
            </a:extLst>
          </p:cNvPr>
          <p:cNvSpPr/>
          <p:nvPr userDrawn="1"/>
        </p:nvSpPr>
        <p:spPr>
          <a:xfrm>
            <a:off x="11264900" y="6451600"/>
            <a:ext cx="393700" cy="406399"/>
          </a:xfrm>
          <a:prstGeom prst="round2SameRect">
            <a:avLst>
              <a:gd name="adj1" fmla="val 0"/>
              <a:gd name="adj2" fmla="val 0"/>
            </a:avLst>
          </a:prstGeom>
          <a:gradFill>
            <a:gsLst>
              <a:gs pos="0">
                <a:schemeClr val="tx1">
                  <a:lumMod val="75000"/>
                  <a:lumOff val="25000"/>
                  <a:alpha val="55000"/>
                </a:schemeClr>
              </a:gs>
              <a:gs pos="100000">
                <a:schemeClr val="tx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sp>
        <p:nvSpPr>
          <p:cNvPr id="11" name="TextBox 10">
            <a:extLst>
              <a:ext uri="{FF2B5EF4-FFF2-40B4-BE49-F238E27FC236}">
                <a16:creationId xmlns:a16="http://schemas.microsoft.com/office/drawing/2014/main" id="{DA7A9DC3-D600-E246-B69A-326EB34F72F0}"/>
              </a:ext>
            </a:extLst>
          </p:cNvPr>
          <p:cNvSpPr txBox="1"/>
          <p:nvPr userDrawn="1"/>
        </p:nvSpPr>
        <p:spPr>
          <a:xfrm>
            <a:off x="11295856" y="6571376"/>
            <a:ext cx="331788" cy="153888"/>
          </a:xfrm>
          <a:prstGeom prst="rect">
            <a:avLst/>
          </a:prstGeom>
          <a:noFill/>
        </p:spPr>
        <p:txBody>
          <a:bodyPr wrap="square" lIns="0" tIns="0" rIns="0" bIns="0" rtlCol="0" anchor="ctr">
            <a:spAutoFit/>
          </a:bodyPr>
          <a:lstStyle/>
          <a:p>
            <a:pPr algn="ctr"/>
            <a:fld id="{40876BFF-1584-4FA6-A406-00684317F9C8}" type="slidenum">
              <a:rPr lang="en-US" sz="1000" b="1" smtClean="0">
                <a:solidFill>
                  <a:schemeClr val="bg1"/>
                </a:solidFill>
                <a:latin typeface="Segoe UI" panose="020B0502040204020203" pitchFamily="34" charset="0"/>
                <a:cs typeface="Segoe UI" panose="020B0502040204020203" pitchFamily="34" charset="0"/>
              </a:rPr>
              <a:t>‹#›</a:t>
            </a:fld>
            <a:endParaRPr lang="en-US" sz="1000" b="1"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7B1478BB-1418-3B41-87CE-A4F674376C62}"/>
              </a:ext>
            </a:extLst>
          </p:cNvPr>
          <p:cNvSpPr txBox="1"/>
          <p:nvPr userDrawn="1"/>
        </p:nvSpPr>
        <p:spPr>
          <a:xfrm>
            <a:off x="9824682" y="6586765"/>
            <a:ext cx="1241788" cy="123111"/>
          </a:xfrm>
          <a:prstGeom prst="rect">
            <a:avLst/>
          </a:prstGeom>
          <a:noFill/>
        </p:spPr>
        <p:txBody>
          <a:bodyPr wrap="square" lIns="0" tIns="0" rIns="0" bIns="0" rtlCol="0" anchor="ctr">
            <a:spAutoFit/>
          </a:bodyPr>
          <a:lstStyle/>
          <a:p>
            <a:pPr algn="r"/>
            <a:r>
              <a:rPr lang="en-US" sz="800" b="0" dirty="0">
                <a:solidFill>
                  <a:schemeClr val="bg1">
                    <a:lumMod val="65000"/>
                  </a:schemeClr>
                </a:solidFill>
                <a:latin typeface="Segoe UI Light" panose="020B0502040204020203" pitchFamily="34" charset="0"/>
                <a:cs typeface="Segoe UI Light" panose="020B0502040204020203" pitchFamily="34" charset="0"/>
              </a:rPr>
              <a:t>E-Commerce Marketing Plan</a:t>
            </a:r>
          </a:p>
        </p:txBody>
      </p:sp>
      <p:cxnSp>
        <p:nvCxnSpPr>
          <p:cNvPr id="15" name="Straight Connector 14">
            <a:extLst>
              <a:ext uri="{FF2B5EF4-FFF2-40B4-BE49-F238E27FC236}">
                <a16:creationId xmlns:a16="http://schemas.microsoft.com/office/drawing/2014/main" id="{067D99EF-F1C8-EC4C-9C91-3950C3AA392A}"/>
              </a:ext>
            </a:extLst>
          </p:cNvPr>
          <p:cNvCxnSpPr>
            <a:cxnSpLocks/>
          </p:cNvCxnSpPr>
          <p:nvPr userDrawn="1"/>
        </p:nvCxnSpPr>
        <p:spPr>
          <a:xfrm flipH="1">
            <a:off x="2" y="6648320"/>
            <a:ext cx="9626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122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74D309-A159-49EF-AA30-9AD12AF5DB54}"/>
              </a:ext>
            </a:extLst>
          </p:cNvPr>
          <p:cNvSpPr>
            <a:spLocks noGrp="1"/>
          </p:cNvSpPr>
          <p:nvPr>
            <p:ph type="title" orient="vert"/>
          </p:nvPr>
        </p:nvSpPr>
        <p:spPr>
          <a:xfrm>
            <a:off x="8724900" y="365124"/>
            <a:ext cx="2933700" cy="5883275"/>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C069772-6562-4B91-92CF-F6615BFA124D}"/>
              </a:ext>
            </a:extLst>
          </p:cNvPr>
          <p:cNvSpPr>
            <a:spLocks noGrp="1"/>
          </p:cNvSpPr>
          <p:nvPr>
            <p:ph type="body" orient="vert" idx="1"/>
          </p:nvPr>
        </p:nvSpPr>
        <p:spPr>
          <a:xfrm>
            <a:off x="533400" y="365124"/>
            <a:ext cx="80391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0" name="Round Same Side Corner Rectangle 9">
            <a:extLst>
              <a:ext uri="{FF2B5EF4-FFF2-40B4-BE49-F238E27FC236}">
                <a16:creationId xmlns:a16="http://schemas.microsoft.com/office/drawing/2014/main" id="{19FD2F09-3B88-314A-B3CC-FEEDDCF53056}"/>
              </a:ext>
            </a:extLst>
          </p:cNvPr>
          <p:cNvSpPr/>
          <p:nvPr userDrawn="1"/>
        </p:nvSpPr>
        <p:spPr>
          <a:xfrm>
            <a:off x="11264900" y="6451600"/>
            <a:ext cx="393700" cy="406399"/>
          </a:xfrm>
          <a:prstGeom prst="round2SameRect">
            <a:avLst>
              <a:gd name="adj1" fmla="val 0"/>
              <a:gd name="adj2" fmla="val 0"/>
            </a:avLst>
          </a:prstGeom>
          <a:gradFill>
            <a:gsLst>
              <a:gs pos="0">
                <a:schemeClr val="tx1">
                  <a:lumMod val="75000"/>
                  <a:lumOff val="25000"/>
                  <a:alpha val="55000"/>
                </a:schemeClr>
              </a:gs>
              <a:gs pos="100000">
                <a:schemeClr val="tx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sp>
        <p:nvSpPr>
          <p:cNvPr id="11" name="TextBox 10">
            <a:extLst>
              <a:ext uri="{FF2B5EF4-FFF2-40B4-BE49-F238E27FC236}">
                <a16:creationId xmlns:a16="http://schemas.microsoft.com/office/drawing/2014/main" id="{0FD0AAF1-F4D5-E44C-8BE3-766407CC3633}"/>
              </a:ext>
            </a:extLst>
          </p:cNvPr>
          <p:cNvSpPr txBox="1"/>
          <p:nvPr userDrawn="1"/>
        </p:nvSpPr>
        <p:spPr>
          <a:xfrm>
            <a:off x="11295856" y="6571376"/>
            <a:ext cx="331788" cy="153888"/>
          </a:xfrm>
          <a:prstGeom prst="rect">
            <a:avLst/>
          </a:prstGeom>
          <a:noFill/>
        </p:spPr>
        <p:txBody>
          <a:bodyPr wrap="square" lIns="0" tIns="0" rIns="0" bIns="0" rtlCol="0" anchor="ctr">
            <a:spAutoFit/>
          </a:bodyPr>
          <a:lstStyle/>
          <a:p>
            <a:pPr algn="ctr"/>
            <a:fld id="{40876BFF-1584-4FA6-A406-00684317F9C8}" type="slidenum">
              <a:rPr lang="en-US" sz="1000" b="1" smtClean="0">
                <a:solidFill>
                  <a:schemeClr val="bg1"/>
                </a:solidFill>
                <a:latin typeface="Segoe UI" panose="020B0502040204020203" pitchFamily="34" charset="0"/>
                <a:cs typeface="Segoe UI" panose="020B0502040204020203" pitchFamily="34" charset="0"/>
              </a:rPr>
              <a:t>‹#›</a:t>
            </a:fld>
            <a:endParaRPr lang="en-US" sz="1000" b="1"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128BF7B9-5D64-1843-8EE0-CBC45D50B48E}"/>
              </a:ext>
            </a:extLst>
          </p:cNvPr>
          <p:cNvSpPr txBox="1"/>
          <p:nvPr userDrawn="1"/>
        </p:nvSpPr>
        <p:spPr>
          <a:xfrm>
            <a:off x="9824682" y="6586765"/>
            <a:ext cx="1241788" cy="123111"/>
          </a:xfrm>
          <a:prstGeom prst="rect">
            <a:avLst/>
          </a:prstGeom>
          <a:noFill/>
        </p:spPr>
        <p:txBody>
          <a:bodyPr wrap="square" lIns="0" tIns="0" rIns="0" bIns="0" rtlCol="0" anchor="ctr">
            <a:spAutoFit/>
          </a:bodyPr>
          <a:lstStyle/>
          <a:p>
            <a:pPr algn="r"/>
            <a:r>
              <a:rPr lang="en-US" sz="800" b="0" dirty="0">
                <a:solidFill>
                  <a:schemeClr val="bg1">
                    <a:lumMod val="65000"/>
                  </a:schemeClr>
                </a:solidFill>
                <a:latin typeface="Segoe UI Light" panose="020B0502040204020203" pitchFamily="34" charset="0"/>
                <a:cs typeface="Segoe UI Light" panose="020B0502040204020203" pitchFamily="34" charset="0"/>
              </a:rPr>
              <a:t>E-Commerce Marketing Plan</a:t>
            </a:r>
          </a:p>
        </p:txBody>
      </p:sp>
      <p:cxnSp>
        <p:nvCxnSpPr>
          <p:cNvPr id="15" name="Straight Connector 14">
            <a:extLst>
              <a:ext uri="{FF2B5EF4-FFF2-40B4-BE49-F238E27FC236}">
                <a16:creationId xmlns:a16="http://schemas.microsoft.com/office/drawing/2014/main" id="{ED8CB0C3-E679-CF46-A2DF-4862E9A615A6}"/>
              </a:ext>
            </a:extLst>
          </p:cNvPr>
          <p:cNvCxnSpPr>
            <a:cxnSpLocks/>
          </p:cNvCxnSpPr>
          <p:nvPr userDrawn="1"/>
        </p:nvCxnSpPr>
        <p:spPr>
          <a:xfrm flipH="1">
            <a:off x="2" y="6648320"/>
            <a:ext cx="9626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348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7C5E-FB68-4521-A8B7-101E4CF2A7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7615497-1D01-49E5-B478-CC8A5BD2D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DCF0CBF3-D25C-4A0D-960F-E7D99E688D9F}"/>
              </a:ext>
            </a:extLst>
          </p:cNvPr>
          <p:cNvSpPr>
            <a:spLocks noGrp="1"/>
          </p:cNvSpPr>
          <p:nvPr>
            <p:ph type="dt" sz="half" idx="10"/>
          </p:nvPr>
        </p:nvSpPr>
        <p:spPr/>
        <p:txBody>
          <a:bodyPr/>
          <a:lstStyle/>
          <a:p>
            <a:fld id="{F85997C8-D194-4E1A-AD43-558513CA001C}" type="datetimeFigureOut">
              <a:rPr lang="en-ID" smtClean="0"/>
              <a:t>24/06/2023</a:t>
            </a:fld>
            <a:endParaRPr lang="en-ID"/>
          </a:p>
        </p:txBody>
      </p:sp>
      <p:sp>
        <p:nvSpPr>
          <p:cNvPr id="5" name="Footer Placeholder 4">
            <a:extLst>
              <a:ext uri="{FF2B5EF4-FFF2-40B4-BE49-F238E27FC236}">
                <a16:creationId xmlns:a16="http://schemas.microsoft.com/office/drawing/2014/main" id="{B4DCFA5F-5D4E-4D59-8C25-2FC3F8A94AC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C20A3DA-23A0-4887-9671-6D2DFC7CF239}"/>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19369069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C7F9-D8B4-4D14-9BC9-9132A130150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A636DFC-892F-4434-9574-5471DE8D0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5A6C019-88A8-4B38-BDCA-6B48FE13CA71}"/>
              </a:ext>
            </a:extLst>
          </p:cNvPr>
          <p:cNvSpPr>
            <a:spLocks noGrp="1"/>
          </p:cNvSpPr>
          <p:nvPr>
            <p:ph type="dt" sz="half" idx="10"/>
          </p:nvPr>
        </p:nvSpPr>
        <p:spPr/>
        <p:txBody>
          <a:bodyPr/>
          <a:lstStyle/>
          <a:p>
            <a:fld id="{F85997C8-D194-4E1A-AD43-558513CA001C}" type="datetimeFigureOut">
              <a:rPr lang="en-ID" smtClean="0"/>
              <a:t>24/06/2023</a:t>
            </a:fld>
            <a:endParaRPr lang="en-ID"/>
          </a:p>
        </p:txBody>
      </p:sp>
      <p:sp>
        <p:nvSpPr>
          <p:cNvPr id="5" name="Footer Placeholder 4">
            <a:extLst>
              <a:ext uri="{FF2B5EF4-FFF2-40B4-BE49-F238E27FC236}">
                <a16:creationId xmlns:a16="http://schemas.microsoft.com/office/drawing/2014/main" id="{85900EA0-6446-4214-AFEB-F08B842F42B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3F59F27-81A0-4857-9637-781A1CA3B0F4}"/>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21748006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BFC6-D661-42D6-A45C-3946F3A5F8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DCE1EB16-C284-4F49-A592-B28CE6DB56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A5C463-23A7-4D6E-B7EB-C460F83D0EFA}"/>
              </a:ext>
            </a:extLst>
          </p:cNvPr>
          <p:cNvSpPr>
            <a:spLocks noGrp="1"/>
          </p:cNvSpPr>
          <p:nvPr>
            <p:ph type="dt" sz="half" idx="10"/>
          </p:nvPr>
        </p:nvSpPr>
        <p:spPr/>
        <p:txBody>
          <a:bodyPr/>
          <a:lstStyle/>
          <a:p>
            <a:fld id="{F85997C8-D194-4E1A-AD43-558513CA001C}" type="datetimeFigureOut">
              <a:rPr lang="en-ID" smtClean="0"/>
              <a:t>24/06/2023</a:t>
            </a:fld>
            <a:endParaRPr lang="en-ID"/>
          </a:p>
        </p:txBody>
      </p:sp>
      <p:sp>
        <p:nvSpPr>
          <p:cNvPr id="5" name="Footer Placeholder 4">
            <a:extLst>
              <a:ext uri="{FF2B5EF4-FFF2-40B4-BE49-F238E27FC236}">
                <a16:creationId xmlns:a16="http://schemas.microsoft.com/office/drawing/2014/main" id="{1E127D0C-B7DF-4D6F-A5DF-B74A0DAD9DC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6EEC2D1-F34D-4967-BFFD-C03B0DB07F09}"/>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8882489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699F-A543-496F-BB66-2ACD1CD6ED7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E6D1430-273D-46C9-8382-F71AE6536E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46CF12BE-F16E-4900-81EB-692A451858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C15F4F9-74AD-44A9-A213-423AD3DA57ED}"/>
              </a:ext>
            </a:extLst>
          </p:cNvPr>
          <p:cNvSpPr>
            <a:spLocks noGrp="1"/>
          </p:cNvSpPr>
          <p:nvPr>
            <p:ph type="dt" sz="half" idx="10"/>
          </p:nvPr>
        </p:nvSpPr>
        <p:spPr/>
        <p:txBody>
          <a:bodyPr/>
          <a:lstStyle/>
          <a:p>
            <a:fld id="{F85997C8-D194-4E1A-AD43-558513CA001C}" type="datetimeFigureOut">
              <a:rPr lang="en-ID" smtClean="0"/>
              <a:t>24/06/2023</a:t>
            </a:fld>
            <a:endParaRPr lang="en-ID"/>
          </a:p>
        </p:txBody>
      </p:sp>
      <p:sp>
        <p:nvSpPr>
          <p:cNvPr id="6" name="Footer Placeholder 5">
            <a:extLst>
              <a:ext uri="{FF2B5EF4-FFF2-40B4-BE49-F238E27FC236}">
                <a16:creationId xmlns:a16="http://schemas.microsoft.com/office/drawing/2014/main" id="{1023365D-7658-4612-B028-C64FD3326E9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7303C09-F0B1-4085-82A7-388AE8E2DF64}"/>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2859117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D255-1FC8-488E-B7F1-4D4A99F19BB6}"/>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879880-E8C7-4D9A-8C5C-E87A16F80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8F7DD-E114-4140-B924-52345BC4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CB1434A-A066-4930-BB0D-8B844FD4E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2477A-DDB4-4716-87F1-1428910804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A9546ECB-7441-496C-A020-4742E01239DA}"/>
              </a:ext>
            </a:extLst>
          </p:cNvPr>
          <p:cNvSpPr>
            <a:spLocks noGrp="1"/>
          </p:cNvSpPr>
          <p:nvPr>
            <p:ph type="dt" sz="half" idx="10"/>
          </p:nvPr>
        </p:nvSpPr>
        <p:spPr/>
        <p:txBody>
          <a:bodyPr/>
          <a:lstStyle/>
          <a:p>
            <a:fld id="{F85997C8-D194-4E1A-AD43-558513CA001C}" type="datetimeFigureOut">
              <a:rPr lang="en-ID" smtClean="0"/>
              <a:t>24/06/2023</a:t>
            </a:fld>
            <a:endParaRPr lang="en-ID"/>
          </a:p>
        </p:txBody>
      </p:sp>
      <p:sp>
        <p:nvSpPr>
          <p:cNvPr id="8" name="Footer Placeholder 7">
            <a:extLst>
              <a:ext uri="{FF2B5EF4-FFF2-40B4-BE49-F238E27FC236}">
                <a16:creationId xmlns:a16="http://schemas.microsoft.com/office/drawing/2014/main" id="{D47387CC-F75F-4A15-A726-4E372B8A18FE}"/>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90FB43EB-A420-41C3-8260-4CF2047563E2}"/>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30709065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6DCB-E016-4C29-9A57-6D803243BE5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07920B7-CCD2-4995-A221-12DA4FD05F31}"/>
              </a:ext>
            </a:extLst>
          </p:cNvPr>
          <p:cNvSpPr>
            <a:spLocks noGrp="1"/>
          </p:cNvSpPr>
          <p:nvPr>
            <p:ph type="dt" sz="half" idx="10"/>
          </p:nvPr>
        </p:nvSpPr>
        <p:spPr/>
        <p:txBody>
          <a:bodyPr/>
          <a:lstStyle/>
          <a:p>
            <a:fld id="{F85997C8-D194-4E1A-AD43-558513CA001C}" type="datetimeFigureOut">
              <a:rPr lang="en-ID" smtClean="0"/>
              <a:t>24/06/2023</a:t>
            </a:fld>
            <a:endParaRPr lang="en-ID"/>
          </a:p>
        </p:txBody>
      </p:sp>
      <p:sp>
        <p:nvSpPr>
          <p:cNvPr id="4" name="Footer Placeholder 3">
            <a:extLst>
              <a:ext uri="{FF2B5EF4-FFF2-40B4-BE49-F238E27FC236}">
                <a16:creationId xmlns:a16="http://schemas.microsoft.com/office/drawing/2014/main" id="{A8F5760E-B5E4-41AC-A7D1-6F6491CFEF4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C3A370CE-33F3-4814-B6EA-B41762805320}"/>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250765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9321-3B8E-7501-D818-ADCC009D9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BC5509-AA1F-49DB-437B-A0B3433BFF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301271-7962-EF47-42AD-189E7CC7D321}"/>
              </a:ext>
            </a:extLst>
          </p:cNvPr>
          <p:cNvSpPr>
            <a:spLocks noGrp="1"/>
          </p:cNvSpPr>
          <p:nvPr>
            <p:ph type="dt" sz="half" idx="10"/>
          </p:nvPr>
        </p:nvSpPr>
        <p:spPr/>
        <p:txBody>
          <a:bodyPr/>
          <a:lstStyle/>
          <a:p>
            <a:fld id="{D4F97807-49BE-41F8-833A-B49346DD15E5}" type="datetimeFigureOut">
              <a:rPr lang="en-US" smtClean="0"/>
              <a:t>6/24/2023</a:t>
            </a:fld>
            <a:endParaRPr lang="en-US"/>
          </a:p>
        </p:txBody>
      </p:sp>
      <p:sp>
        <p:nvSpPr>
          <p:cNvPr id="5" name="Footer Placeholder 4">
            <a:extLst>
              <a:ext uri="{FF2B5EF4-FFF2-40B4-BE49-F238E27FC236}">
                <a16:creationId xmlns:a16="http://schemas.microsoft.com/office/drawing/2014/main" id="{32E78C2E-0582-00AC-0DF5-88397A3A2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46883-ECAE-1B31-7F4F-7B5658C65305}"/>
              </a:ext>
            </a:extLst>
          </p:cNvPr>
          <p:cNvSpPr>
            <a:spLocks noGrp="1"/>
          </p:cNvSpPr>
          <p:nvPr>
            <p:ph type="sldNum" sz="quarter" idx="12"/>
          </p:nvPr>
        </p:nvSpPr>
        <p:spPr/>
        <p:txBody>
          <a:bodyPr/>
          <a:lstStyle/>
          <a:p>
            <a:fld id="{278B827A-04A0-4CE7-9CB1-098404624EF8}" type="slidenum">
              <a:rPr lang="en-US" smtClean="0"/>
              <a:t>‹#›</a:t>
            </a:fld>
            <a:endParaRPr lang="en-US"/>
          </a:p>
        </p:txBody>
      </p:sp>
    </p:spTree>
    <p:extLst>
      <p:ext uri="{BB962C8B-B14F-4D97-AF65-F5344CB8AC3E}">
        <p14:creationId xmlns:p14="http://schemas.microsoft.com/office/powerpoint/2010/main" val="3323987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7DF199-F9CC-4D54-BBE0-D65D0473F885}"/>
              </a:ext>
            </a:extLst>
          </p:cNvPr>
          <p:cNvSpPr>
            <a:spLocks noGrp="1"/>
          </p:cNvSpPr>
          <p:nvPr>
            <p:ph type="dt" sz="half" idx="10"/>
          </p:nvPr>
        </p:nvSpPr>
        <p:spPr/>
        <p:txBody>
          <a:bodyPr/>
          <a:lstStyle/>
          <a:p>
            <a:fld id="{F85997C8-D194-4E1A-AD43-558513CA001C}" type="datetimeFigureOut">
              <a:rPr lang="en-ID" smtClean="0"/>
              <a:t>24/06/2023</a:t>
            </a:fld>
            <a:endParaRPr lang="en-ID"/>
          </a:p>
        </p:txBody>
      </p:sp>
      <p:sp>
        <p:nvSpPr>
          <p:cNvPr id="3" name="Footer Placeholder 2">
            <a:extLst>
              <a:ext uri="{FF2B5EF4-FFF2-40B4-BE49-F238E27FC236}">
                <a16:creationId xmlns:a16="http://schemas.microsoft.com/office/drawing/2014/main" id="{F7C93E07-5FBD-4773-99A7-41B8924AEC97}"/>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440600F-ACE0-4F88-B29E-209FA18823DE}"/>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7039541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443D-2A0F-404E-AA76-5B4DA3DAA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73C9573-2539-4364-8AB7-5808B04D9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700C84C-ECD7-49ED-B279-87EE4140E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2DBCC-5A73-4CAF-B623-062DAE3EBD4D}"/>
              </a:ext>
            </a:extLst>
          </p:cNvPr>
          <p:cNvSpPr>
            <a:spLocks noGrp="1"/>
          </p:cNvSpPr>
          <p:nvPr>
            <p:ph type="dt" sz="half" idx="10"/>
          </p:nvPr>
        </p:nvSpPr>
        <p:spPr/>
        <p:txBody>
          <a:bodyPr/>
          <a:lstStyle/>
          <a:p>
            <a:fld id="{F85997C8-D194-4E1A-AD43-558513CA001C}" type="datetimeFigureOut">
              <a:rPr lang="en-ID" smtClean="0"/>
              <a:t>24/06/2023</a:t>
            </a:fld>
            <a:endParaRPr lang="en-ID"/>
          </a:p>
        </p:txBody>
      </p:sp>
      <p:sp>
        <p:nvSpPr>
          <p:cNvPr id="6" name="Footer Placeholder 5">
            <a:extLst>
              <a:ext uri="{FF2B5EF4-FFF2-40B4-BE49-F238E27FC236}">
                <a16:creationId xmlns:a16="http://schemas.microsoft.com/office/drawing/2014/main" id="{12284B25-8122-4CEF-9316-2E1C191AE16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060A493-EBC8-4502-85F5-170697207536}"/>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6585208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7C47-826E-460D-BEE9-E2A565029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E12CE2CE-4D1C-48CC-8E24-EC540F1F9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2306C98-D658-48F3-9113-1995E0617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B1648-D2D0-4617-AA4F-CA7F0694F41A}"/>
              </a:ext>
            </a:extLst>
          </p:cNvPr>
          <p:cNvSpPr>
            <a:spLocks noGrp="1"/>
          </p:cNvSpPr>
          <p:nvPr>
            <p:ph type="dt" sz="half" idx="10"/>
          </p:nvPr>
        </p:nvSpPr>
        <p:spPr/>
        <p:txBody>
          <a:bodyPr/>
          <a:lstStyle/>
          <a:p>
            <a:fld id="{F85997C8-D194-4E1A-AD43-558513CA001C}" type="datetimeFigureOut">
              <a:rPr lang="en-ID" smtClean="0"/>
              <a:t>24/06/2023</a:t>
            </a:fld>
            <a:endParaRPr lang="en-ID"/>
          </a:p>
        </p:txBody>
      </p:sp>
      <p:sp>
        <p:nvSpPr>
          <p:cNvPr id="6" name="Footer Placeholder 5">
            <a:extLst>
              <a:ext uri="{FF2B5EF4-FFF2-40B4-BE49-F238E27FC236}">
                <a16:creationId xmlns:a16="http://schemas.microsoft.com/office/drawing/2014/main" id="{6BD187EC-17F6-45FB-9CB5-93BEA741D38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211959D-0319-4347-8D6E-00D877219CA4}"/>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20740178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6E7B-B000-4B91-8AFC-11BB2EF8FB3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F15EB7D-16EB-498E-8446-1F7ED59067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6E4EB9B-4169-4A2D-B73D-B7CDE7B95D17}"/>
              </a:ext>
            </a:extLst>
          </p:cNvPr>
          <p:cNvSpPr>
            <a:spLocks noGrp="1"/>
          </p:cNvSpPr>
          <p:nvPr>
            <p:ph type="dt" sz="half" idx="10"/>
          </p:nvPr>
        </p:nvSpPr>
        <p:spPr/>
        <p:txBody>
          <a:bodyPr/>
          <a:lstStyle/>
          <a:p>
            <a:fld id="{F85997C8-D194-4E1A-AD43-558513CA001C}" type="datetimeFigureOut">
              <a:rPr lang="en-ID" smtClean="0"/>
              <a:t>24/06/2023</a:t>
            </a:fld>
            <a:endParaRPr lang="en-ID"/>
          </a:p>
        </p:txBody>
      </p:sp>
      <p:sp>
        <p:nvSpPr>
          <p:cNvPr id="5" name="Footer Placeholder 4">
            <a:extLst>
              <a:ext uri="{FF2B5EF4-FFF2-40B4-BE49-F238E27FC236}">
                <a16:creationId xmlns:a16="http://schemas.microsoft.com/office/drawing/2014/main" id="{79A6619F-8210-4C68-BB6D-6C4FB129419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AA6ABCB-F69E-4D70-888A-2D9808FFD375}"/>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1399492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9E195-4A91-4E8F-8517-9C1FB970F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9C23C9A-4133-41BC-9891-C6FAFF66BC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EFB5FA4-9432-4210-A7CE-54C245C7B6CC}"/>
              </a:ext>
            </a:extLst>
          </p:cNvPr>
          <p:cNvSpPr>
            <a:spLocks noGrp="1"/>
          </p:cNvSpPr>
          <p:nvPr>
            <p:ph type="dt" sz="half" idx="10"/>
          </p:nvPr>
        </p:nvSpPr>
        <p:spPr/>
        <p:txBody>
          <a:bodyPr/>
          <a:lstStyle/>
          <a:p>
            <a:fld id="{F85997C8-D194-4E1A-AD43-558513CA001C}" type="datetimeFigureOut">
              <a:rPr lang="en-ID" smtClean="0"/>
              <a:t>24/06/2023</a:t>
            </a:fld>
            <a:endParaRPr lang="en-ID"/>
          </a:p>
        </p:txBody>
      </p:sp>
      <p:sp>
        <p:nvSpPr>
          <p:cNvPr id="5" name="Footer Placeholder 4">
            <a:extLst>
              <a:ext uri="{FF2B5EF4-FFF2-40B4-BE49-F238E27FC236}">
                <a16:creationId xmlns:a16="http://schemas.microsoft.com/office/drawing/2014/main" id="{4E1169AD-D5EB-481A-83B1-12A6515F5D7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9AB988B-600E-425B-BF97-87CD938C2243}"/>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3777627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DC66-E965-D965-AA9C-2CE32019D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0C37A-E40E-A09B-26B2-0DED05D78F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8C8EA1-43F1-405D-CC96-DC0BD753DB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5007F0-EAE0-2238-4E52-2EC4BFCD649C}"/>
              </a:ext>
            </a:extLst>
          </p:cNvPr>
          <p:cNvSpPr>
            <a:spLocks noGrp="1"/>
          </p:cNvSpPr>
          <p:nvPr>
            <p:ph type="dt" sz="half" idx="10"/>
          </p:nvPr>
        </p:nvSpPr>
        <p:spPr/>
        <p:txBody>
          <a:bodyPr/>
          <a:lstStyle/>
          <a:p>
            <a:fld id="{D4F97807-49BE-41F8-833A-B49346DD15E5}" type="datetimeFigureOut">
              <a:rPr lang="en-US" smtClean="0"/>
              <a:t>6/24/2023</a:t>
            </a:fld>
            <a:endParaRPr lang="en-US"/>
          </a:p>
        </p:txBody>
      </p:sp>
      <p:sp>
        <p:nvSpPr>
          <p:cNvPr id="6" name="Footer Placeholder 5">
            <a:extLst>
              <a:ext uri="{FF2B5EF4-FFF2-40B4-BE49-F238E27FC236}">
                <a16:creationId xmlns:a16="http://schemas.microsoft.com/office/drawing/2014/main" id="{F698835E-9134-8E73-4F2F-788551B6A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7B175-7794-FFCA-ACBE-0642C9640504}"/>
              </a:ext>
            </a:extLst>
          </p:cNvPr>
          <p:cNvSpPr>
            <a:spLocks noGrp="1"/>
          </p:cNvSpPr>
          <p:nvPr>
            <p:ph type="sldNum" sz="quarter" idx="12"/>
          </p:nvPr>
        </p:nvSpPr>
        <p:spPr/>
        <p:txBody>
          <a:bodyPr/>
          <a:lstStyle/>
          <a:p>
            <a:fld id="{278B827A-04A0-4CE7-9CB1-098404624EF8}" type="slidenum">
              <a:rPr lang="en-US" smtClean="0"/>
              <a:t>‹#›</a:t>
            </a:fld>
            <a:endParaRPr lang="en-US"/>
          </a:p>
        </p:txBody>
      </p:sp>
    </p:spTree>
    <p:extLst>
      <p:ext uri="{BB962C8B-B14F-4D97-AF65-F5344CB8AC3E}">
        <p14:creationId xmlns:p14="http://schemas.microsoft.com/office/powerpoint/2010/main" val="3818933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DAE8-5F19-89DC-6EE5-02B7D59CAA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A9E9FB-6A44-455C-AF63-E52C614CD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4B8AE4-A257-901D-863F-C2EEDDC4F0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BC2F40-CB0C-1D3C-4AA1-9C2526370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A6E3F6-B43F-6A24-04AF-F3A9B132BE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DA42A6-35FF-80C4-B79C-D32572F11B61}"/>
              </a:ext>
            </a:extLst>
          </p:cNvPr>
          <p:cNvSpPr>
            <a:spLocks noGrp="1"/>
          </p:cNvSpPr>
          <p:nvPr>
            <p:ph type="dt" sz="half" idx="10"/>
          </p:nvPr>
        </p:nvSpPr>
        <p:spPr/>
        <p:txBody>
          <a:bodyPr/>
          <a:lstStyle/>
          <a:p>
            <a:fld id="{D4F97807-49BE-41F8-833A-B49346DD15E5}" type="datetimeFigureOut">
              <a:rPr lang="en-US" smtClean="0"/>
              <a:t>6/24/2023</a:t>
            </a:fld>
            <a:endParaRPr lang="en-US"/>
          </a:p>
        </p:txBody>
      </p:sp>
      <p:sp>
        <p:nvSpPr>
          <p:cNvPr id="8" name="Footer Placeholder 7">
            <a:extLst>
              <a:ext uri="{FF2B5EF4-FFF2-40B4-BE49-F238E27FC236}">
                <a16:creationId xmlns:a16="http://schemas.microsoft.com/office/drawing/2014/main" id="{FB2E1B82-577A-A62E-35B6-84F95707F8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DDB4A2-C2A7-8BF4-E174-E4C77E1F8D5D}"/>
              </a:ext>
            </a:extLst>
          </p:cNvPr>
          <p:cNvSpPr>
            <a:spLocks noGrp="1"/>
          </p:cNvSpPr>
          <p:nvPr>
            <p:ph type="sldNum" sz="quarter" idx="12"/>
          </p:nvPr>
        </p:nvSpPr>
        <p:spPr/>
        <p:txBody>
          <a:bodyPr/>
          <a:lstStyle/>
          <a:p>
            <a:fld id="{278B827A-04A0-4CE7-9CB1-098404624EF8}" type="slidenum">
              <a:rPr lang="en-US" smtClean="0"/>
              <a:t>‹#›</a:t>
            </a:fld>
            <a:endParaRPr lang="en-US"/>
          </a:p>
        </p:txBody>
      </p:sp>
    </p:spTree>
    <p:extLst>
      <p:ext uri="{BB962C8B-B14F-4D97-AF65-F5344CB8AC3E}">
        <p14:creationId xmlns:p14="http://schemas.microsoft.com/office/powerpoint/2010/main" val="173445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2A96-DD6F-2A5C-E016-BD57B33474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3783B3-CAC5-C255-C1E9-6ABFDA5626B0}"/>
              </a:ext>
            </a:extLst>
          </p:cNvPr>
          <p:cNvSpPr>
            <a:spLocks noGrp="1"/>
          </p:cNvSpPr>
          <p:nvPr>
            <p:ph type="dt" sz="half" idx="10"/>
          </p:nvPr>
        </p:nvSpPr>
        <p:spPr/>
        <p:txBody>
          <a:bodyPr/>
          <a:lstStyle/>
          <a:p>
            <a:fld id="{D4F97807-49BE-41F8-833A-B49346DD15E5}" type="datetimeFigureOut">
              <a:rPr lang="en-US" smtClean="0"/>
              <a:t>6/24/2023</a:t>
            </a:fld>
            <a:endParaRPr lang="en-US"/>
          </a:p>
        </p:txBody>
      </p:sp>
      <p:sp>
        <p:nvSpPr>
          <p:cNvPr id="4" name="Footer Placeholder 3">
            <a:extLst>
              <a:ext uri="{FF2B5EF4-FFF2-40B4-BE49-F238E27FC236}">
                <a16:creationId xmlns:a16="http://schemas.microsoft.com/office/drawing/2014/main" id="{31CC55CD-9592-6852-A71A-B95F851457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8C7BF7-D694-4D00-A986-192492EBA7EE}"/>
              </a:ext>
            </a:extLst>
          </p:cNvPr>
          <p:cNvSpPr>
            <a:spLocks noGrp="1"/>
          </p:cNvSpPr>
          <p:nvPr>
            <p:ph type="sldNum" sz="quarter" idx="12"/>
          </p:nvPr>
        </p:nvSpPr>
        <p:spPr/>
        <p:txBody>
          <a:bodyPr/>
          <a:lstStyle/>
          <a:p>
            <a:fld id="{278B827A-04A0-4CE7-9CB1-098404624EF8}" type="slidenum">
              <a:rPr lang="en-US" smtClean="0"/>
              <a:t>‹#›</a:t>
            </a:fld>
            <a:endParaRPr lang="en-US"/>
          </a:p>
        </p:txBody>
      </p:sp>
    </p:spTree>
    <p:extLst>
      <p:ext uri="{BB962C8B-B14F-4D97-AF65-F5344CB8AC3E}">
        <p14:creationId xmlns:p14="http://schemas.microsoft.com/office/powerpoint/2010/main" val="404654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803ECC-955D-51C1-2372-DBC0DFB8AF2C}"/>
              </a:ext>
            </a:extLst>
          </p:cNvPr>
          <p:cNvSpPr>
            <a:spLocks noGrp="1"/>
          </p:cNvSpPr>
          <p:nvPr>
            <p:ph type="dt" sz="half" idx="10"/>
          </p:nvPr>
        </p:nvSpPr>
        <p:spPr/>
        <p:txBody>
          <a:bodyPr/>
          <a:lstStyle/>
          <a:p>
            <a:fld id="{D4F97807-49BE-41F8-833A-B49346DD15E5}" type="datetimeFigureOut">
              <a:rPr lang="en-US" smtClean="0"/>
              <a:t>6/24/2023</a:t>
            </a:fld>
            <a:endParaRPr lang="en-US"/>
          </a:p>
        </p:txBody>
      </p:sp>
      <p:sp>
        <p:nvSpPr>
          <p:cNvPr id="3" name="Footer Placeholder 2">
            <a:extLst>
              <a:ext uri="{FF2B5EF4-FFF2-40B4-BE49-F238E27FC236}">
                <a16:creationId xmlns:a16="http://schemas.microsoft.com/office/drawing/2014/main" id="{79F05C2B-8D3A-5E61-7E94-B7D9FD9EA9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A2C40B-61E6-4973-2F97-FDF5D5CE496C}"/>
              </a:ext>
            </a:extLst>
          </p:cNvPr>
          <p:cNvSpPr>
            <a:spLocks noGrp="1"/>
          </p:cNvSpPr>
          <p:nvPr>
            <p:ph type="sldNum" sz="quarter" idx="12"/>
          </p:nvPr>
        </p:nvSpPr>
        <p:spPr/>
        <p:txBody>
          <a:bodyPr/>
          <a:lstStyle/>
          <a:p>
            <a:fld id="{278B827A-04A0-4CE7-9CB1-098404624EF8}" type="slidenum">
              <a:rPr lang="en-US" smtClean="0"/>
              <a:t>‹#›</a:t>
            </a:fld>
            <a:endParaRPr lang="en-US"/>
          </a:p>
        </p:txBody>
      </p:sp>
    </p:spTree>
    <p:extLst>
      <p:ext uri="{BB962C8B-B14F-4D97-AF65-F5344CB8AC3E}">
        <p14:creationId xmlns:p14="http://schemas.microsoft.com/office/powerpoint/2010/main" val="226270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E4AE-0A76-E23A-8BCF-F41ADA12AA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738AEB-022A-C36C-B0B1-1706748111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EA1FB9-CD56-7322-A92C-AD71EEAD3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B1F032-A04F-E510-8AAC-A9CE4DF5DF81}"/>
              </a:ext>
            </a:extLst>
          </p:cNvPr>
          <p:cNvSpPr>
            <a:spLocks noGrp="1"/>
          </p:cNvSpPr>
          <p:nvPr>
            <p:ph type="dt" sz="half" idx="10"/>
          </p:nvPr>
        </p:nvSpPr>
        <p:spPr/>
        <p:txBody>
          <a:bodyPr/>
          <a:lstStyle/>
          <a:p>
            <a:fld id="{D4F97807-49BE-41F8-833A-B49346DD15E5}" type="datetimeFigureOut">
              <a:rPr lang="en-US" smtClean="0"/>
              <a:t>6/24/2023</a:t>
            </a:fld>
            <a:endParaRPr lang="en-US"/>
          </a:p>
        </p:txBody>
      </p:sp>
      <p:sp>
        <p:nvSpPr>
          <p:cNvPr id="6" name="Footer Placeholder 5">
            <a:extLst>
              <a:ext uri="{FF2B5EF4-FFF2-40B4-BE49-F238E27FC236}">
                <a16:creationId xmlns:a16="http://schemas.microsoft.com/office/drawing/2014/main" id="{33A69AA1-8C71-B28D-4517-A0CBDB7A2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5FDEE-DDFE-AD8D-1F77-3BD8C042F12D}"/>
              </a:ext>
            </a:extLst>
          </p:cNvPr>
          <p:cNvSpPr>
            <a:spLocks noGrp="1"/>
          </p:cNvSpPr>
          <p:nvPr>
            <p:ph type="sldNum" sz="quarter" idx="12"/>
          </p:nvPr>
        </p:nvSpPr>
        <p:spPr/>
        <p:txBody>
          <a:bodyPr/>
          <a:lstStyle/>
          <a:p>
            <a:fld id="{278B827A-04A0-4CE7-9CB1-098404624EF8}" type="slidenum">
              <a:rPr lang="en-US" smtClean="0"/>
              <a:t>‹#›</a:t>
            </a:fld>
            <a:endParaRPr lang="en-US"/>
          </a:p>
        </p:txBody>
      </p:sp>
    </p:spTree>
    <p:extLst>
      <p:ext uri="{BB962C8B-B14F-4D97-AF65-F5344CB8AC3E}">
        <p14:creationId xmlns:p14="http://schemas.microsoft.com/office/powerpoint/2010/main" val="312709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1489-0750-7C08-B18B-0C44C4320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162EE1-9F95-C192-3CC5-ADC6EF892D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B21F08-697C-3158-1092-546F6D9CA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5DEDF-6F90-2E7D-F4F0-65611FC875DC}"/>
              </a:ext>
            </a:extLst>
          </p:cNvPr>
          <p:cNvSpPr>
            <a:spLocks noGrp="1"/>
          </p:cNvSpPr>
          <p:nvPr>
            <p:ph type="dt" sz="half" idx="10"/>
          </p:nvPr>
        </p:nvSpPr>
        <p:spPr/>
        <p:txBody>
          <a:bodyPr/>
          <a:lstStyle/>
          <a:p>
            <a:fld id="{D4F97807-49BE-41F8-833A-B49346DD15E5}" type="datetimeFigureOut">
              <a:rPr lang="en-US" smtClean="0"/>
              <a:t>6/24/2023</a:t>
            </a:fld>
            <a:endParaRPr lang="en-US"/>
          </a:p>
        </p:txBody>
      </p:sp>
      <p:sp>
        <p:nvSpPr>
          <p:cNvPr id="6" name="Footer Placeholder 5">
            <a:extLst>
              <a:ext uri="{FF2B5EF4-FFF2-40B4-BE49-F238E27FC236}">
                <a16:creationId xmlns:a16="http://schemas.microsoft.com/office/drawing/2014/main" id="{5D44CB86-6CA0-8F2D-F4F2-F27450865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CFB03-5B2A-52B9-11CF-9DCB43A5892F}"/>
              </a:ext>
            </a:extLst>
          </p:cNvPr>
          <p:cNvSpPr>
            <a:spLocks noGrp="1"/>
          </p:cNvSpPr>
          <p:nvPr>
            <p:ph type="sldNum" sz="quarter" idx="12"/>
          </p:nvPr>
        </p:nvSpPr>
        <p:spPr/>
        <p:txBody>
          <a:bodyPr/>
          <a:lstStyle/>
          <a:p>
            <a:fld id="{278B827A-04A0-4CE7-9CB1-098404624EF8}" type="slidenum">
              <a:rPr lang="en-US" smtClean="0"/>
              <a:t>‹#›</a:t>
            </a:fld>
            <a:endParaRPr lang="en-US"/>
          </a:p>
        </p:txBody>
      </p:sp>
    </p:spTree>
    <p:extLst>
      <p:ext uri="{BB962C8B-B14F-4D97-AF65-F5344CB8AC3E}">
        <p14:creationId xmlns:p14="http://schemas.microsoft.com/office/powerpoint/2010/main" val="415364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ags" Target="../tags/tag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2.emf"/><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oleObject" Target="../embeddings/oleObject2.bin"/><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E688FF-9BC9-343F-A90B-2EBB5E8347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172BC4-0337-B2EF-04B3-22F48AABA5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F3EE7-BFEB-3725-9D47-3B62D6CF3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97807-49BE-41F8-833A-B49346DD15E5}" type="datetimeFigureOut">
              <a:rPr lang="en-US" smtClean="0"/>
              <a:t>6/24/2023</a:t>
            </a:fld>
            <a:endParaRPr lang="en-US"/>
          </a:p>
        </p:txBody>
      </p:sp>
      <p:sp>
        <p:nvSpPr>
          <p:cNvPr id="5" name="Footer Placeholder 4">
            <a:extLst>
              <a:ext uri="{FF2B5EF4-FFF2-40B4-BE49-F238E27FC236}">
                <a16:creationId xmlns:a16="http://schemas.microsoft.com/office/drawing/2014/main" id="{B56B6C21-16CF-F351-5791-F4A306F8BE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DAA8E2-6CD9-482C-D454-0AEC3BB695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B827A-04A0-4CE7-9CB1-098404624EF8}" type="slidenum">
              <a:rPr lang="en-US" smtClean="0"/>
              <a:t>‹#›</a:t>
            </a:fld>
            <a:endParaRPr lang="en-US"/>
          </a:p>
        </p:txBody>
      </p:sp>
      <p:grpSp>
        <p:nvGrpSpPr>
          <p:cNvPr id="7" name="Group 6">
            <a:extLst>
              <a:ext uri="{FF2B5EF4-FFF2-40B4-BE49-F238E27FC236}">
                <a16:creationId xmlns:a16="http://schemas.microsoft.com/office/drawing/2014/main" id="{1AF67286-EC9D-8F6E-448D-8E5D5826EEEA}"/>
              </a:ext>
            </a:extLst>
          </p:cNvPr>
          <p:cNvGrpSpPr/>
          <p:nvPr userDrawn="1"/>
        </p:nvGrpSpPr>
        <p:grpSpPr>
          <a:xfrm>
            <a:off x="0" y="-130629"/>
            <a:ext cx="3107128" cy="130629"/>
            <a:chOff x="5764695" y="-130630"/>
            <a:chExt cx="3107128" cy="130629"/>
          </a:xfrm>
        </p:grpSpPr>
        <p:sp>
          <p:nvSpPr>
            <p:cNvPr id="8" name="Rectangle 7">
              <a:extLst>
                <a:ext uri="{FF2B5EF4-FFF2-40B4-BE49-F238E27FC236}">
                  <a16:creationId xmlns:a16="http://schemas.microsoft.com/office/drawing/2014/main" id="{31A47A8D-7D30-61BE-71FD-372D59D294CD}"/>
                </a:ext>
              </a:extLst>
            </p:cNvPr>
            <p:cNvSpPr/>
            <p:nvPr/>
          </p:nvSpPr>
          <p:spPr>
            <a:xfrm>
              <a:off x="5764695" y="-130630"/>
              <a:ext cx="776782" cy="130629"/>
            </a:xfrm>
            <a:prstGeom prst="rect">
              <a:avLst/>
            </a:prstGeom>
            <a:solidFill>
              <a:srgbClr val="013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7B6008ED-6C3C-E46F-CD98-1BEA747D8CD9}"/>
                </a:ext>
              </a:extLst>
            </p:cNvPr>
            <p:cNvSpPr/>
            <p:nvPr/>
          </p:nvSpPr>
          <p:spPr>
            <a:xfrm>
              <a:off x="6541477" y="-130630"/>
              <a:ext cx="776782" cy="130629"/>
            </a:xfrm>
            <a:prstGeom prst="rect">
              <a:avLst/>
            </a:prstGeom>
            <a:solidFill>
              <a:srgbClr val="C48F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45FFEC09-E837-9580-7204-782117C327EF}"/>
                </a:ext>
              </a:extLst>
            </p:cNvPr>
            <p:cNvSpPr/>
            <p:nvPr/>
          </p:nvSpPr>
          <p:spPr>
            <a:xfrm>
              <a:off x="7318259" y="-130630"/>
              <a:ext cx="776782" cy="130629"/>
            </a:xfrm>
            <a:prstGeom prst="rect">
              <a:avLst/>
            </a:prstGeom>
            <a:solidFill>
              <a:srgbClr val="D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22592BA7-8C14-2664-D0D9-0E0570F96DBE}"/>
                </a:ext>
              </a:extLst>
            </p:cNvPr>
            <p:cNvSpPr/>
            <p:nvPr/>
          </p:nvSpPr>
          <p:spPr>
            <a:xfrm>
              <a:off x="8095041" y="-130630"/>
              <a:ext cx="776782" cy="130629"/>
            </a:xfrm>
            <a:prstGeom prst="rect">
              <a:avLst/>
            </a:prstGeom>
            <a:solidFill>
              <a:srgbClr val="241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48881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userDrawn="1">
          <p15:clr>
            <a:srgbClr val="F26B43"/>
          </p15:clr>
        </p15:guide>
        <p15:guide id="2" pos="7355" userDrawn="1">
          <p15:clr>
            <a:srgbClr val="F26B43"/>
          </p15:clr>
        </p15:guide>
        <p15:guide id="3" orient="horz" pos="3974" userDrawn="1">
          <p15:clr>
            <a:srgbClr val="F26B43"/>
          </p15:clr>
        </p15:guide>
        <p15:guide id="4" orient="horz" pos="34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DBC3F41C-1950-4175-A0D5-F29309A4B1BB}"/>
              </a:ext>
            </a:extLst>
          </p:cNvPr>
          <p:cNvGraphicFramePr>
            <a:graphicFrameLocks noChangeAspect="1"/>
          </p:cNvGraphicFramePr>
          <p:nvPr userDrawn="1">
            <p:custDataLst>
              <p:tags r:id="rId14"/>
            </p:custDataLst>
            <p:extLst>
              <p:ext uri="{D42A27DB-BD31-4B8C-83A1-F6EECF244321}">
                <p14:modId xmlns:p14="http://schemas.microsoft.com/office/powerpoint/2010/main" val="18487122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83" imgH="384" progId="TCLayout.ActiveDocument.1">
                  <p:embed/>
                </p:oleObj>
              </mc:Choice>
              <mc:Fallback>
                <p:oleObj name="think-cell Slide" r:id="rId16" imgW="383" imgH="384" progId="TCLayout.ActiveDocument.1">
                  <p:embed/>
                  <p:pic>
                    <p:nvPicPr>
                      <p:cNvPr id="9" name="Object 8" hidden="1">
                        <a:extLst>
                          <a:ext uri="{FF2B5EF4-FFF2-40B4-BE49-F238E27FC236}">
                            <a16:creationId xmlns:a16="http://schemas.microsoft.com/office/drawing/2014/main" id="{DBC3F41C-1950-4175-A0D5-F29309A4B1B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AF71B7F-2C2D-40D3-A393-9F6DCC630C92}"/>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1" i="0" baseline="0" dirty="0">
              <a:latin typeface="Segoe UI" panose="020B0502040204020203" pitchFamily="34" charset="0"/>
              <a:ea typeface="+mj-ea"/>
              <a:cs typeface="Segoe UI" panose="020B0502040204020203" pitchFamily="34" charset="0"/>
              <a:sym typeface="Segoe UI" panose="020B0502040204020203" pitchFamily="34" charset="0"/>
            </a:endParaRPr>
          </a:p>
        </p:txBody>
      </p:sp>
      <p:sp>
        <p:nvSpPr>
          <p:cNvPr id="2" name="Title Placeholder 1">
            <a:extLst>
              <a:ext uri="{FF2B5EF4-FFF2-40B4-BE49-F238E27FC236}">
                <a16:creationId xmlns:a16="http://schemas.microsoft.com/office/drawing/2014/main" id="{21DE9C95-668D-4C97-99D8-074E1701B424}"/>
              </a:ext>
            </a:extLst>
          </p:cNvPr>
          <p:cNvSpPr>
            <a:spLocks noGrp="1"/>
          </p:cNvSpPr>
          <p:nvPr>
            <p:ph type="title"/>
          </p:nvPr>
        </p:nvSpPr>
        <p:spPr>
          <a:xfrm>
            <a:off x="533400" y="406400"/>
            <a:ext cx="11125200" cy="889000"/>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A2F9BE55-B1B7-4BDF-8E9F-D05E93906AC4}"/>
              </a:ext>
            </a:extLst>
          </p:cNvPr>
          <p:cNvSpPr>
            <a:spLocks noGrp="1"/>
          </p:cNvSpPr>
          <p:nvPr>
            <p:ph type="body" idx="1"/>
          </p:nvPr>
        </p:nvSpPr>
        <p:spPr>
          <a:xfrm>
            <a:off x="533400" y="1524000"/>
            <a:ext cx="11125200" cy="4652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178240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7344">
          <p15:clr>
            <a:srgbClr val="F26B43"/>
          </p15:clr>
        </p15:guide>
        <p15:guide id="3" orient="horz" pos="3936">
          <p15:clr>
            <a:srgbClr val="F26B43"/>
          </p15:clr>
        </p15:guide>
        <p15:guide id="5" orient="horz" pos="960">
          <p15:clr>
            <a:srgbClr val="F26B43"/>
          </p15:clr>
        </p15:guide>
        <p15:guide id="6" orient="horz" pos="81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00344C9-5BE0-49E0-8AD1-2A768DACA4C1}"/>
              </a:ext>
            </a:extLst>
          </p:cNvPr>
          <p:cNvGraphicFramePr>
            <a:graphicFrameLocks noChangeAspect="1"/>
          </p:cNvGraphicFramePr>
          <p:nvPr userDrawn="1">
            <p:custDataLst>
              <p:tags r:id="rId13"/>
            </p:custDataLst>
            <p:extLst>
              <p:ext uri="{D42A27DB-BD31-4B8C-83A1-F6EECF244321}">
                <p14:modId xmlns:p14="http://schemas.microsoft.com/office/powerpoint/2010/main" val="15072950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78" imgH="379" progId="TCLayout.ActiveDocument.1">
                  <p:embed/>
                </p:oleObj>
              </mc:Choice>
              <mc:Fallback>
                <p:oleObj name="think-cell Slide" r:id="rId15" imgW="378" imgH="379" progId="TCLayout.ActiveDocument.1">
                  <p:embed/>
                  <p:pic>
                    <p:nvPicPr>
                      <p:cNvPr id="8" name="Object 7" hidden="1">
                        <a:extLst>
                          <a:ext uri="{FF2B5EF4-FFF2-40B4-BE49-F238E27FC236}">
                            <a16:creationId xmlns:a16="http://schemas.microsoft.com/office/drawing/2014/main" id="{D00344C9-5BE0-49E0-8AD1-2A768DACA4C1}"/>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231760CC-738A-44A1-A674-362242FA1154}"/>
              </a:ext>
            </a:extLst>
          </p:cNvPr>
          <p:cNvSpPr/>
          <p:nvPr userDrawn="1">
            <p:custDataLst>
              <p:tags r:id="rId1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onsolas" panose="020B0609020204030204" pitchFamily="49" charset="0"/>
              <a:ea typeface="+mj-ea"/>
              <a:cs typeface="+mj-cs"/>
              <a:sym typeface="Consolas" panose="020B0609020204030204" pitchFamily="49" charset="0"/>
            </a:endParaRPr>
          </a:p>
        </p:txBody>
      </p:sp>
      <p:sp>
        <p:nvSpPr>
          <p:cNvPr id="2" name="Title Placeholder 1">
            <a:extLst>
              <a:ext uri="{FF2B5EF4-FFF2-40B4-BE49-F238E27FC236}">
                <a16:creationId xmlns:a16="http://schemas.microsoft.com/office/drawing/2014/main" id="{BCB9B958-55CA-48B5-81F1-C6BC2F4F8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DC44CE2-1105-47FE-955D-81C96D12A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FFC653F-8EE2-4B5E-B2B7-FAABE6B35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997C8-D194-4E1A-AD43-558513CA001C}" type="datetimeFigureOut">
              <a:rPr lang="en-ID" smtClean="0"/>
              <a:t>24/06/2023</a:t>
            </a:fld>
            <a:endParaRPr lang="en-ID"/>
          </a:p>
        </p:txBody>
      </p:sp>
      <p:sp>
        <p:nvSpPr>
          <p:cNvPr id="5" name="Footer Placeholder 4">
            <a:extLst>
              <a:ext uri="{FF2B5EF4-FFF2-40B4-BE49-F238E27FC236}">
                <a16:creationId xmlns:a16="http://schemas.microsoft.com/office/drawing/2014/main" id="{F467EC97-C70E-4775-B104-BA014F718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5E2BA64-4F1D-4B0C-A5B8-40B865ADF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A7BE5-C66F-4B36-80D2-ED11557B9407}" type="slidenum">
              <a:rPr lang="en-ID" smtClean="0"/>
              <a:t>‹#›</a:t>
            </a:fld>
            <a:endParaRPr lang="en-ID"/>
          </a:p>
        </p:txBody>
      </p:sp>
    </p:spTree>
    <p:extLst>
      <p:ext uri="{BB962C8B-B14F-4D97-AF65-F5344CB8AC3E}">
        <p14:creationId xmlns:p14="http://schemas.microsoft.com/office/powerpoint/2010/main" val="280819015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8.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363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589E26C-0BF3-A3C8-B9FD-5F8F2FC30F56}"/>
              </a:ext>
            </a:extLst>
          </p:cNvPr>
          <p:cNvGrpSpPr/>
          <p:nvPr/>
        </p:nvGrpSpPr>
        <p:grpSpPr>
          <a:xfrm>
            <a:off x="1060174" y="6543511"/>
            <a:ext cx="10071652" cy="0"/>
            <a:chOff x="1063487" y="5675981"/>
            <a:chExt cx="10071652" cy="0"/>
          </a:xfrm>
        </p:grpSpPr>
        <p:cxnSp>
          <p:nvCxnSpPr>
            <p:cNvPr id="16" name="Straight Connector 15">
              <a:extLst>
                <a:ext uri="{FF2B5EF4-FFF2-40B4-BE49-F238E27FC236}">
                  <a16:creationId xmlns:a16="http://schemas.microsoft.com/office/drawing/2014/main" id="{65A2FC00-DC04-1A87-70F8-4E5C13CA96C8}"/>
                </a:ext>
              </a:extLst>
            </p:cNvPr>
            <p:cNvCxnSpPr>
              <a:cxnSpLocks/>
            </p:cNvCxnSpPr>
            <p:nvPr/>
          </p:nvCxnSpPr>
          <p:spPr>
            <a:xfrm flipH="1">
              <a:off x="1063487" y="5675981"/>
              <a:ext cx="3468756" cy="0"/>
            </a:xfrm>
            <a:prstGeom prst="line">
              <a:avLst/>
            </a:prstGeom>
            <a:ln>
              <a:solidFill>
                <a:srgbClr val="C48F2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B8BD402-6AC0-7082-E476-FFDAA3B2FE7B}"/>
                </a:ext>
              </a:extLst>
            </p:cNvPr>
            <p:cNvCxnSpPr>
              <a:cxnSpLocks/>
            </p:cNvCxnSpPr>
            <p:nvPr/>
          </p:nvCxnSpPr>
          <p:spPr>
            <a:xfrm>
              <a:off x="7666383" y="5675981"/>
              <a:ext cx="3468756" cy="0"/>
            </a:xfrm>
            <a:prstGeom prst="line">
              <a:avLst/>
            </a:prstGeom>
            <a:ln>
              <a:solidFill>
                <a:srgbClr val="C48F22"/>
              </a:solidFill>
              <a:tailEnd type="oval"/>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54DFC214-BD0B-910C-41BD-BAADBCE56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0104" y="211656"/>
            <a:ext cx="115296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68A6C65-7D2E-3801-4BC6-E272F6B59331}"/>
              </a:ext>
            </a:extLst>
          </p:cNvPr>
          <p:cNvSpPr>
            <a:spLocks noChangeArrowheads="1"/>
          </p:cNvSpPr>
          <p:nvPr/>
        </p:nvSpPr>
        <p:spPr bwMode="auto">
          <a:xfrm>
            <a:off x="2095500" y="160420"/>
            <a:ext cx="80010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pPr>
            <a:r>
              <a:rPr lang="en-US" altLang="en-US" sz="2800" b="1" dirty="0">
                <a:solidFill>
                  <a:schemeClr val="bg1">
                    <a:lumMod val="95000"/>
                  </a:schemeClr>
                </a:solidFill>
                <a:latin typeface="Times New Roman" panose="02020603050405020304" pitchFamily="18" charset="0"/>
                <a:ea typeface="Tahoma" panose="020B0604030504040204" pitchFamily="34" charset="0"/>
                <a:cs typeface="Times New Roman" panose="02020603050405020304" pitchFamily="18" charset="0"/>
              </a:rPr>
              <a:t>ATRIA INSTITUTE OF TECHNOLOGY</a:t>
            </a:r>
          </a:p>
          <a:p>
            <a:pPr algn="ctr" eaLnBrk="0" fontAlgn="base" hangingPunct="0">
              <a:spcBef>
                <a:spcPct val="0"/>
              </a:spcBef>
              <a:spcAft>
                <a:spcPct val="0"/>
              </a:spcAft>
            </a:pPr>
            <a:r>
              <a:rPr lang="en-US" altLang="en-US" sz="2000" b="1" dirty="0">
                <a:solidFill>
                  <a:schemeClr val="bg1">
                    <a:lumMod val="95000"/>
                  </a:schemeClr>
                </a:solidFill>
                <a:latin typeface="Times New Roman" panose="02020603050405020304" pitchFamily="18" charset="0"/>
                <a:ea typeface="Tahoma" panose="020B0604030504040204" pitchFamily="34" charset="0"/>
                <a:cs typeface="Times New Roman" panose="02020603050405020304" pitchFamily="18" charset="0"/>
              </a:rPr>
              <a:t>BANGALORE-54, Karnataka</a:t>
            </a:r>
          </a:p>
          <a:p>
            <a:pPr algn="ctr" eaLnBrk="0" fontAlgn="base" hangingPunct="0">
              <a:spcBef>
                <a:spcPct val="0"/>
              </a:spcBef>
              <a:spcAft>
                <a:spcPct val="0"/>
              </a:spcAft>
            </a:pPr>
            <a:r>
              <a:rPr lang="en-US" altLang="en-US" sz="2000" b="1" dirty="0">
                <a:solidFill>
                  <a:srgbClr val="C48F22"/>
                </a:solidFill>
                <a:latin typeface="Times New Roman" panose="02020603050405020304" pitchFamily="18" charset="0"/>
                <a:ea typeface="Tahoma" panose="020B0604030504040204" pitchFamily="34" charset="0"/>
                <a:cs typeface="Times New Roman" panose="02020603050405020304" pitchFamily="18" charset="0"/>
              </a:rPr>
              <a:t>DEPARTMENT OF INFORMATION SCIENCE &amp; ENGINEERING</a:t>
            </a:r>
          </a:p>
        </p:txBody>
      </p:sp>
      <p:sp>
        <p:nvSpPr>
          <p:cNvPr id="10" name="Rectangle 9">
            <a:extLst>
              <a:ext uri="{FF2B5EF4-FFF2-40B4-BE49-F238E27FC236}">
                <a16:creationId xmlns:a16="http://schemas.microsoft.com/office/drawing/2014/main" id="{0A75E3A1-3B3F-3776-9159-BFEBCB922E5B}"/>
              </a:ext>
            </a:extLst>
          </p:cNvPr>
          <p:cNvSpPr/>
          <p:nvPr/>
        </p:nvSpPr>
        <p:spPr>
          <a:xfrm>
            <a:off x="8152260" y="4548263"/>
            <a:ext cx="3886200" cy="2123658"/>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defRPr/>
            </a:pPr>
            <a:r>
              <a:rPr lang="en-US" b="1" i="1" dirty="0">
                <a:ln w="1905"/>
                <a:gradFill>
                  <a:gsLst>
                    <a:gs pos="0">
                      <a:srgbClr val="7D3C4A">
                        <a:shade val="20000"/>
                        <a:satMod val="200000"/>
                      </a:srgbClr>
                    </a:gs>
                    <a:gs pos="78000">
                      <a:srgbClr val="7D3C4A">
                        <a:tint val="90000"/>
                        <a:shade val="89000"/>
                        <a:satMod val="220000"/>
                      </a:srgbClr>
                    </a:gs>
                    <a:gs pos="100000">
                      <a:srgbClr val="7D3C4A">
                        <a:tint val="12000"/>
                        <a:satMod val="255000"/>
                      </a:srgb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a:ln w="1905"/>
                <a:gradFill>
                  <a:gsLst>
                    <a:gs pos="0">
                      <a:srgbClr val="7D3C4A">
                        <a:shade val="20000"/>
                        <a:satMod val="200000"/>
                      </a:srgbClr>
                    </a:gs>
                    <a:gs pos="78000">
                      <a:srgbClr val="7D3C4A">
                        <a:tint val="90000"/>
                        <a:shade val="89000"/>
                        <a:satMod val="220000"/>
                      </a:srgbClr>
                    </a:gs>
                    <a:gs pos="100000">
                      <a:srgbClr val="7D3C4A">
                        <a:tint val="12000"/>
                        <a:satMod val="255000"/>
                      </a:srgb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UNDER THE GUIDANCE OF</a:t>
            </a:r>
          </a:p>
          <a:p>
            <a:pPr algn="ctr" eaLnBrk="0" fontAlgn="base" hangingPunct="0">
              <a:spcBef>
                <a:spcPct val="0"/>
              </a:spcBef>
              <a:spcAft>
                <a:spcPct val="0"/>
              </a:spcAft>
              <a:defRPr/>
            </a:pPr>
            <a:r>
              <a:rPr lang="en-US" sz="2000" b="1" dirty="0">
                <a:solidFill>
                  <a:srgbClr val="00B050"/>
                </a:solidFill>
                <a:latin typeface="Times New Roman" pitchFamily="18" charset="0"/>
                <a:cs typeface="Times New Roman" pitchFamily="18" charset="0"/>
              </a:rPr>
              <a:t>Ms. Malini R</a:t>
            </a:r>
          </a:p>
          <a:p>
            <a:pPr algn="ctr" eaLnBrk="0" fontAlgn="base" hangingPunct="0">
              <a:spcBef>
                <a:spcPct val="0"/>
              </a:spcBef>
              <a:spcAft>
                <a:spcPct val="0"/>
              </a:spcAft>
              <a:defRPr/>
            </a:pPr>
            <a:r>
              <a:rPr lang="en-US" sz="2000" b="1" dirty="0">
                <a:solidFill>
                  <a:srgbClr val="00B050"/>
                </a:solidFill>
                <a:latin typeface="Times New Roman" pitchFamily="18" charset="0"/>
                <a:cs typeface="Times New Roman" pitchFamily="18" charset="0"/>
              </a:rPr>
              <a:t>Asst. Professor</a:t>
            </a:r>
            <a:endParaRPr lang="en-US" sz="2000" b="1" dirty="0">
              <a:solidFill>
                <a:srgbClr val="C48F22"/>
              </a:solidFill>
              <a:latin typeface="Times New Roman" pitchFamily="18" charset="0"/>
              <a:cs typeface="Times New Roman" pitchFamily="18" charset="0"/>
            </a:endParaRPr>
          </a:p>
          <a:p>
            <a:pPr algn="ctr" eaLnBrk="0" fontAlgn="base" hangingPunct="0">
              <a:spcBef>
                <a:spcPct val="0"/>
              </a:spcBef>
              <a:spcAft>
                <a:spcPct val="0"/>
              </a:spcAft>
              <a:defRPr/>
            </a:pPr>
            <a:r>
              <a:rPr lang="en-US" sz="2000" b="1" dirty="0">
                <a:solidFill>
                  <a:srgbClr val="C48F22"/>
                </a:solidFill>
                <a:latin typeface="Times New Roman" pitchFamily="18" charset="0"/>
                <a:cs typeface="Times New Roman" pitchFamily="18" charset="0"/>
              </a:rPr>
              <a:t>Dept. of ISE, Atria IT</a:t>
            </a:r>
          </a:p>
          <a:p>
            <a:pPr algn="ctr" eaLnBrk="0" fontAlgn="base" hangingPunct="0">
              <a:spcBef>
                <a:spcPct val="0"/>
              </a:spcBef>
              <a:spcAft>
                <a:spcPct val="0"/>
              </a:spcAft>
              <a:defRPr/>
            </a:pPr>
            <a:r>
              <a:rPr lang="en-US" b="1" dirty="0">
                <a:solidFill>
                  <a:srgbClr val="464646">
                    <a:lumMod val="50000"/>
                  </a:srgbClr>
                </a:solidFill>
                <a:latin typeface="Times New Roman" pitchFamily="18" charset="0"/>
                <a:cs typeface="Times New Roman" pitchFamily="18" charset="0"/>
              </a:rPr>
              <a:t>          </a:t>
            </a:r>
          </a:p>
          <a:p>
            <a:pPr algn="ctr" eaLnBrk="0" fontAlgn="base" hangingPunct="0">
              <a:spcBef>
                <a:spcPct val="0"/>
              </a:spcBef>
              <a:spcAft>
                <a:spcPct val="0"/>
              </a:spcAft>
              <a:defRPr/>
            </a:pPr>
            <a:endParaRPr lang="en-US" b="1" dirty="0">
              <a:solidFill>
                <a:srgbClr val="464646">
                  <a:lumMod val="50000"/>
                </a:srgbClr>
              </a:solidFill>
              <a:latin typeface="Times New Roman" pitchFamily="18" charset="0"/>
              <a:cs typeface="Times New Roman" pitchFamily="18" charset="0"/>
            </a:endParaRPr>
          </a:p>
          <a:p>
            <a:pPr algn="ctr" eaLnBrk="0" fontAlgn="base" hangingPunct="0">
              <a:spcBef>
                <a:spcPct val="0"/>
              </a:spcBef>
              <a:spcAft>
                <a:spcPct val="0"/>
              </a:spcAft>
              <a:defRPr/>
            </a:pPr>
            <a:endParaRPr lang="en-US" b="1" dirty="0">
              <a:solidFill>
                <a:srgbClr val="464646">
                  <a:lumMod val="50000"/>
                </a:srgbClr>
              </a:solidFill>
              <a:latin typeface="Times New Roman" pitchFamily="18" charset="0"/>
              <a:cs typeface="Times New Roman" pitchFamily="18" charset="0"/>
            </a:endParaRPr>
          </a:p>
        </p:txBody>
      </p:sp>
      <p:sp>
        <p:nvSpPr>
          <p:cNvPr id="11" name="Rectangle 10">
            <a:extLst>
              <a:ext uri="{FF2B5EF4-FFF2-40B4-BE49-F238E27FC236}">
                <a16:creationId xmlns:a16="http://schemas.microsoft.com/office/drawing/2014/main" id="{7D2255C8-3040-5A8F-A7E9-8B60A6B02677}"/>
              </a:ext>
            </a:extLst>
          </p:cNvPr>
          <p:cNvSpPr>
            <a:spLocks noChangeArrowheads="1"/>
          </p:cNvSpPr>
          <p:nvPr/>
        </p:nvSpPr>
        <p:spPr bwMode="auto">
          <a:xfrm>
            <a:off x="172204" y="4548263"/>
            <a:ext cx="409021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pPr>
            <a:r>
              <a:rPr lang="en-US" altLang="en-US" b="1" dirty="0">
                <a:solidFill>
                  <a:srgbClr val="FF0000"/>
                </a:solidFill>
                <a:latin typeface="Times New Roman" panose="02020603050405020304" pitchFamily="18" charset="0"/>
                <a:cs typeface="Times New Roman" panose="02020603050405020304" pitchFamily="18" charset="0"/>
              </a:rPr>
              <a:t> PRESENTED BY</a:t>
            </a:r>
          </a:p>
          <a:p>
            <a:pPr algn="ctr" eaLnBrk="0" fontAlgn="base" hangingPunct="0">
              <a:spcBef>
                <a:spcPct val="0"/>
              </a:spcBef>
              <a:spcAft>
                <a:spcPct val="0"/>
              </a:spcAft>
            </a:pPr>
            <a:endParaRPr lang="en-US" altLang="en-US" b="1" dirty="0">
              <a:solidFill>
                <a:srgbClr val="FF0000"/>
              </a:solidFill>
              <a:latin typeface="Times New Roman" panose="02020603050405020304" pitchFamily="18" charset="0"/>
              <a:cs typeface="Times New Roman" panose="02020603050405020304" pitchFamily="18" charset="0"/>
            </a:endParaRPr>
          </a:p>
          <a:p>
            <a:pPr algn="ctr" eaLnBrk="0" fontAlgn="base" hangingPunct="0">
              <a:spcBef>
                <a:spcPct val="0"/>
              </a:spcBef>
              <a:spcAft>
                <a:spcPct val="0"/>
              </a:spcAft>
            </a:pPr>
            <a:r>
              <a:rPr lang="en-US" altLang="en-US" b="1" dirty="0">
                <a:solidFill>
                  <a:srgbClr val="00B050"/>
                </a:solidFill>
                <a:latin typeface="Times New Roman" panose="02020603050405020304" pitchFamily="18" charset="0"/>
                <a:cs typeface="Times New Roman" panose="02020603050405020304" pitchFamily="18" charset="0"/>
              </a:rPr>
              <a:t>Vishwas L (1AT20IS104)</a:t>
            </a:r>
          </a:p>
          <a:p>
            <a:pPr algn="ctr" eaLnBrk="0" fontAlgn="base" hangingPunct="0">
              <a:spcBef>
                <a:spcPct val="0"/>
              </a:spcBef>
              <a:spcAft>
                <a:spcPct val="0"/>
              </a:spcAft>
            </a:pPr>
            <a:r>
              <a:rPr lang="en-US" altLang="en-US" b="1" dirty="0">
                <a:solidFill>
                  <a:srgbClr val="00B050"/>
                </a:solidFill>
                <a:latin typeface="Times New Roman" panose="02020603050405020304" pitchFamily="18" charset="0"/>
                <a:cs typeface="Times New Roman" panose="02020603050405020304" pitchFamily="18" charset="0"/>
              </a:rPr>
              <a:t>Sri ram R S (1AT20IS093)</a:t>
            </a:r>
          </a:p>
          <a:p>
            <a:pPr algn="ctr" eaLnBrk="0" fontAlgn="base" hangingPunct="0">
              <a:spcBef>
                <a:spcPct val="0"/>
              </a:spcBef>
              <a:spcAft>
                <a:spcPct val="0"/>
              </a:spcAft>
            </a:pPr>
            <a:r>
              <a:rPr lang="en-US" altLang="en-US" b="1" dirty="0">
                <a:solidFill>
                  <a:srgbClr val="00B050"/>
                </a:solidFill>
                <a:latin typeface="Times New Roman" panose="02020603050405020304" pitchFamily="18" charset="0"/>
                <a:cs typeface="Times New Roman" panose="02020603050405020304" pitchFamily="18" charset="0"/>
              </a:rPr>
              <a:t> Sohan Raj M (1AT20IS091)</a:t>
            </a:r>
          </a:p>
          <a:p>
            <a:pPr algn="ctr" eaLnBrk="0" fontAlgn="base" hangingPunct="0">
              <a:spcBef>
                <a:spcPct val="0"/>
              </a:spcBef>
              <a:spcAft>
                <a:spcPct val="0"/>
              </a:spcAft>
            </a:pPr>
            <a:r>
              <a:rPr lang="en-US" altLang="en-US" b="1" dirty="0">
                <a:solidFill>
                  <a:srgbClr val="00B050"/>
                </a:solidFill>
                <a:latin typeface="Times New Roman" panose="02020603050405020304" pitchFamily="18" charset="0"/>
                <a:cs typeface="Times New Roman" panose="02020603050405020304" pitchFamily="18" charset="0"/>
              </a:rPr>
              <a:t>Shourya Shantha Kumar (1AT20IS087)</a:t>
            </a:r>
          </a:p>
          <a:p>
            <a:pPr algn="ctr" eaLnBrk="0" fontAlgn="base" hangingPunct="0">
              <a:spcBef>
                <a:spcPct val="0"/>
              </a:spcBef>
              <a:spcAft>
                <a:spcPct val="0"/>
              </a:spcAft>
            </a:pPr>
            <a:endParaRPr lang="en-US" altLang="en-US" b="1" dirty="0">
              <a:solidFill>
                <a:srgbClr val="00B050"/>
              </a:solidFill>
              <a:latin typeface="Times New Roman" panose="02020603050405020304" pitchFamily="18" charset="0"/>
              <a:cs typeface="Times New Roman" panose="02020603050405020304" pitchFamily="18" charset="0"/>
            </a:endParaRPr>
          </a:p>
          <a:p>
            <a:pPr algn="ctr" eaLnBrk="0" fontAlgn="base" hangingPunct="0">
              <a:spcBef>
                <a:spcPct val="0"/>
              </a:spcBef>
              <a:spcAft>
                <a:spcPct val="0"/>
              </a:spcAft>
            </a:pPr>
            <a:endParaRPr lang="en-US" altLang="en-US" b="1" dirty="0">
              <a:solidFill>
                <a:srgbClr val="00206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C8C65F1-7FFE-ED74-8573-92F535E18A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5494" y="211656"/>
            <a:ext cx="1152966" cy="1083544"/>
          </a:xfrm>
          <a:prstGeom prst="ellipse">
            <a:avLst/>
          </a:prstGeom>
          <a:ln w="28575" cap="rnd">
            <a:solidFill>
              <a:srgbClr val="C5AE76"/>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extBox 8">
            <a:extLst>
              <a:ext uri="{FF2B5EF4-FFF2-40B4-BE49-F238E27FC236}">
                <a16:creationId xmlns:a16="http://schemas.microsoft.com/office/drawing/2014/main" id="{EECF6873-7F33-D094-8258-9A30AE4FC828}"/>
              </a:ext>
            </a:extLst>
          </p:cNvPr>
          <p:cNvSpPr txBox="1"/>
          <p:nvPr/>
        </p:nvSpPr>
        <p:spPr>
          <a:xfrm>
            <a:off x="2514015" y="2356338"/>
            <a:ext cx="7110531" cy="3108543"/>
          </a:xfrm>
          <a:prstGeom prst="rect">
            <a:avLst/>
          </a:prstGeom>
          <a:noFill/>
        </p:spPr>
        <p:txBody>
          <a:bodyPr wrap="square" rtlCol="0">
            <a:spAutoFit/>
          </a:bodyPr>
          <a:lstStyle/>
          <a:p>
            <a:pPr algn="ctr"/>
            <a:r>
              <a:rPr lang="en-IN" sz="4800" dirty="0">
                <a:solidFill>
                  <a:srgbClr val="FF0000"/>
                </a:solidFill>
                <a:latin typeface="Book Antiqua" panose="02040602050305030304" pitchFamily="18" charset="0"/>
              </a:rPr>
              <a:t>WTA MINI PROJECT</a:t>
            </a:r>
          </a:p>
          <a:p>
            <a:pPr algn="ctr"/>
            <a:r>
              <a:rPr lang="en-IN" sz="2800" dirty="0">
                <a:solidFill>
                  <a:srgbClr val="FF0000"/>
                </a:solidFill>
                <a:latin typeface="Book Antiqua" panose="02040602050305030304" pitchFamily="18" charset="0"/>
              </a:rPr>
              <a:t>DIARY FARM SHOP MANAGEMENT SYSTEM</a:t>
            </a:r>
            <a:endParaRPr lang="en-IN" dirty="0">
              <a:solidFill>
                <a:srgbClr val="FF0000"/>
              </a:solidFill>
              <a:latin typeface="Book Antiqua" panose="02040602050305030304" pitchFamily="18" charset="0"/>
            </a:endParaRPr>
          </a:p>
          <a:p>
            <a:pPr algn="ctr"/>
            <a:r>
              <a:rPr lang="en-IN" sz="2400" dirty="0">
                <a:solidFill>
                  <a:srgbClr val="FF0000"/>
                </a:solidFill>
                <a:latin typeface="Book Antiqua" panose="02040602050305030304" pitchFamily="18" charset="0"/>
              </a:rPr>
              <a:t>REVIEW PHASE - 1</a:t>
            </a:r>
          </a:p>
          <a:p>
            <a:pPr algn="ctr"/>
            <a:endParaRPr lang="en-IN" sz="3600" dirty="0">
              <a:solidFill>
                <a:srgbClr val="FF0000"/>
              </a:solidFill>
              <a:latin typeface="Book Antiqua" panose="02040602050305030304" pitchFamily="18" charset="0"/>
            </a:endParaRPr>
          </a:p>
          <a:p>
            <a:pPr algn="ctr"/>
            <a:endParaRPr lang="en-IN" sz="32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799174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363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0C6CE04-24CA-7131-63C7-C9054D61804A}"/>
              </a:ext>
            </a:extLst>
          </p:cNvPr>
          <p:cNvCxnSpPr/>
          <p:nvPr/>
        </p:nvCxnSpPr>
        <p:spPr>
          <a:xfrm flipH="1">
            <a:off x="10783957" y="6557203"/>
            <a:ext cx="1408043" cy="0"/>
          </a:xfrm>
          <a:prstGeom prst="line">
            <a:avLst/>
          </a:prstGeom>
          <a:ln>
            <a:solidFill>
              <a:srgbClr val="C48F2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C9B6F7F-A05B-17BE-1D81-9D97A16C2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8" y="857987"/>
            <a:ext cx="5764742" cy="4797597"/>
          </a:xfrm>
          <a:prstGeom prst="rect">
            <a:avLst/>
          </a:prstGeom>
        </p:spPr>
      </p:pic>
      <p:pic>
        <p:nvPicPr>
          <p:cNvPr id="5" name="Picture 4">
            <a:extLst>
              <a:ext uri="{FF2B5EF4-FFF2-40B4-BE49-F238E27FC236}">
                <a16:creationId xmlns:a16="http://schemas.microsoft.com/office/drawing/2014/main" id="{87CDAEE9-BE7E-5705-B9A0-2DA3C2F75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4751" y="857987"/>
            <a:ext cx="6147601" cy="4797597"/>
          </a:xfrm>
          <a:prstGeom prst="rect">
            <a:avLst/>
          </a:prstGeom>
        </p:spPr>
      </p:pic>
    </p:spTree>
    <p:extLst>
      <p:ext uri="{BB962C8B-B14F-4D97-AF65-F5344CB8AC3E}">
        <p14:creationId xmlns:p14="http://schemas.microsoft.com/office/powerpoint/2010/main" val="330516821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Sleep with solid fill">
            <a:extLst>
              <a:ext uri="{FF2B5EF4-FFF2-40B4-BE49-F238E27FC236}">
                <a16:creationId xmlns:a16="http://schemas.microsoft.com/office/drawing/2014/main" id="{436D382C-1A3C-748A-6313-FF610C32BF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H="1" flipV="1">
            <a:off x="11764375" y="6501162"/>
            <a:ext cx="427625" cy="468351"/>
          </a:xfrm>
          <a:prstGeom prst="rect">
            <a:avLst/>
          </a:prstGeom>
        </p:spPr>
      </p:pic>
      <p:sp>
        <p:nvSpPr>
          <p:cNvPr id="7" name="Rectangle 6">
            <a:extLst>
              <a:ext uri="{FF2B5EF4-FFF2-40B4-BE49-F238E27FC236}">
                <a16:creationId xmlns:a16="http://schemas.microsoft.com/office/drawing/2014/main" id="{FAFD4388-B781-D75F-F5D5-11F6532DF25B}"/>
              </a:ext>
            </a:extLst>
          </p:cNvPr>
          <p:cNvSpPr/>
          <p:nvPr/>
        </p:nvSpPr>
        <p:spPr>
          <a:xfrm>
            <a:off x="0" y="-479501"/>
            <a:ext cx="12191999" cy="7337501"/>
          </a:xfrm>
          <a:prstGeom prst="rect">
            <a:avLst/>
          </a:prstGeom>
          <a:solidFill>
            <a:srgbClr val="013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95637D5-CA31-8FB4-C04E-C3B9740DF36D}"/>
              </a:ext>
            </a:extLst>
          </p:cNvPr>
          <p:cNvSpPr/>
          <p:nvPr/>
        </p:nvSpPr>
        <p:spPr>
          <a:xfrm>
            <a:off x="2317081" y="2767280"/>
            <a:ext cx="7557836" cy="1323439"/>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1956739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363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3F3E11C-84BF-F4CC-DBCC-D59956A6C06C}"/>
              </a:ext>
            </a:extLst>
          </p:cNvPr>
          <p:cNvCxnSpPr>
            <a:cxnSpLocks/>
          </p:cNvCxnSpPr>
          <p:nvPr/>
        </p:nvCxnSpPr>
        <p:spPr>
          <a:xfrm>
            <a:off x="5988205" y="3362264"/>
            <a:ext cx="5716796" cy="0"/>
          </a:xfrm>
          <a:prstGeom prst="line">
            <a:avLst/>
          </a:prstGeom>
          <a:ln>
            <a:solidFill>
              <a:srgbClr val="241F2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60D64F-6F4F-EAF0-BAB7-5E47E078B92D}"/>
              </a:ext>
            </a:extLst>
          </p:cNvPr>
          <p:cNvCxnSpPr>
            <a:cxnSpLocks/>
          </p:cNvCxnSpPr>
          <p:nvPr/>
        </p:nvCxnSpPr>
        <p:spPr>
          <a:xfrm flipH="1">
            <a:off x="390293" y="609486"/>
            <a:ext cx="6973957" cy="0"/>
          </a:xfrm>
          <a:prstGeom prst="line">
            <a:avLst/>
          </a:prstGeom>
          <a:ln>
            <a:solidFill>
              <a:srgbClr val="C48F22"/>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0C6CE04-24CA-7131-63C7-C9054D61804A}"/>
              </a:ext>
            </a:extLst>
          </p:cNvPr>
          <p:cNvCxnSpPr/>
          <p:nvPr/>
        </p:nvCxnSpPr>
        <p:spPr>
          <a:xfrm flipH="1">
            <a:off x="10783957" y="6557527"/>
            <a:ext cx="1408043" cy="0"/>
          </a:xfrm>
          <a:prstGeom prst="line">
            <a:avLst/>
          </a:prstGeom>
          <a:ln>
            <a:solidFill>
              <a:srgbClr val="C48F2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E821FC5-5267-89A6-10A8-95D98EA7F6D0}"/>
              </a:ext>
            </a:extLst>
          </p:cNvPr>
          <p:cNvSpPr txBox="1"/>
          <p:nvPr/>
        </p:nvSpPr>
        <p:spPr>
          <a:xfrm>
            <a:off x="6203153" y="167002"/>
            <a:ext cx="5911367" cy="2492990"/>
          </a:xfrm>
          <a:prstGeom prst="rect">
            <a:avLst/>
          </a:prstGeom>
          <a:noFill/>
          <a:effectLst/>
        </p:spPr>
        <p:txBody>
          <a:bodyPr wrap="square" lIns="0" tIns="0" rIns="0" bIns="0" rtlCol="0">
            <a:spAutoFit/>
          </a:bodyPr>
          <a:lstStyle/>
          <a:p>
            <a:pPr algn="r"/>
            <a:r>
              <a:rPr lang="en-US" sz="5400" b="1" dirty="0">
                <a:solidFill>
                  <a:srgbClr val="C48F22"/>
                </a:solidFill>
                <a:latin typeface="Book Antiqua" panose="02040602050305030304" pitchFamily="18" charset="0"/>
              </a:rPr>
              <a:t>DIARY FARM MANAGEMENT SYSTEM</a:t>
            </a:r>
          </a:p>
        </p:txBody>
      </p:sp>
      <p:pic>
        <p:nvPicPr>
          <p:cNvPr id="3" name="Picture 2">
            <a:extLst>
              <a:ext uri="{FF2B5EF4-FFF2-40B4-BE49-F238E27FC236}">
                <a16:creationId xmlns:a16="http://schemas.microsoft.com/office/drawing/2014/main" id="{D9433304-AF8D-7511-ABAA-89BA7FAE4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0" y="1866208"/>
            <a:ext cx="7851037" cy="4880281"/>
          </a:xfrm>
          <a:prstGeom prst="rect">
            <a:avLst/>
          </a:prstGeom>
        </p:spPr>
      </p:pic>
    </p:spTree>
    <p:extLst>
      <p:ext uri="{BB962C8B-B14F-4D97-AF65-F5344CB8AC3E}">
        <p14:creationId xmlns:p14="http://schemas.microsoft.com/office/powerpoint/2010/main" val="10558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37AB88-387F-5D29-1943-30A2C4BD3C9E}"/>
              </a:ext>
            </a:extLst>
          </p:cNvPr>
          <p:cNvSpPr/>
          <p:nvPr/>
        </p:nvSpPr>
        <p:spPr>
          <a:xfrm>
            <a:off x="0" y="11151"/>
            <a:ext cx="12191999" cy="6857999"/>
          </a:xfrm>
          <a:prstGeom prst="rect">
            <a:avLst/>
          </a:prstGeom>
          <a:solidFill>
            <a:srgbClr val="013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0C6CE04-24CA-7131-63C7-C9054D61804A}"/>
              </a:ext>
            </a:extLst>
          </p:cNvPr>
          <p:cNvCxnSpPr/>
          <p:nvPr/>
        </p:nvCxnSpPr>
        <p:spPr>
          <a:xfrm flipH="1">
            <a:off x="10783957" y="6557203"/>
            <a:ext cx="1408043" cy="0"/>
          </a:xfrm>
          <a:prstGeom prst="line">
            <a:avLst/>
          </a:prstGeom>
          <a:ln>
            <a:solidFill>
              <a:srgbClr val="C48F22"/>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28D7B7C5-8CC9-0F8B-3F7A-5873B6D83F2D}"/>
              </a:ext>
            </a:extLst>
          </p:cNvPr>
          <p:cNvGrpSpPr/>
          <p:nvPr/>
        </p:nvGrpSpPr>
        <p:grpSpPr>
          <a:xfrm>
            <a:off x="279228" y="2690538"/>
            <a:ext cx="605670" cy="605670"/>
            <a:chOff x="4337846" y="1535825"/>
            <a:chExt cx="605670" cy="605670"/>
          </a:xfrm>
        </p:grpSpPr>
        <p:sp>
          <p:nvSpPr>
            <p:cNvPr id="199" name="Oval 198">
              <a:extLst>
                <a:ext uri="{FF2B5EF4-FFF2-40B4-BE49-F238E27FC236}">
                  <a16:creationId xmlns:a16="http://schemas.microsoft.com/office/drawing/2014/main" id="{00775162-55B2-43C3-76DB-7BC047C6A86D}"/>
                </a:ext>
              </a:extLst>
            </p:cNvPr>
            <p:cNvSpPr/>
            <p:nvPr/>
          </p:nvSpPr>
          <p:spPr>
            <a:xfrm>
              <a:off x="4408334" y="1606313"/>
              <a:ext cx="464695" cy="464695"/>
            </a:xfrm>
            <a:prstGeom prst="ellipse">
              <a:avLst/>
            </a:prstGeom>
            <a:solidFill>
              <a:srgbClr val="D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dirty="0">
                  <a:solidFill>
                    <a:srgbClr val="013631"/>
                  </a:solidFill>
                </a:rPr>
                <a:t>2</a:t>
              </a:r>
            </a:p>
          </p:txBody>
        </p:sp>
        <p:sp>
          <p:nvSpPr>
            <p:cNvPr id="39" name="Oval 38">
              <a:extLst>
                <a:ext uri="{FF2B5EF4-FFF2-40B4-BE49-F238E27FC236}">
                  <a16:creationId xmlns:a16="http://schemas.microsoft.com/office/drawing/2014/main" id="{90BF37E7-D6A0-2347-4D05-65B0814FF467}"/>
                </a:ext>
              </a:extLst>
            </p:cNvPr>
            <p:cNvSpPr/>
            <p:nvPr/>
          </p:nvSpPr>
          <p:spPr>
            <a:xfrm>
              <a:off x="4337846" y="1535825"/>
              <a:ext cx="605670" cy="605670"/>
            </a:xfrm>
            <a:prstGeom prst="ellipse">
              <a:avLst/>
            </a:prstGeom>
            <a:noFill/>
            <a:ln>
              <a:solidFill>
                <a:srgbClr val="C48F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0" name="Group 199">
            <a:extLst>
              <a:ext uri="{FF2B5EF4-FFF2-40B4-BE49-F238E27FC236}">
                <a16:creationId xmlns:a16="http://schemas.microsoft.com/office/drawing/2014/main" id="{1F7E90C2-8A6E-7DD9-5405-578698ECDCD9}"/>
              </a:ext>
            </a:extLst>
          </p:cNvPr>
          <p:cNvGrpSpPr/>
          <p:nvPr/>
        </p:nvGrpSpPr>
        <p:grpSpPr>
          <a:xfrm>
            <a:off x="279228" y="3495555"/>
            <a:ext cx="605670" cy="605670"/>
            <a:chOff x="4337846" y="1535825"/>
            <a:chExt cx="605670" cy="605670"/>
          </a:xfrm>
        </p:grpSpPr>
        <p:sp>
          <p:nvSpPr>
            <p:cNvPr id="201" name="Oval 200">
              <a:extLst>
                <a:ext uri="{FF2B5EF4-FFF2-40B4-BE49-F238E27FC236}">
                  <a16:creationId xmlns:a16="http://schemas.microsoft.com/office/drawing/2014/main" id="{00A16284-D02B-0066-9148-C308806049D2}"/>
                </a:ext>
              </a:extLst>
            </p:cNvPr>
            <p:cNvSpPr/>
            <p:nvPr/>
          </p:nvSpPr>
          <p:spPr>
            <a:xfrm>
              <a:off x="4408334" y="1606313"/>
              <a:ext cx="464695" cy="464695"/>
            </a:xfrm>
            <a:prstGeom prst="ellipse">
              <a:avLst/>
            </a:prstGeom>
            <a:solidFill>
              <a:srgbClr val="D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dirty="0">
                  <a:solidFill>
                    <a:srgbClr val="013631"/>
                  </a:solidFill>
                </a:rPr>
                <a:t>3</a:t>
              </a:r>
            </a:p>
          </p:txBody>
        </p:sp>
        <p:sp>
          <p:nvSpPr>
            <p:cNvPr id="202" name="Oval 201">
              <a:extLst>
                <a:ext uri="{FF2B5EF4-FFF2-40B4-BE49-F238E27FC236}">
                  <a16:creationId xmlns:a16="http://schemas.microsoft.com/office/drawing/2014/main" id="{D69C71A9-2707-ADD8-3FB6-71F524E38B24}"/>
                </a:ext>
              </a:extLst>
            </p:cNvPr>
            <p:cNvSpPr/>
            <p:nvPr/>
          </p:nvSpPr>
          <p:spPr>
            <a:xfrm>
              <a:off x="4337846" y="1535825"/>
              <a:ext cx="605670" cy="605670"/>
            </a:xfrm>
            <a:prstGeom prst="ellipse">
              <a:avLst/>
            </a:prstGeom>
            <a:noFill/>
            <a:ln>
              <a:solidFill>
                <a:srgbClr val="C48F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3" name="Group 202">
            <a:extLst>
              <a:ext uri="{FF2B5EF4-FFF2-40B4-BE49-F238E27FC236}">
                <a16:creationId xmlns:a16="http://schemas.microsoft.com/office/drawing/2014/main" id="{45C92E2F-760A-A3DC-4BA8-59DFA3011067}"/>
              </a:ext>
            </a:extLst>
          </p:cNvPr>
          <p:cNvGrpSpPr/>
          <p:nvPr/>
        </p:nvGrpSpPr>
        <p:grpSpPr>
          <a:xfrm>
            <a:off x="279228" y="5090390"/>
            <a:ext cx="605670" cy="605670"/>
            <a:chOff x="4337846" y="1535825"/>
            <a:chExt cx="605670" cy="605670"/>
          </a:xfrm>
        </p:grpSpPr>
        <p:sp>
          <p:nvSpPr>
            <p:cNvPr id="204" name="Oval 203">
              <a:extLst>
                <a:ext uri="{FF2B5EF4-FFF2-40B4-BE49-F238E27FC236}">
                  <a16:creationId xmlns:a16="http://schemas.microsoft.com/office/drawing/2014/main" id="{0BB653EC-50E5-1B40-FDD2-311F83ECAFBF}"/>
                </a:ext>
              </a:extLst>
            </p:cNvPr>
            <p:cNvSpPr/>
            <p:nvPr/>
          </p:nvSpPr>
          <p:spPr>
            <a:xfrm>
              <a:off x="4408334" y="1606313"/>
              <a:ext cx="464695" cy="464695"/>
            </a:xfrm>
            <a:prstGeom prst="ellipse">
              <a:avLst/>
            </a:prstGeom>
            <a:solidFill>
              <a:srgbClr val="D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dirty="0">
                  <a:solidFill>
                    <a:srgbClr val="013631"/>
                  </a:solidFill>
                </a:rPr>
                <a:t>5</a:t>
              </a:r>
            </a:p>
          </p:txBody>
        </p:sp>
        <p:sp>
          <p:nvSpPr>
            <p:cNvPr id="205" name="Oval 204">
              <a:extLst>
                <a:ext uri="{FF2B5EF4-FFF2-40B4-BE49-F238E27FC236}">
                  <a16:creationId xmlns:a16="http://schemas.microsoft.com/office/drawing/2014/main" id="{CE3B8AE5-6B3E-13E8-418B-E222C119F2A8}"/>
                </a:ext>
              </a:extLst>
            </p:cNvPr>
            <p:cNvSpPr/>
            <p:nvPr/>
          </p:nvSpPr>
          <p:spPr>
            <a:xfrm>
              <a:off x="4337846" y="1535825"/>
              <a:ext cx="605670" cy="605670"/>
            </a:xfrm>
            <a:prstGeom prst="ellipse">
              <a:avLst/>
            </a:prstGeom>
            <a:noFill/>
            <a:ln>
              <a:solidFill>
                <a:srgbClr val="C48F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6" name="Group 205">
            <a:extLst>
              <a:ext uri="{FF2B5EF4-FFF2-40B4-BE49-F238E27FC236}">
                <a16:creationId xmlns:a16="http://schemas.microsoft.com/office/drawing/2014/main" id="{3AAB7A81-C1ED-8377-E905-7C2E433D1EC7}"/>
              </a:ext>
            </a:extLst>
          </p:cNvPr>
          <p:cNvGrpSpPr/>
          <p:nvPr/>
        </p:nvGrpSpPr>
        <p:grpSpPr>
          <a:xfrm>
            <a:off x="279228" y="4294068"/>
            <a:ext cx="605670" cy="605670"/>
            <a:chOff x="4337846" y="1535825"/>
            <a:chExt cx="605670" cy="605670"/>
          </a:xfrm>
        </p:grpSpPr>
        <p:sp>
          <p:nvSpPr>
            <p:cNvPr id="207" name="Oval 206">
              <a:extLst>
                <a:ext uri="{FF2B5EF4-FFF2-40B4-BE49-F238E27FC236}">
                  <a16:creationId xmlns:a16="http://schemas.microsoft.com/office/drawing/2014/main" id="{068A4494-E9CE-DCDB-0649-62852FAD30D9}"/>
                </a:ext>
              </a:extLst>
            </p:cNvPr>
            <p:cNvSpPr/>
            <p:nvPr/>
          </p:nvSpPr>
          <p:spPr>
            <a:xfrm>
              <a:off x="4408334" y="1606313"/>
              <a:ext cx="464695" cy="464695"/>
            </a:xfrm>
            <a:prstGeom prst="ellipse">
              <a:avLst/>
            </a:prstGeom>
            <a:solidFill>
              <a:srgbClr val="D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dirty="0">
                  <a:solidFill>
                    <a:srgbClr val="013631"/>
                  </a:solidFill>
                </a:rPr>
                <a:t>4</a:t>
              </a:r>
            </a:p>
          </p:txBody>
        </p:sp>
        <p:sp>
          <p:nvSpPr>
            <p:cNvPr id="208" name="Oval 207">
              <a:extLst>
                <a:ext uri="{FF2B5EF4-FFF2-40B4-BE49-F238E27FC236}">
                  <a16:creationId xmlns:a16="http://schemas.microsoft.com/office/drawing/2014/main" id="{A773EC37-3272-CA9B-FE26-2BABD02FB2CC}"/>
                </a:ext>
              </a:extLst>
            </p:cNvPr>
            <p:cNvSpPr/>
            <p:nvPr/>
          </p:nvSpPr>
          <p:spPr>
            <a:xfrm>
              <a:off x="4337846" y="1535825"/>
              <a:ext cx="605670" cy="605670"/>
            </a:xfrm>
            <a:prstGeom prst="ellipse">
              <a:avLst/>
            </a:prstGeom>
            <a:noFill/>
            <a:ln>
              <a:solidFill>
                <a:srgbClr val="C48F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42" name="Straight Connector 41">
            <a:extLst>
              <a:ext uri="{FF2B5EF4-FFF2-40B4-BE49-F238E27FC236}">
                <a16:creationId xmlns:a16="http://schemas.microsoft.com/office/drawing/2014/main" id="{8E235818-6FFD-7912-8AA7-C2B747E981EC}"/>
              </a:ext>
            </a:extLst>
          </p:cNvPr>
          <p:cNvCxnSpPr>
            <a:cxnSpLocks/>
          </p:cNvCxnSpPr>
          <p:nvPr/>
        </p:nvCxnSpPr>
        <p:spPr>
          <a:xfrm flipV="1">
            <a:off x="349716" y="1205934"/>
            <a:ext cx="8597590" cy="52985"/>
          </a:xfrm>
          <a:prstGeom prst="line">
            <a:avLst/>
          </a:prstGeom>
          <a:ln>
            <a:solidFill>
              <a:srgbClr val="C48F22"/>
            </a:solidFill>
            <a:tailEnd type="oval"/>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B3D8DBEB-6E3F-FA27-D35C-DA62C66E5BEE}"/>
              </a:ext>
            </a:extLst>
          </p:cNvPr>
          <p:cNvSpPr txBox="1"/>
          <p:nvPr/>
        </p:nvSpPr>
        <p:spPr>
          <a:xfrm>
            <a:off x="9194706" y="806325"/>
            <a:ext cx="3466979" cy="830997"/>
          </a:xfrm>
          <a:prstGeom prst="rect">
            <a:avLst/>
          </a:prstGeom>
          <a:noFill/>
          <a:effectLst/>
        </p:spPr>
        <p:txBody>
          <a:bodyPr wrap="square" lIns="0" tIns="0" rIns="0" bIns="0" rtlCol="0">
            <a:spAutoFit/>
          </a:bodyPr>
          <a:lstStyle/>
          <a:p>
            <a:r>
              <a:rPr lang="en-ID" sz="5400" b="1" dirty="0">
                <a:solidFill>
                  <a:srgbClr val="C48F22"/>
                </a:solidFill>
                <a:latin typeface="Book Antiqua" panose="02040602050305030304" pitchFamily="18" charset="0"/>
                <a:cs typeface="Arial" panose="020B0604020202020204" pitchFamily="34" charset="0"/>
              </a:rPr>
              <a:t>Contents</a:t>
            </a:r>
          </a:p>
        </p:txBody>
      </p:sp>
      <p:grpSp>
        <p:nvGrpSpPr>
          <p:cNvPr id="2" name="Group 1">
            <a:extLst>
              <a:ext uri="{FF2B5EF4-FFF2-40B4-BE49-F238E27FC236}">
                <a16:creationId xmlns:a16="http://schemas.microsoft.com/office/drawing/2014/main" id="{8ECD07B1-DB00-C465-C0BE-6DCA049DF16A}"/>
              </a:ext>
            </a:extLst>
          </p:cNvPr>
          <p:cNvGrpSpPr/>
          <p:nvPr/>
        </p:nvGrpSpPr>
        <p:grpSpPr>
          <a:xfrm>
            <a:off x="279228" y="1889013"/>
            <a:ext cx="605670" cy="605670"/>
            <a:chOff x="4337846" y="1535825"/>
            <a:chExt cx="605670" cy="605670"/>
          </a:xfrm>
        </p:grpSpPr>
        <p:sp>
          <p:nvSpPr>
            <p:cNvPr id="3" name="Oval 2">
              <a:extLst>
                <a:ext uri="{FF2B5EF4-FFF2-40B4-BE49-F238E27FC236}">
                  <a16:creationId xmlns:a16="http://schemas.microsoft.com/office/drawing/2014/main" id="{3F687F32-4027-927E-8A8F-A5A628F9B454}"/>
                </a:ext>
              </a:extLst>
            </p:cNvPr>
            <p:cNvSpPr/>
            <p:nvPr/>
          </p:nvSpPr>
          <p:spPr>
            <a:xfrm>
              <a:off x="4408334" y="1606313"/>
              <a:ext cx="464695" cy="464695"/>
            </a:xfrm>
            <a:prstGeom prst="ellipse">
              <a:avLst/>
            </a:prstGeom>
            <a:solidFill>
              <a:srgbClr val="D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dirty="0">
                  <a:solidFill>
                    <a:srgbClr val="013631"/>
                  </a:solidFill>
                </a:rPr>
                <a:t>1</a:t>
              </a:r>
              <a:endParaRPr lang="en-ID" sz="1600" dirty="0">
                <a:solidFill>
                  <a:srgbClr val="013631"/>
                </a:solidFill>
              </a:endParaRPr>
            </a:p>
          </p:txBody>
        </p:sp>
        <p:sp>
          <p:nvSpPr>
            <p:cNvPr id="4" name="Oval 3">
              <a:extLst>
                <a:ext uri="{FF2B5EF4-FFF2-40B4-BE49-F238E27FC236}">
                  <a16:creationId xmlns:a16="http://schemas.microsoft.com/office/drawing/2014/main" id="{334C7526-83FF-86D7-5D6D-4169BDBBFB07}"/>
                </a:ext>
              </a:extLst>
            </p:cNvPr>
            <p:cNvSpPr/>
            <p:nvPr/>
          </p:nvSpPr>
          <p:spPr>
            <a:xfrm>
              <a:off x="4337846" y="1535825"/>
              <a:ext cx="605670" cy="605670"/>
            </a:xfrm>
            <a:prstGeom prst="ellipse">
              <a:avLst/>
            </a:prstGeom>
            <a:noFill/>
            <a:ln>
              <a:solidFill>
                <a:srgbClr val="C48F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TextBox 4">
            <a:extLst>
              <a:ext uri="{FF2B5EF4-FFF2-40B4-BE49-F238E27FC236}">
                <a16:creationId xmlns:a16="http://schemas.microsoft.com/office/drawing/2014/main" id="{9AEDB122-D4C8-8525-847D-6EAB5220CCB2}"/>
              </a:ext>
            </a:extLst>
          </p:cNvPr>
          <p:cNvSpPr txBox="1"/>
          <p:nvPr/>
        </p:nvSpPr>
        <p:spPr>
          <a:xfrm>
            <a:off x="955385" y="1904598"/>
            <a:ext cx="3427043" cy="523220"/>
          </a:xfrm>
          <a:prstGeom prst="rect">
            <a:avLst/>
          </a:prstGeom>
          <a:noFill/>
        </p:spPr>
        <p:txBody>
          <a:bodyPr wrap="square" rtlCol="0">
            <a:spAutoFit/>
          </a:bodyPr>
          <a:lstStyle/>
          <a:p>
            <a:r>
              <a:rPr lang="en-IN" sz="2800" dirty="0">
                <a:solidFill>
                  <a:schemeClr val="bg1">
                    <a:lumMod val="95000"/>
                  </a:schemeClr>
                </a:solidFill>
              </a:rPr>
              <a:t>Problem Statement</a:t>
            </a:r>
          </a:p>
        </p:txBody>
      </p:sp>
      <p:sp>
        <p:nvSpPr>
          <p:cNvPr id="11" name="TextBox 10">
            <a:extLst>
              <a:ext uri="{FF2B5EF4-FFF2-40B4-BE49-F238E27FC236}">
                <a16:creationId xmlns:a16="http://schemas.microsoft.com/office/drawing/2014/main" id="{D9C45C36-EC9F-167E-D898-807897293D7B}"/>
              </a:ext>
            </a:extLst>
          </p:cNvPr>
          <p:cNvSpPr txBox="1"/>
          <p:nvPr/>
        </p:nvSpPr>
        <p:spPr>
          <a:xfrm>
            <a:off x="955386" y="2726673"/>
            <a:ext cx="2607813" cy="523220"/>
          </a:xfrm>
          <a:prstGeom prst="rect">
            <a:avLst/>
          </a:prstGeom>
          <a:noFill/>
        </p:spPr>
        <p:txBody>
          <a:bodyPr wrap="square" rtlCol="0">
            <a:spAutoFit/>
          </a:bodyPr>
          <a:lstStyle/>
          <a:p>
            <a:r>
              <a:rPr lang="en-IN" sz="2800" dirty="0">
                <a:solidFill>
                  <a:schemeClr val="bg1">
                    <a:lumMod val="95000"/>
                  </a:schemeClr>
                </a:solidFill>
              </a:rPr>
              <a:t>Introduction</a:t>
            </a:r>
          </a:p>
        </p:txBody>
      </p:sp>
      <p:sp>
        <p:nvSpPr>
          <p:cNvPr id="12" name="TextBox 11">
            <a:extLst>
              <a:ext uri="{FF2B5EF4-FFF2-40B4-BE49-F238E27FC236}">
                <a16:creationId xmlns:a16="http://schemas.microsoft.com/office/drawing/2014/main" id="{2534174A-F9E4-B10D-C1AE-81FD3BB0308D}"/>
              </a:ext>
            </a:extLst>
          </p:cNvPr>
          <p:cNvSpPr txBox="1"/>
          <p:nvPr/>
        </p:nvSpPr>
        <p:spPr>
          <a:xfrm>
            <a:off x="955386" y="3536780"/>
            <a:ext cx="5672211" cy="523220"/>
          </a:xfrm>
          <a:prstGeom prst="rect">
            <a:avLst/>
          </a:prstGeom>
          <a:noFill/>
        </p:spPr>
        <p:txBody>
          <a:bodyPr wrap="square" rtlCol="0">
            <a:spAutoFit/>
          </a:bodyPr>
          <a:lstStyle/>
          <a:p>
            <a:r>
              <a:rPr lang="en-IN" sz="2800" dirty="0">
                <a:solidFill>
                  <a:schemeClr val="bg1">
                    <a:lumMod val="95000"/>
                  </a:schemeClr>
                </a:solidFill>
              </a:rPr>
              <a:t>Benefits</a:t>
            </a:r>
          </a:p>
        </p:txBody>
      </p:sp>
      <p:sp>
        <p:nvSpPr>
          <p:cNvPr id="16" name="TextBox 15">
            <a:extLst>
              <a:ext uri="{FF2B5EF4-FFF2-40B4-BE49-F238E27FC236}">
                <a16:creationId xmlns:a16="http://schemas.microsoft.com/office/drawing/2014/main" id="{E05B2263-6515-2FD2-0279-C5F02FADB0CC}"/>
              </a:ext>
            </a:extLst>
          </p:cNvPr>
          <p:cNvSpPr txBox="1"/>
          <p:nvPr/>
        </p:nvSpPr>
        <p:spPr>
          <a:xfrm>
            <a:off x="937483" y="4321508"/>
            <a:ext cx="5543473" cy="523220"/>
          </a:xfrm>
          <a:prstGeom prst="rect">
            <a:avLst/>
          </a:prstGeom>
          <a:noFill/>
        </p:spPr>
        <p:txBody>
          <a:bodyPr wrap="square" rtlCol="0">
            <a:spAutoFit/>
          </a:bodyPr>
          <a:lstStyle/>
          <a:p>
            <a:r>
              <a:rPr lang="en-IN" sz="2800" dirty="0">
                <a:solidFill>
                  <a:schemeClr val="bg1">
                    <a:lumMod val="95000"/>
                  </a:schemeClr>
                </a:solidFill>
              </a:rPr>
              <a:t>System Requirements</a:t>
            </a:r>
          </a:p>
        </p:txBody>
      </p:sp>
      <p:sp>
        <p:nvSpPr>
          <p:cNvPr id="17" name="TextBox 16">
            <a:extLst>
              <a:ext uri="{FF2B5EF4-FFF2-40B4-BE49-F238E27FC236}">
                <a16:creationId xmlns:a16="http://schemas.microsoft.com/office/drawing/2014/main" id="{C6781F80-2BCF-4332-47D8-14939CDE2C4D}"/>
              </a:ext>
            </a:extLst>
          </p:cNvPr>
          <p:cNvSpPr txBox="1"/>
          <p:nvPr/>
        </p:nvSpPr>
        <p:spPr>
          <a:xfrm>
            <a:off x="955386" y="5131615"/>
            <a:ext cx="2653377" cy="523220"/>
          </a:xfrm>
          <a:prstGeom prst="rect">
            <a:avLst/>
          </a:prstGeom>
          <a:noFill/>
        </p:spPr>
        <p:txBody>
          <a:bodyPr wrap="square" rtlCol="0">
            <a:spAutoFit/>
          </a:bodyPr>
          <a:lstStyle/>
          <a:p>
            <a:r>
              <a:rPr lang="en-IN" sz="2800" dirty="0">
                <a:solidFill>
                  <a:schemeClr val="bg1">
                    <a:lumMod val="95000"/>
                  </a:schemeClr>
                </a:solidFill>
              </a:rPr>
              <a:t>Snap Shots</a:t>
            </a:r>
          </a:p>
        </p:txBody>
      </p:sp>
    </p:spTree>
    <p:extLst>
      <p:ext uri="{BB962C8B-B14F-4D97-AF65-F5344CB8AC3E}">
        <p14:creationId xmlns:p14="http://schemas.microsoft.com/office/powerpoint/2010/main" val="357079172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37AB88-387F-5D29-1943-30A2C4BD3C9E}"/>
              </a:ext>
            </a:extLst>
          </p:cNvPr>
          <p:cNvSpPr/>
          <p:nvPr/>
        </p:nvSpPr>
        <p:spPr>
          <a:xfrm>
            <a:off x="0" y="0"/>
            <a:ext cx="12191999" cy="6858000"/>
          </a:xfrm>
          <a:prstGeom prst="rect">
            <a:avLst/>
          </a:prstGeom>
          <a:solidFill>
            <a:srgbClr val="013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0C6CE04-24CA-7131-63C7-C9054D61804A}"/>
              </a:ext>
            </a:extLst>
          </p:cNvPr>
          <p:cNvCxnSpPr/>
          <p:nvPr/>
        </p:nvCxnSpPr>
        <p:spPr>
          <a:xfrm flipH="1">
            <a:off x="10783957" y="6656098"/>
            <a:ext cx="1408043" cy="0"/>
          </a:xfrm>
          <a:prstGeom prst="line">
            <a:avLst/>
          </a:prstGeom>
          <a:ln>
            <a:solidFill>
              <a:srgbClr val="C48F2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B0A6469-5D4C-012C-827D-23A73AF10247}"/>
              </a:ext>
            </a:extLst>
          </p:cNvPr>
          <p:cNvCxnSpPr>
            <a:cxnSpLocks/>
          </p:cNvCxnSpPr>
          <p:nvPr/>
        </p:nvCxnSpPr>
        <p:spPr>
          <a:xfrm flipH="1">
            <a:off x="6014627" y="839592"/>
            <a:ext cx="7504368" cy="0"/>
          </a:xfrm>
          <a:prstGeom prst="line">
            <a:avLst/>
          </a:prstGeom>
          <a:ln>
            <a:solidFill>
              <a:srgbClr val="C48F22"/>
            </a:solidFill>
            <a:tailEnd type="ova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64FC00B6-4DC4-FB66-C667-1086A7D12AC3}"/>
              </a:ext>
            </a:extLst>
          </p:cNvPr>
          <p:cNvSpPr txBox="1"/>
          <p:nvPr/>
        </p:nvSpPr>
        <p:spPr>
          <a:xfrm>
            <a:off x="429527" y="425655"/>
            <a:ext cx="5893214" cy="738664"/>
          </a:xfrm>
          <a:prstGeom prst="rect">
            <a:avLst/>
          </a:prstGeom>
          <a:noFill/>
          <a:effectLst/>
        </p:spPr>
        <p:txBody>
          <a:bodyPr wrap="square" lIns="0" tIns="0" rIns="0" bIns="0" rtlCol="0">
            <a:spAutoFit/>
          </a:bodyPr>
          <a:lstStyle/>
          <a:p>
            <a:r>
              <a:rPr lang="en-ID" sz="4800" b="1" dirty="0">
                <a:solidFill>
                  <a:srgbClr val="C48F22"/>
                </a:solidFill>
                <a:latin typeface="Book Antiqua" panose="02040602050305030304" pitchFamily="18" charset="0"/>
              </a:rPr>
              <a:t>Problem Statement</a:t>
            </a:r>
          </a:p>
        </p:txBody>
      </p:sp>
      <p:sp>
        <p:nvSpPr>
          <p:cNvPr id="3" name="TextBox 2">
            <a:extLst>
              <a:ext uri="{FF2B5EF4-FFF2-40B4-BE49-F238E27FC236}">
                <a16:creationId xmlns:a16="http://schemas.microsoft.com/office/drawing/2014/main" id="{9978A7B2-1E64-DA87-D18E-CF748E0B0F5A}"/>
              </a:ext>
            </a:extLst>
          </p:cNvPr>
          <p:cNvSpPr txBox="1"/>
          <p:nvPr/>
        </p:nvSpPr>
        <p:spPr>
          <a:xfrm>
            <a:off x="156116" y="1661808"/>
            <a:ext cx="11909503" cy="3416320"/>
          </a:xfrm>
          <a:prstGeom prst="rect">
            <a:avLst/>
          </a:prstGeom>
          <a:noFill/>
        </p:spPr>
        <p:txBody>
          <a:bodyPr wrap="square" rtlCol="0">
            <a:spAutoFit/>
          </a:bodyPr>
          <a:lstStyle/>
          <a:p>
            <a:r>
              <a:rPr lang="en-GB" sz="3600" dirty="0">
                <a:solidFill>
                  <a:schemeClr val="bg1"/>
                </a:solidFill>
              </a:rPr>
              <a:t>Design and develop a dairy farm shop management system that enables efficient inventory management, sales tracking, and customer management. The system should allow farmers to input their dairy products, set prices, and track stock levels. Customers should be able to make purchases, view product details, and receive invoices. </a:t>
            </a:r>
            <a:endParaRPr lang="en-IN" sz="3600" dirty="0">
              <a:solidFill>
                <a:schemeClr val="bg1"/>
              </a:solidFill>
            </a:endParaRPr>
          </a:p>
        </p:txBody>
      </p:sp>
    </p:spTree>
    <p:extLst>
      <p:ext uri="{BB962C8B-B14F-4D97-AF65-F5344CB8AC3E}">
        <p14:creationId xmlns:p14="http://schemas.microsoft.com/office/powerpoint/2010/main" val="18229170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37AB88-387F-5D29-1943-30A2C4BD3C9E}"/>
              </a:ext>
            </a:extLst>
          </p:cNvPr>
          <p:cNvSpPr/>
          <p:nvPr/>
        </p:nvSpPr>
        <p:spPr>
          <a:xfrm>
            <a:off x="0" y="0"/>
            <a:ext cx="12191999" cy="6858000"/>
          </a:xfrm>
          <a:prstGeom prst="rect">
            <a:avLst/>
          </a:prstGeom>
          <a:solidFill>
            <a:srgbClr val="013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0C6CE04-24CA-7131-63C7-C9054D61804A}"/>
              </a:ext>
            </a:extLst>
          </p:cNvPr>
          <p:cNvCxnSpPr/>
          <p:nvPr/>
        </p:nvCxnSpPr>
        <p:spPr>
          <a:xfrm flipH="1">
            <a:off x="10783957" y="6656098"/>
            <a:ext cx="1408043" cy="0"/>
          </a:xfrm>
          <a:prstGeom prst="line">
            <a:avLst/>
          </a:prstGeom>
          <a:ln>
            <a:solidFill>
              <a:srgbClr val="C48F2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B0A6469-5D4C-012C-827D-23A73AF10247}"/>
              </a:ext>
            </a:extLst>
          </p:cNvPr>
          <p:cNvCxnSpPr>
            <a:cxnSpLocks/>
          </p:cNvCxnSpPr>
          <p:nvPr/>
        </p:nvCxnSpPr>
        <p:spPr>
          <a:xfrm flipH="1">
            <a:off x="4096617" y="594266"/>
            <a:ext cx="7504368" cy="0"/>
          </a:xfrm>
          <a:prstGeom prst="line">
            <a:avLst/>
          </a:prstGeom>
          <a:ln>
            <a:solidFill>
              <a:srgbClr val="C48F22"/>
            </a:solidFill>
            <a:tailEnd type="ova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64FC00B6-4DC4-FB66-C667-1086A7D12AC3}"/>
              </a:ext>
            </a:extLst>
          </p:cNvPr>
          <p:cNvSpPr txBox="1"/>
          <p:nvPr/>
        </p:nvSpPr>
        <p:spPr>
          <a:xfrm>
            <a:off x="150746" y="291840"/>
            <a:ext cx="3828578" cy="738664"/>
          </a:xfrm>
          <a:prstGeom prst="rect">
            <a:avLst/>
          </a:prstGeom>
          <a:noFill/>
          <a:effectLst/>
        </p:spPr>
        <p:txBody>
          <a:bodyPr wrap="square" lIns="0" tIns="0" rIns="0" bIns="0" rtlCol="0">
            <a:spAutoFit/>
          </a:bodyPr>
          <a:lstStyle/>
          <a:p>
            <a:r>
              <a:rPr lang="en-ID" sz="4800" b="1" dirty="0">
                <a:solidFill>
                  <a:srgbClr val="C48F22"/>
                </a:solidFill>
                <a:latin typeface="Book Antiqua" panose="02040602050305030304" pitchFamily="18" charset="0"/>
              </a:rPr>
              <a:t>Introduction</a:t>
            </a:r>
          </a:p>
        </p:txBody>
      </p:sp>
      <p:sp>
        <p:nvSpPr>
          <p:cNvPr id="3" name="TextBox 2">
            <a:extLst>
              <a:ext uri="{FF2B5EF4-FFF2-40B4-BE49-F238E27FC236}">
                <a16:creationId xmlns:a16="http://schemas.microsoft.com/office/drawing/2014/main" id="{9978A7B2-1E64-DA87-D18E-CF748E0B0F5A}"/>
              </a:ext>
            </a:extLst>
          </p:cNvPr>
          <p:cNvSpPr txBox="1"/>
          <p:nvPr/>
        </p:nvSpPr>
        <p:spPr>
          <a:xfrm>
            <a:off x="150745" y="1649806"/>
            <a:ext cx="11870269" cy="4031873"/>
          </a:xfrm>
          <a:prstGeom prst="rect">
            <a:avLst/>
          </a:prstGeom>
          <a:noFill/>
        </p:spPr>
        <p:txBody>
          <a:bodyPr wrap="square" rtlCol="0">
            <a:spAutoFit/>
          </a:bodyPr>
          <a:lstStyle/>
          <a:p>
            <a:pPr marL="457200" indent="-457200" algn="l">
              <a:buFont typeface="Arial" panose="020B0604020202020204" pitchFamily="34" charset="0"/>
              <a:buChar char="•"/>
            </a:pPr>
            <a:r>
              <a:rPr lang="en-GB" sz="3200" b="0" i="0" dirty="0">
                <a:solidFill>
                  <a:srgbClr val="D1D5DB"/>
                </a:solidFill>
                <a:effectLst/>
                <a:latin typeface="Söhne"/>
              </a:rPr>
              <a:t>The dairy farm shop management system is a software solution designed to streamline and automate various aspects of running a dairy farm shop, from inventory management to sales tracking.</a:t>
            </a:r>
          </a:p>
          <a:p>
            <a:pPr marL="457200" indent="-457200" algn="l">
              <a:buFont typeface="Arial" panose="020B0604020202020204" pitchFamily="34" charset="0"/>
              <a:buChar char="•"/>
            </a:pPr>
            <a:endParaRPr lang="en-GB" sz="3200" b="0" i="0" dirty="0">
              <a:solidFill>
                <a:srgbClr val="D1D5DB"/>
              </a:solidFill>
              <a:effectLst/>
              <a:latin typeface="Söhne"/>
            </a:endParaRPr>
          </a:p>
          <a:p>
            <a:pPr marL="457200" indent="-457200" algn="l">
              <a:buFont typeface="Arial" panose="020B0604020202020204" pitchFamily="34" charset="0"/>
              <a:buChar char="•"/>
            </a:pPr>
            <a:r>
              <a:rPr lang="en-GB" sz="3200" b="0" i="0" dirty="0">
                <a:solidFill>
                  <a:srgbClr val="D1D5DB"/>
                </a:solidFill>
                <a:effectLst/>
                <a:latin typeface="Söhne"/>
              </a:rPr>
              <a:t>The system allows </a:t>
            </a:r>
            <a:r>
              <a:rPr lang="en-GB" sz="3200" dirty="0">
                <a:solidFill>
                  <a:srgbClr val="D1D5DB"/>
                </a:solidFill>
                <a:latin typeface="Söhne"/>
              </a:rPr>
              <a:t>sellers or distributors</a:t>
            </a:r>
            <a:r>
              <a:rPr lang="en-GB" sz="3200" b="0" i="0" dirty="0">
                <a:solidFill>
                  <a:srgbClr val="D1D5DB"/>
                </a:solidFill>
                <a:effectLst/>
                <a:latin typeface="Söhne"/>
              </a:rPr>
              <a:t> to maintain an organized inventory of dairy products, including milk, cheese, butter, and yogurt, and efficiently track stock levels to avoid shortages or overstocking.</a:t>
            </a:r>
          </a:p>
        </p:txBody>
      </p:sp>
    </p:spTree>
    <p:extLst>
      <p:ext uri="{BB962C8B-B14F-4D97-AF65-F5344CB8AC3E}">
        <p14:creationId xmlns:p14="http://schemas.microsoft.com/office/powerpoint/2010/main" val="40449483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37AB88-387F-5D29-1943-30A2C4BD3C9E}"/>
              </a:ext>
            </a:extLst>
          </p:cNvPr>
          <p:cNvSpPr/>
          <p:nvPr/>
        </p:nvSpPr>
        <p:spPr>
          <a:xfrm>
            <a:off x="0" y="0"/>
            <a:ext cx="12191999" cy="6858000"/>
          </a:xfrm>
          <a:prstGeom prst="rect">
            <a:avLst/>
          </a:prstGeom>
          <a:solidFill>
            <a:srgbClr val="013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0C6CE04-24CA-7131-63C7-C9054D61804A}"/>
              </a:ext>
            </a:extLst>
          </p:cNvPr>
          <p:cNvCxnSpPr/>
          <p:nvPr/>
        </p:nvCxnSpPr>
        <p:spPr>
          <a:xfrm flipH="1">
            <a:off x="10783957" y="6656098"/>
            <a:ext cx="1408043" cy="0"/>
          </a:xfrm>
          <a:prstGeom prst="line">
            <a:avLst/>
          </a:prstGeom>
          <a:ln>
            <a:solidFill>
              <a:srgbClr val="C48F2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B0A6469-5D4C-012C-827D-23A73AF10247}"/>
              </a:ext>
            </a:extLst>
          </p:cNvPr>
          <p:cNvCxnSpPr>
            <a:cxnSpLocks/>
          </p:cNvCxnSpPr>
          <p:nvPr/>
        </p:nvCxnSpPr>
        <p:spPr>
          <a:xfrm flipH="1">
            <a:off x="3951241" y="627921"/>
            <a:ext cx="7504368" cy="0"/>
          </a:xfrm>
          <a:prstGeom prst="line">
            <a:avLst/>
          </a:prstGeom>
          <a:ln>
            <a:solidFill>
              <a:srgbClr val="C48F22"/>
            </a:solidFill>
            <a:tailEnd type="ova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64FC00B6-4DC4-FB66-C667-1086A7D12AC3}"/>
              </a:ext>
            </a:extLst>
          </p:cNvPr>
          <p:cNvSpPr txBox="1"/>
          <p:nvPr/>
        </p:nvSpPr>
        <p:spPr>
          <a:xfrm>
            <a:off x="122663" y="236287"/>
            <a:ext cx="3828578" cy="738664"/>
          </a:xfrm>
          <a:prstGeom prst="rect">
            <a:avLst/>
          </a:prstGeom>
          <a:noFill/>
          <a:effectLst/>
        </p:spPr>
        <p:txBody>
          <a:bodyPr wrap="square" lIns="0" tIns="0" rIns="0" bIns="0" rtlCol="0">
            <a:spAutoFit/>
          </a:bodyPr>
          <a:lstStyle/>
          <a:p>
            <a:r>
              <a:rPr lang="en-ID" sz="4800" b="1" dirty="0">
                <a:solidFill>
                  <a:srgbClr val="C48F22"/>
                </a:solidFill>
                <a:latin typeface="Book Antiqua" panose="02040602050305030304" pitchFamily="18" charset="0"/>
              </a:rPr>
              <a:t>Introduction</a:t>
            </a:r>
          </a:p>
        </p:txBody>
      </p:sp>
      <p:sp>
        <p:nvSpPr>
          <p:cNvPr id="3" name="TextBox 2">
            <a:extLst>
              <a:ext uri="{FF2B5EF4-FFF2-40B4-BE49-F238E27FC236}">
                <a16:creationId xmlns:a16="http://schemas.microsoft.com/office/drawing/2014/main" id="{9978A7B2-1E64-DA87-D18E-CF748E0B0F5A}"/>
              </a:ext>
            </a:extLst>
          </p:cNvPr>
          <p:cNvSpPr txBox="1"/>
          <p:nvPr/>
        </p:nvSpPr>
        <p:spPr>
          <a:xfrm>
            <a:off x="122663" y="1727024"/>
            <a:ext cx="11809142" cy="4031873"/>
          </a:xfrm>
          <a:prstGeom prst="rect">
            <a:avLst/>
          </a:prstGeom>
          <a:noFill/>
        </p:spPr>
        <p:txBody>
          <a:bodyPr wrap="square" rtlCol="0">
            <a:spAutoFit/>
          </a:bodyPr>
          <a:lstStyle/>
          <a:p>
            <a:pPr marL="457200" indent="-457200" algn="l">
              <a:buFont typeface="Arial" panose="020B0604020202020204" pitchFamily="34" charset="0"/>
              <a:buChar char="•"/>
            </a:pPr>
            <a:r>
              <a:rPr lang="en-GB" sz="3200" dirty="0">
                <a:solidFill>
                  <a:srgbClr val="D1D5DB"/>
                </a:solidFill>
                <a:latin typeface="Söhne"/>
              </a:rPr>
              <a:t>Admins</a:t>
            </a:r>
            <a:r>
              <a:rPr lang="en-GB" sz="3200" b="0" i="0" dirty="0">
                <a:solidFill>
                  <a:srgbClr val="D1D5DB"/>
                </a:solidFill>
                <a:effectLst/>
                <a:latin typeface="Söhne"/>
              </a:rPr>
              <a:t> can easily browse through the available products, view detailed descriptions, and make purchases  in-store  enhancing the shopping experience.</a:t>
            </a:r>
          </a:p>
          <a:p>
            <a:pPr marL="457200" indent="-457200" algn="l">
              <a:buFont typeface="Arial" panose="020B0604020202020204" pitchFamily="34" charset="0"/>
              <a:buChar char="•"/>
            </a:pPr>
            <a:endParaRPr lang="en-GB" sz="3200" b="0" i="0" dirty="0">
              <a:solidFill>
                <a:srgbClr val="D1D5DB"/>
              </a:solidFill>
              <a:effectLst/>
              <a:latin typeface="Söhne"/>
            </a:endParaRPr>
          </a:p>
          <a:p>
            <a:pPr marL="457200" indent="-457200" algn="l">
              <a:buFont typeface="Arial" panose="020B0604020202020204" pitchFamily="34" charset="0"/>
              <a:buChar char="•"/>
            </a:pPr>
            <a:r>
              <a:rPr lang="en-GB" sz="3200" b="0" i="0" dirty="0">
                <a:solidFill>
                  <a:srgbClr val="D1D5DB"/>
                </a:solidFill>
                <a:effectLst/>
                <a:latin typeface="Söhne"/>
              </a:rPr>
              <a:t>The system enables the generation of invoices and receipts for each transaction, ensuring accurate and efficient billing for customers while maintaining a comprehensive record of sales.</a:t>
            </a:r>
          </a:p>
          <a:p>
            <a:pPr algn="l"/>
            <a:endParaRPr lang="en-GB" sz="3200" b="0" i="0" dirty="0">
              <a:solidFill>
                <a:srgbClr val="D1D5DB"/>
              </a:solidFill>
              <a:effectLst/>
              <a:latin typeface="Söhne"/>
            </a:endParaRPr>
          </a:p>
        </p:txBody>
      </p:sp>
    </p:spTree>
    <p:extLst>
      <p:ext uri="{BB962C8B-B14F-4D97-AF65-F5344CB8AC3E}">
        <p14:creationId xmlns:p14="http://schemas.microsoft.com/office/powerpoint/2010/main" val="33049203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a16="http://schemas.microsoft.com/office/drawing/2014/main"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 name="Rectangle 2">
            <a:extLst>
              <a:ext uri="{FF2B5EF4-FFF2-40B4-BE49-F238E27FC236}">
                <a16:creationId xmlns:a16="http://schemas.microsoft.com/office/drawing/2014/main" id="{4C65B0EA-2294-5168-8727-2DC5A6B1F181}"/>
              </a:ext>
            </a:extLst>
          </p:cNvPr>
          <p:cNvSpPr/>
          <p:nvPr/>
        </p:nvSpPr>
        <p:spPr>
          <a:xfrm>
            <a:off x="0" y="-457199"/>
            <a:ext cx="12191999" cy="7337501"/>
          </a:xfrm>
          <a:prstGeom prst="rect">
            <a:avLst/>
          </a:prstGeom>
          <a:solidFill>
            <a:srgbClr val="013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66C21B-DD35-9375-6ACE-8D5B813643AE}"/>
              </a:ext>
            </a:extLst>
          </p:cNvPr>
          <p:cNvSpPr txBox="1"/>
          <p:nvPr/>
        </p:nvSpPr>
        <p:spPr>
          <a:xfrm>
            <a:off x="664522" y="1506592"/>
            <a:ext cx="8089184" cy="416146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3600" dirty="0">
                <a:solidFill>
                  <a:schemeClr val="bg1">
                    <a:lumMod val="95000"/>
                  </a:schemeClr>
                </a:solidFill>
              </a:rPr>
              <a:t>Efficient Inventory Management</a:t>
            </a:r>
            <a:endParaRPr lang="en-IN" sz="3600" dirty="0">
              <a:solidFill>
                <a:schemeClr val="bg1">
                  <a:lumMod val="95000"/>
                </a:schemeClr>
              </a:solidFill>
            </a:endParaRPr>
          </a:p>
          <a:p>
            <a:pPr marL="285750" indent="-285750">
              <a:lnSpc>
                <a:spcPct val="150000"/>
              </a:lnSpc>
              <a:buFont typeface="Wingdings" panose="05000000000000000000" pitchFamily="2" charset="2"/>
              <a:buChar char="§"/>
            </a:pPr>
            <a:r>
              <a:rPr lang="en-US" sz="3600" dirty="0">
                <a:solidFill>
                  <a:schemeClr val="bg1">
                    <a:lumMod val="95000"/>
                  </a:schemeClr>
                </a:solidFill>
              </a:rPr>
              <a:t>Streamlined Sales Tracking</a:t>
            </a:r>
          </a:p>
          <a:p>
            <a:pPr marL="285750" indent="-285750">
              <a:lnSpc>
                <a:spcPct val="150000"/>
              </a:lnSpc>
              <a:buFont typeface="Wingdings" panose="05000000000000000000" pitchFamily="2" charset="2"/>
              <a:buChar char="§"/>
            </a:pPr>
            <a:r>
              <a:rPr lang="en-US" sz="3600" dirty="0">
                <a:solidFill>
                  <a:schemeClr val="bg1">
                    <a:lumMod val="95000"/>
                  </a:schemeClr>
                </a:solidFill>
              </a:rPr>
              <a:t>Enhanced customer management</a:t>
            </a:r>
          </a:p>
          <a:p>
            <a:pPr marL="285750" indent="-285750">
              <a:lnSpc>
                <a:spcPct val="150000"/>
              </a:lnSpc>
              <a:buFont typeface="Wingdings" panose="05000000000000000000" pitchFamily="2" charset="2"/>
              <a:buChar char="§"/>
            </a:pPr>
            <a:r>
              <a:rPr lang="en-US" sz="3600" dirty="0">
                <a:solidFill>
                  <a:schemeClr val="bg1">
                    <a:lumMod val="95000"/>
                  </a:schemeClr>
                </a:solidFill>
              </a:rPr>
              <a:t>Time and Cost saving</a:t>
            </a:r>
          </a:p>
          <a:p>
            <a:pPr marL="285750" indent="-285750">
              <a:lnSpc>
                <a:spcPct val="150000"/>
              </a:lnSpc>
              <a:buFont typeface="Wingdings" panose="05000000000000000000" pitchFamily="2" charset="2"/>
              <a:buChar char="§"/>
            </a:pPr>
            <a:r>
              <a:rPr lang="en-US" sz="3600" dirty="0">
                <a:solidFill>
                  <a:schemeClr val="bg1">
                    <a:lumMod val="95000"/>
                  </a:schemeClr>
                </a:solidFill>
              </a:rPr>
              <a:t>Business Insight and Analytics</a:t>
            </a:r>
          </a:p>
        </p:txBody>
      </p:sp>
      <p:sp>
        <p:nvSpPr>
          <p:cNvPr id="6" name="TextBox 5">
            <a:extLst>
              <a:ext uri="{FF2B5EF4-FFF2-40B4-BE49-F238E27FC236}">
                <a16:creationId xmlns:a16="http://schemas.microsoft.com/office/drawing/2014/main" id="{ECEED116-5954-8B1C-1BFD-A2C483921B50}"/>
              </a:ext>
            </a:extLst>
          </p:cNvPr>
          <p:cNvSpPr txBox="1"/>
          <p:nvPr/>
        </p:nvSpPr>
        <p:spPr>
          <a:xfrm>
            <a:off x="8753706" y="0"/>
            <a:ext cx="3534937" cy="1015663"/>
          </a:xfrm>
          <a:prstGeom prst="rect">
            <a:avLst/>
          </a:prstGeom>
          <a:noFill/>
        </p:spPr>
        <p:txBody>
          <a:bodyPr wrap="square" rtlCol="0">
            <a:spAutoFit/>
          </a:bodyPr>
          <a:lstStyle/>
          <a:p>
            <a:r>
              <a:rPr lang="en-IN" sz="6000" b="1" dirty="0">
                <a:solidFill>
                  <a:srgbClr val="C48F22"/>
                </a:solidFill>
              </a:rPr>
              <a:t>Benefits</a:t>
            </a:r>
            <a:endParaRPr lang="en-IN" sz="5400" b="1" dirty="0">
              <a:solidFill>
                <a:srgbClr val="C48F22"/>
              </a:solidFill>
            </a:endParaRPr>
          </a:p>
        </p:txBody>
      </p:sp>
      <p:cxnSp>
        <p:nvCxnSpPr>
          <p:cNvPr id="7" name="Straight Connector 6">
            <a:extLst>
              <a:ext uri="{FF2B5EF4-FFF2-40B4-BE49-F238E27FC236}">
                <a16:creationId xmlns:a16="http://schemas.microsoft.com/office/drawing/2014/main" id="{EDF5FAB8-C80D-FDCC-3A4B-59FF5AC17F31}"/>
              </a:ext>
            </a:extLst>
          </p:cNvPr>
          <p:cNvCxnSpPr>
            <a:cxnSpLocks/>
          </p:cNvCxnSpPr>
          <p:nvPr/>
        </p:nvCxnSpPr>
        <p:spPr>
          <a:xfrm flipV="1">
            <a:off x="59472" y="389722"/>
            <a:ext cx="8597590" cy="52985"/>
          </a:xfrm>
          <a:prstGeom prst="line">
            <a:avLst/>
          </a:prstGeom>
          <a:ln>
            <a:solidFill>
              <a:srgbClr val="C48F22"/>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1517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BB5D97F-1B58-996B-3036-F7E6E1F322C2}"/>
              </a:ext>
            </a:extLst>
          </p:cNvPr>
          <p:cNvSpPr/>
          <p:nvPr/>
        </p:nvSpPr>
        <p:spPr>
          <a:xfrm>
            <a:off x="0" y="-479501"/>
            <a:ext cx="12191999" cy="7337501"/>
          </a:xfrm>
          <a:prstGeom prst="rect">
            <a:avLst/>
          </a:prstGeom>
          <a:solidFill>
            <a:srgbClr val="013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Building with solid fill">
            <a:extLst>
              <a:ext uri="{FF2B5EF4-FFF2-40B4-BE49-F238E27FC236}">
                <a16:creationId xmlns:a16="http://schemas.microsoft.com/office/drawing/2014/main" id="{7AE80D26-99A0-AC0C-54C3-606DA14187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64176" y="6411951"/>
            <a:ext cx="613317" cy="446049"/>
          </a:xfrm>
          <a:prstGeom prst="rect">
            <a:avLst/>
          </a:prstGeom>
        </p:spPr>
      </p:pic>
      <p:sp>
        <p:nvSpPr>
          <p:cNvPr id="19" name="TextBox 18">
            <a:extLst>
              <a:ext uri="{FF2B5EF4-FFF2-40B4-BE49-F238E27FC236}">
                <a16:creationId xmlns:a16="http://schemas.microsoft.com/office/drawing/2014/main" id="{56E43BB0-F30F-57C7-A2BA-8CA3D352A1AD}"/>
              </a:ext>
            </a:extLst>
          </p:cNvPr>
          <p:cNvSpPr txBox="1"/>
          <p:nvPr/>
        </p:nvSpPr>
        <p:spPr>
          <a:xfrm flipH="1">
            <a:off x="2885654" y="19977"/>
            <a:ext cx="6420690" cy="923330"/>
          </a:xfrm>
          <a:prstGeom prst="rect">
            <a:avLst/>
          </a:prstGeom>
          <a:noFill/>
        </p:spPr>
        <p:txBody>
          <a:bodyPr wrap="square" rtlCol="0">
            <a:spAutoFit/>
          </a:bodyPr>
          <a:lstStyle/>
          <a:p>
            <a:r>
              <a:rPr lang="en-IN" sz="5400" b="1" dirty="0">
                <a:solidFill>
                  <a:srgbClr val="C48F22"/>
                </a:solidFill>
              </a:rPr>
              <a:t>System Requirements</a:t>
            </a:r>
          </a:p>
        </p:txBody>
      </p:sp>
      <p:grpSp>
        <p:nvGrpSpPr>
          <p:cNvPr id="20" name="Group 19">
            <a:extLst>
              <a:ext uri="{FF2B5EF4-FFF2-40B4-BE49-F238E27FC236}">
                <a16:creationId xmlns:a16="http://schemas.microsoft.com/office/drawing/2014/main" id="{DD340CB5-C9BF-635A-B60C-2E39CCEA3120}"/>
              </a:ext>
            </a:extLst>
          </p:cNvPr>
          <p:cNvGrpSpPr/>
          <p:nvPr/>
        </p:nvGrpSpPr>
        <p:grpSpPr>
          <a:xfrm flipH="1">
            <a:off x="4921155" y="4145690"/>
            <a:ext cx="6815606" cy="1871184"/>
            <a:chOff x="4860457" y="1185015"/>
            <a:chExt cx="6815606" cy="1601731"/>
          </a:xfrm>
        </p:grpSpPr>
        <p:sp>
          <p:nvSpPr>
            <p:cNvPr id="21" name="Rectangle 20">
              <a:extLst>
                <a:ext uri="{FF2B5EF4-FFF2-40B4-BE49-F238E27FC236}">
                  <a16:creationId xmlns:a16="http://schemas.microsoft.com/office/drawing/2014/main" id="{1BB368DE-BB16-0B38-62B2-35530A36CC7A}"/>
                </a:ext>
              </a:extLst>
            </p:cNvPr>
            <p:cNvSpPr/>
            <p:nvPr/>
          </p:nvSpPr>
          <p:spPr>
            <a:xfrm>
              <a:off x="4860457" y="1185015"/>
              <a:ext cx="6815606" cy="1601731"/>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Rectangle 21">
              <a:extLst>
                <a:ext uri="{FF2B5EF4-FFF2-40B4-BE49-F238E27FC236}">
                  <a16:creationId xmlns:a16="http://schemas.microsoft.com/office/drawing/2014/main" id="{BE82B069-5A47-5346-5804-8157B2CAF4D4}"/>
                </a:ext>
              </a:extLst>
            </p:cNvPr>
            <p:cNvSpPr/>
            <p:nvPr/>
          </p:nvSpPr>
          <p:spPr>
            <a:xfrm>
              <a:off x="7051604" y="1304651"/>
              <a:ext cx="4524351" cy="1373003"/>
            </a:xfrm>
            <a:prstGeom prst="rect">
              <a:avLst/>
            </a:prstGeom>
            <a:solidFill>
              <a:srgbClr val="D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3" name="Arrow: Chevron 22">
              <a:extLst>
                <a:ext uri="{FF2B5EF4-FFF2-40B4-BE49-F238E27FC236}">
                  <a16:creationId xmlns:a16="http://schemas.microsoft.com/office/drawing/2014/main" id="{B20FA09B-945E-775B-0D8B-78F0FE675479}"/>
                </a:ext>
              </a:extLst>
            </p:cNvPr>
            <p:cNvSpPr/>
            <p:nvPr/>
          </p:nvSpPr>
          <p:spPr>
            <a:xfrm>
              <a:off x="6823985" y="1304651"/>
              <a:ext cx="576285" cy="1373002"/>
            </a:xfrm>
            <a:prstGeom prst="chevron">
              <a:avLst>
                <a:gd name="adj" fmla="val 24934"/>
              </a:avLst>
            </a:prstGeom>
            <a:solidFill>
              <a:srgbClr val="012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pic>
          <p:nvPicPr>
            <p:cNvPr id="24" name="Graphic 23" descr="Star with solid fill">
              <a:extLst>
                <a:ext uri="{FF2B5EF4-FFF2-40B4-BE49-F238E27FC236}">
                  <a16:creationId xmlns:a16="http://schemas.microsoft.com/office/drawing/2014/main" id="{8CB965B6-4A15-42DE-958F-46FDB00BBCB7}"/>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643780" y="2342889"/>
              <a:ext cx="185595" cy="185595"/>
            </a:xfrm>
            <a:prstGeom prst="rect">
              <a:avLst/>
            </a:prstGeom>
          </p:spPr>
        </p:pic>
      </p:grpSp>
      <p:grpSp>
        <p:nvGrpSpPr>
          <p:cNvPr id="26" name="Group 25">
            <a:extLst>
              <a:ext uri="{FF2B5EF4-FFF2-40B4-BE49-F238E27FC236}">
                <a16:creationId xmlns:a16="http://schemas.microsoft.com/office/drawing/2014/main" id="{12D697DF-62D9-D8E3-446A-CB3ABD2626EE}"/>
              </a:ext>
            </a:extLst>
          </p:cNvPr>
          <p:cNvGrpSpPr/>
          <p:nvPr/>
        </p:nvGrpSpPr>
        <p:grpSpPr>
          <a:xfrm>
            <a:off x="461497" y="1550468"/>
            <a:ext cx="6815606" cy="1871184"/>
            <a:chOff x="4860457" y="1185015"/>
            <a:chExt cx="6815606" cy="1601731"/>
          </a:xfrm>
        </p:grpSpPr>
        <p:sp>
          <p:nvSpPr>
            <p:cNvPr id="27" name="Rectangle 26">
              <a:extLst>
                <a:ext uri="{FF2B5EF4-FFF2-40B4-BE49-F238E27FC236}">
                  <a16:creationId xmlns:a16="http://schemas.microsoft.com/office/drawing/2014/main" id="{C7D097E7-F0C3-3D86-F04D-84E225E0F486}"/>
                </a:ext>
              </a:extLst>
            </p:cNvPr>
            <p:cNvSpPr/>
            <p:nvPr/>
          </p:nvSpPr>
          <p:spPr>
            <a:xfrm>
              <a:off x="4860457" y="1185015"/>
              <a:ext cx="6815606" cy="1601731"/>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27">
              <a:extLst>
                <a:ext uri="{FF2B5EF4-FFF2-40B4-BE49-F238E27FC236}">
                  <a16:creationId xmlns:a16="http://schemas.microsoft.com/office/drawing/2014/main" id="{AA14EEBA-323B-63F4-C741-A6A37603179D}"/>
                </a:ext>
              </a:extLst>
            </p:cNvPr>
            <p:cNvSpPr/>
            <p:nvPr/>
          </p:nvSpPr>
          <p:spPr>
            <a:xfrm>
              <a:off x="7108533" y="1304651"/>
              <a:ext cx="4467422" cy="1373003"/>
            </a:xfrm>
            <a:prstGeom prst="rect">
              <a:avLst/>
            </a:prstGeom>
            <a:solidFill>
              <a:srgbClr val="D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9" name="Arrow: Chevron 28">
              <a:extLst>
                <a:ext uri="{FF2B5EF4-FFF2-40B4-BE49-F238E27FC236}">
                  <a16:creationId xmlns:a16="http://schemas.microsoft.com/office/drawing/2014/main" id="{EEB253BF-88A5-B678-DC1F-9F711C5380B5}"/>
                </a:ext>
              </a:extLst>
            </p:cNvPr>
            <p:cNvSpPr/>
            <p:nvPr/>
          </p:nvSpPr>
          <p:spPr>
            <a:xfrm>
              <a:off x="6820390" y="1304652"/>
              <a:ext cx="576285" cy="1373002"/>
            </a:xfrm>
            <a:prstGeom prst="chevron">
              <a:avLst>
                <a:gd name="adj" fmla="val 24934"/>
              </a:avLst>
            </a:prstGeom>
            <a:solidFill>
              <a:srgbClr val="012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pic>
          <p:nvPicPr>
            <p:cNvPr id="30" name="Graphic 29" descr="Star with solid fill">
              <a:extLst>
                <a:ext uri="{FF2B5EF4-FFF2-40B4-BE49-F238E27FC236}">
                  <a16:creationId xmlns:a16="http://schemas.microsoft.com/office/drawing/2014/main" id="{D20F008D-C2D8-028A-5ABA-69A128162B63}"/>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643780" y="2342889"/>
              <a:ext cx="185595" cy="185595"/>
            </a:xfrm>
            <a:prstGeom prst="rect">
              <a:avLst/>
            </a:prstGeom>
          </p:spPr>
        </p:pic>
      </p:grpSp>
      <p:sp>
        <p:nvSpPr>
          <p:cNvPr id="31" name="TextBox 30">
            <a:extLst>
              <a:ext uri="{FF2B5EF4-FFF2-40B4-BE49-F238E27FC236}">
                <a16:creationId xmlns:a16="http://schemas.microsoft.com/office/drawing/2014/main" id="{7C0D9EA8-EE49-7EBB-E6D9-49CB6789DFC5}"/>
              </a:ext>
            </a:extLst>
          </p:cNvPr>
          <p:cNvSpPr txBox="1"/>
          <p:nvPr/>
        </p:nvSpPr>
        <p:spPr>
          <a:xfrm>
            <a:off x="198810" y="2019102"/>
            <a:ext cx="2485308" cy="892552"/>
          </a:xfrm>
          <a:prstGeom prst="rect">
            <a:avLst/>
          </a:prstGeom>
          <a:noFill/>
        </p:spPr>
        <p:txBody>
          <a:bodyPr wrap="square" rtlCol="0">
            <a:spAutoFit/>
          </a:bodyPr>
          <a:lstStyle/>
          <a:p>
            <a:pPr algn="ctr"/>
            <a:r>
              <a:rPr lang="en-IN" sz="2600" b="1" dirty="0">
                <a:solidFill>
                  <a:srgbClr val="D8CFCE"/>
                </a:solidFill>
              </a:rPr>
              <a:t>Software Requirements</a:t>
            </a:r>
          </a:p>
        </p:txBody>
      </p:sp>
      <p:sp>
        <p:nvSpPr>
          <p:cNvPr id="32" name="TextBox 31">
            <a:extLst>
              <a:ext uri="{FF2B5EF4-FFF2-40B4-BE49-F238E27FC236}">
                <a16:creationId xmlns:a16="http://schemas.microsoft.com/office/drawing/2014/main" id="{C377CC88-9669-825D-3175-0E37FB1AEF3C}"/>
              </a:ext>
            </a:extLst>
          </p:cNvPr>
          <p:cNvSpPr txBox="1"/>
          <p:nvPr/>
        </p:nvSpPr>
        <p:spPr>
          <a:xfrm>
            <a:off x="9458218" y="4550602"/>
            <a:ext cx="2485308" cy="892552"/>
          </a:xfrm>
          <a:prstGeom prst="rect">
            <a:avLst/>
          </a:prstGeom>
          <a:noFill/>
        </p:spPr>
        <p:txBody>
          <a:bodyPr wrap="square" rtlCol="0">
            <a:spAutoFit/>
          </a:bodyPr>
          <a:lstStyle/>
          <a:p>
            <a:pPr algn="ctr"/>
            <a:r>
              <a:rPr lang="en-IN" sz="2600" b="1" dirty="0">
                <a:solidFill>
                  <a:srgbClr val="D8CFCE"/>
                </a:solidFill>
              </a:rPr>
              <a:t>Hardware Requirements</a:t>
            </a:r>
          </a:p>
        </p:txBody>
      </p:sp>
      <p:sp>
        <p:nvSpPr>
          <p:cNvPr id="33" name="TextBox 32">
            <a:extLst>
              <a:ext uri="{FF2B5EF4-FFF2-40B4-BE49-F238E27FC236}">
                <a16:creationId xmlns:a16="http://schemas.microsoft.com/office/drawing/2014/main" id="{6FF34CE3-79F9-7765-0DB0-DCAFE062F062}"/>
              </a:ext>
            </a:extLst>
          </p:cNvPr>
          <p:cNvSpPr txBox="1"/>
          <p:nvPr/>
        </p:nvSpPr>
        <p:spPr>
          <a:xfrm>
            <a:off x="3023170" y="1649770"/>
            <a:ext cx="3641032" cy="1631216"/>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solidFill>
                  <a:srgbClr val="241F21"/>
                </a:solidFill>
              </a:rPr>
              <a:t>Operating System (Windows 7,8,10)</a:t>
            </a:r>
          </a:p>
          <a:p>
            <a:pPr marL="342900" indent="-342900">
              <a:buFont typeface="Wingdings" panose="05000000000000000000" pitchFamily="2" charset="2"/>
              <a:buChar char="§"/>
            </a:pPr>
            <a:r>
              <a:rPr lang="en-IN" sz="2000" b="1" dirty="0">
                <a:solidFill>
                  <a:srgbClr val="241F21"/>
                </a:solidFill>
              </a:rPr>
              <a:t>Front End - HTML ,CSS</a:t>
            </a:r>
          </a:p>
          <a:p>
            <a:pPr marL="342900" indent="-342900">
              <a:buFont typeface="Wingdings" panose="05000000000000000000" pitchFamily="2" charset="2"/>
              <a:buChar char="§"/>
            </a:pPr>
            <a:r>
              <a:rPr lang="en-IN" sz="2000" b="1" dirty="0">
                <a:solidFill>
                  <a:srgbClr val="241F21"/>
                </a:solidFill>
              </a:rPr>
              <a:t>Back End - MySQL </a:t>
            </a:r>
          </a:p>
          <a:p>
            <a:pPr marL="342900" indent="-342900">
              <a:buFont typeface="Wingdings" panose="05000000000000000000" pitchFamily="2" charset="2"/>
              <a:buChar char="§"/>
            </a:pPr>
            <a:r>
              <a:rPr lang="en-IN" sz="2000" b="1" dirty="0">
                <a:solidFill>
                  <a:srgbClr val="241F21"/>
                </a:solidFill>
              </a:rPr>
              <a:t>Middle Ware - PHP</a:t>
            </a:r>
          </a:p>
        </p:txBody>
      </p:sp>
      <p:sp>
        <p:nvSpPr>
          <p:cNvPr id="34" name="TextBox 33">
            <a:extLst>
              <a:ext uri="{FF2B5EF4-FFF2-40B4-BE49-F238E27FC236}">
                <a16:creationId xmlns:a16="http://schemas.microsoft.com/office/drawing/2014/main" id="{80C76B6C-FFEF-FD63-0DBF-D67B9BACA66D}"/>
              </a:ext>
            </a:extLst>
          </p:cNvPr>
          <p:cNvSpPr txBox="1"/>
          <p:nvPr/>
        </p:nvSpPr>
        <p:spPr>
          <a:xfrm>
            <a:off x="5061095" y="4550602"/>
            <a:ext cx="3574849" cy="1015663"/>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t>1GHz Processor</a:t>
            </a:r>
          </a:p>
          <a:p>
            <a:pPr marL="342900" indent="-342900">
              <a:buFont typeface="Wingdings" panose="05000000000000000000" pitchFamily="2" charset="2"/>
              <a:buChar char="§"/>
            </a:pPr>
            <a:r>
              <a:rPr lang="en-IN" sz="2000" b="1" dirty="0"/>
              <a:t>512 MB RAM</a:t>
            </a:r>
          </a:p>
          <a:p>
            <a:pPr marL="342900" indent="-342900">
              <a:buFont typeface="Wingdings" panose="05000000000000000000" pitchFamily="2" charset="2"/>
              <a:buChar char="§"/>
            </a:pPr>
            <a:r>
              <a:rPr lang="en-IN" sz="2000" b="1" dirty="0"/>
              <a:t>1TB of HDD</a:t>
            </a:r>
          </a:p>
        </p:txBody>
      </p:sp>
    </p:spTree>
    <p:extLst>
      <p:ext uri="{BB962C8B-B14F-4D97-AF65-F5344CB8AC3E}">
        <p14:creationId xmlns:p14="http://schemas.microsoft.com/office/powerpoint/2010/main" val="2932092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250"/>
                                        <p:tgtEl>
                                          <p:spTgt spid="18"/>
                                        </p:tgtEl>
                                      </p:cBhvr>
                                    </p:animEffect>
                                    <p:anim calcmode="lin" valueType="num">
                                      <p:cBhvr>
                                        <p:cTn id="22" dur="250" fill="hold"/>
                                        <p:tgtEl>
                                          <p:spTgt spid="18"/>
                                        </p:tgtEl>
                                        <p:attrNameLst>
                                          <p:attrName>ppt_x</p:attrName>
                                        </p:attrNameLst>
                                      </p:cBhvr>
                                      <p:tavLst>
                                        <p:tav tm="0">
                                          <p:val>
                                            <p:strVal val="#ppt_x"/>
                                          </p:val>
                                        </p:tav>
                                        <p:tav tm="100000">
                                          <p:val>
                                            <p:strVal val="#ppt_x"/>
                                          </p:val>
                                        </p:tav>
                                      </p:tavLst>
                                    </p:anim>
                                    <p:anim calcmode="lin" valueType="num">
                                      <p:cBhvr>
                                        <p:cTn id="23" dur="250" fill="hold"/>
                                        <p:tgtEl>
                                          <p:spTgt spid="18"/>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ppt_x"/>
                                          </p:val>
                                        </p:tav>
                                        <p:tav tm="100000">
                                          <p:val>
                                            <p:strVal val="#ppt_x"/>
                                          </p:val>
                                        </p:tav>
                                      </p:tavLst>
                                    </p:anim>
                                    <p:anim calcmode="lin" valueType="num">
                                      <p:cBhvr additive="base">
                                        <p:cTn id="31" dur="500" fill="hold"/>
                                        <p:tgtEl>
                                          <p:spTgt spid="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fill="hold"/>
                                        <p:tgtEl>
                                          <p:spTgt spid="34"/>
                                        </p:tgtEl>
                                        <p:attrNameLst>
                                          <p:attrName>ppt_x</p:attrName>
                                        </p:attrNameLst>
                                      </p:cBhvr>
                                      <p:tavLst>
                                        <p:tav tm="0">
                                          <p:val>
                                            <p:strVal val="#ppt_x"/>
                                          </p:val>
                                        </p:tav>
                                        <p:tav tm="100000">
                                          <p:val>
                                            <p:strVal val="#ppt_x"/>
                                          </p:val>
                                        </p:tav>
                                      </p:tavLst>
                                    </p:anim>
                                    <p:anim calcmode="lin" valueType="num">
                                      <p:cBhvr additive="base">
                                        <p:cTn id="3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B945642-01D3-F345-58E0-29BF2C90C77F}"/>
              </a:ext>
            </a:extLst>
          </p:cNvPr>
          <p:cNvSpPr/>
          <p:nvPr/>
        </p:nvSpPr>
        <p:spPr>
          <a:xfrm>
            <a:off x="0" y="-479501"/>
            <a:ext cx="12191999" cy="7337501"/>
          </a:xfrm>
          <a:prstGeom prst="rect">
            <a:avLst/>
          </a:prstGeom>
          <a:solidFill>
            <a:srgbClr val="013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5224EDB-A85E-4EAC-FC3D-18ECD42713D4}"/>
              </a:ext>
            </a:extLst>
          </p:cNvPr>
          <p:cNvSpPr txBox="1"/>
          <p:nvPr/>
        </p:nvSpPr>
        <p:spPr>
          <a:xfrm>
            <a:off x="0" y="-49209"/>
            <a:ext cx="4650060" cy="830997"/>
          </a:xfrm>
          <a:prstGeom prst="rect">
            <a:avLst/>
          </a:prstGeom>
          <a:noFill/>
        </p:spPr>
        <p:txBody>
          <a:bodyPr wrap="square" rtlCol="0">
            <a:spAutoFit/>
          </a:bodyPr>
          <a:lstStyle/>
          <a:p>
            <a:r>
              <a:rPr lang="en-IN" sz="4800" b="1" dirty="0">
                <a:solidFill>
                  <a:srgbClr val="C48F22"/>
                </a:solidFill>
              </a:rPr>
              <a:t>Snap Shots</a:t>
            </a:r>
          </a:p>
        </p:txBody>
      </p:sp>
      <p:cxnSp>
        <p:nvCxnSpPr>
          <p:cNvPr id="55" name="Straight Connector 54">
            <a:extLst>
              <a:ext uri="{FF2B5EF4-FFF2-40B4-BE49-F238E27FC236}">
                <a16:creationId xmlns:a16="http://schemas.microsoft.com/office/drawing/2014/main" id="{5EADEB4C-23C3-9264-1525-AF1FAB2465F6}"/>
              </a:ext>
            </a:extLst>
          </p:cNvPr>
          <p:cNvCxnSpPr>
            <a:cxnSpLocks/>
          </p:cNvCxnSpPr>
          <p:nvPr/>
        </p:nvCxnSpPr>
        <p:spPr>
          <a:xfrm flipH="1">
            <a:off x="4499588" y="476118"/>
            <a:ext cx="7504368" cy="0"/>
          </a:xfrm>
          <a:prstGeom prst="line">
            <a:avLst/>
          </a:prstGeom>
          <a:ln>
            <a:solidFill>
              <a:srgbClr val="C48F22"/>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ADFA7E4-D8A5-3668-AF60-256AC967F5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230" y="1737407"/>
            <a:ext cx="5828791" cy="3938542"/>
          </a:xfrm>
          <a:prstGeom prst="rect">
            <a:avLst/>
          </a:prstGeom>
        </p:spPr>
      </p:pic>
      <p:pic>
        <p:nvPicPr>
          <p:cNvPr id="3" name="Picture 2">
            <a:extLst>
              <a:ext uri="{FF2B5EF4-FFF2-40B4-BE49-F238E27FC236}">
                <a16:creationId xmlns:a16="http://schemas.microsoft.com/office/drawing/2014/main" id="{460ADA9A-4C3B-AEE9-A5C6-A37D012D39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7666" y="1737406"/>
            <a:ext cx="5899688" cy="3938535"/>
          </a:xfrm>
          <a:prstGeom prst="rect">
            <a:avLst/>
          </a:prstGeom>
        </p:spPr>
      </p:pic>
    </p:spTree>
    <p:extLst>
      <p:ext uri="{BB962C8B-B14F-4D97-AF65-F5344CB8AC3E}">
        <p14:creationId xmlns:p14="http://schemas.microsoft.com/office/powerpoint/2010/main" val="2855933007"/>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v3ivVpiBLSVXrh_cxXSme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OJtSPEwPcdkkmSme7vgJ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Poster Researc">
      <a:dk1>
        <a:srgbClr val="000000"/>
      </a:dk1>
      <a:lt1>
        <a:srgbClr val="FFFFFF"/>
      </a:lt1>
      <a:dk2>
        <a:srgbClr val="44546A"/>
      </a:dk2>
      <a:lt2>
        <a:srgbClr val="E7E6E6"/>
      </a:lt2>
      <a:accent1>
        <a:srgbClr val="4983C4"/>
      </a:accent1>
      <a:accent2>
        <a:srgbClr val="90DEF0"/>
      </a:accent2>
      <a:accent3>
        <a:srgbClr val="F6FCFC"/>
      </a:accent3>
      <a:accent4>
        <a:srgbClr val="FE3C32"/>
      </a:accent4>
      <a:accent5>
        <a:srgbClr val="161619"/>
      </a:accent5>
      <a:accent6>
        <a:srgbClr val="161619"/>
      </a:accent6>
      <a:hlink>
        <a:srgbClr val="2F5CD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335</Words>
  <Application>Microsoft Office PowerPoint</Application>
  <PresentationFormat>Widescreen</PresentationFormat>
  <Paragraphs>67</Paragraphs>
  <Slides>11</Slides>
  <Notes>9</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27" baseType="lpstr">
      <vt:lpstr>Arial</vt:lpstr>
      <vt:lpstr>Arial Black</vt:lpstr>
      <vt:lpstr>Book Antiqua</vt:lpstr>
      <vt:lpstr>Calibri</vt:lpstr>
      <vt:lpstr>Calibri Light</vt:lpstr>
      <vt:lpstr>Consolas</vt:lpstr>
      <vt:lpstr>Segoe UI</vt:lpstr>
      <vt:lpstr>Segoe UI Light</vt:lpstr>
      <vt:lpstr>Söhne</vt:lpstr>
      <vt:lpstr>Times New Roman</vt:lpstr>
      <vt:lpstr>Verdana</vt:lpstr>
      <vt:lpstr>Wingdings</vt:lpstr>
      <vt:lpstr>Office Theme</vt:lpstr>
      <vt:lpstr>1_Office Theme</vt:lpstr>
      <vt:lpstr>2_Office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24slides 23</dc:creator>
  <cp:lastModifiedBy>vishwas lokesh</cp:lastModifiedBy>
  <cp:revision>37</cp:revision>
  <dcterms:created xsi:type="dcterms:W3CDTF">2022-05-18T03:55:54Z</dcterms:created>
  <dcterms:modified xsi:type="dcterms:W3CDTF">2023-06-24T06:08:59Z</dcterms:modified>
</cp:coreProperties>
</file>