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Lato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DYcEf4pG3gjWrvfg7g1Ztu3Bq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While object-oriented programming traces its foundational structure on the bases of object creation, functional programming provides a more transparent approach as it alleviates stress during evaluation. As a result, adopting the functional paradigm allows for numerous benefits such as debugging and comprehending code can become more simplistic while still maintaining a level of complexity.  OOP (object-Oriented Programming) on the other hand takes a more stateful programming model. It’s advantages span from having a clear modular structure to the ability to reuse objects that have already been created. This, as a result, drops overall costs during the development process. Kotlin utilizes both OOP as well as functional programming which ultimately, creates the ability for developers to have options when programming.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56daffcc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Introduced in 2011 as a public project and then later in February 15, 2016, JetBrains officially announced there stable release of version 1.0</a:t>
            </a: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JetBrains developers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 a result, on May 7, 2019, Google I/O officially announced that their preferred language of choice in Android application development was in fact Kotlin</a:t>
            </a:r>
            <a:endParaRPr/>
          </a:p>
        </p:txBody>
      </p:sp>
      <p:sp>
        <p:nvSpPr>
          <p:cNvPr id="102" name="Google Shape;102;g756daffcc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6daffcc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Directly, compatible with Java Code (Both compile to bytecode in the same manner)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Designers to Java and improved upon it which as a result made syntax more concise</a:t>
            </a:r>
            <a:endParaRPr/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Kotlin is supported by a vast majority of IDEs, including Android Studio, and other SDK tools. This helps increase developers’ productivity, as they can continue to work with the toolkit they are used to</a:t>
            </a:r>
            <a:r>
              <a:rPr lang="en-US" sz="1200">
                <a:solidFill>
                  <a:srgbClr val="4B4B4B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</p:txBody>
      </p:sp>
      <p:sp>
        <p:nvSpPr>
          <p:cNvPr id="110" name="Google Shape;110;g756daffcc3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57c4f8ea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Directly, compatible with Java Code (Both compile to bytecode in the same manner)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Designers to Java and improved upon it which as a result made syntax more concise</a:t>
            </a:r>
            <a:endParaRPr/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Kotlin is supported by a vast majority of IDEs, including Android Studio, and other SDK tools. This helps increase developers’ productivity, as they can continue to work with the toolkit they are used to</a:t>
            </a:r>
            <a:r>
              <a:rPr lang="en-US" sz="1200">
                <a:solidFill>
                  <a:srgbClr val="4B4B4B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</p:txBody>
      </p:sp>
      <p:sp>
        <p:nvSpPr>
          <p:cNvPr id="118" name="Google Shape;118;g6b57c4f8ea_6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57c4f8e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6b57c4f8ea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b57c4f8ea_4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b57c4f8ea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4.jpg"/><Relationship Id="rId6" Type="http://schemas.openxmlformats.org/officeDocument/2006/relationships/image" Target="../media/image1.jpg"/><Relationship Id="rId7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kotlinlang.org/docs/reference/faq.html" TargetMode="External"/><Relationship Id="rId4" Type="http://schemas.openxmlformats.org/officeDocument/2006/relationships/hyperlink" Target="https://blog.jetbrains.com/kotlin/" TargetMode="External"/><Relationship Id="rId9" Type="http://schemas.openxmlformats.org/officeDocument/2006/relationships/image" Target="../media/image1.jpg"/><Relationship Id="rId5" Type="http://schemas.openxmlformats.org/officeDocument/2006/relationships/hyperlink" Target="https://www.infoworld.com/article/2622405/jetbrains-readies-jvm-based-language.html" TargetMode="External"/><Relationship Id="rId6" Type="http://schemas.openxmlformats.org/officeDocument/2006/relationships/hyperlink" Target="https://codelabs.developers.google.com/android-kotlin-fundamentals/" TargetMode="External"/><Relationship Id="rId7" Type="http://schemas.openxmlformats.org/officeDocument/2006/relationships/hyperlink" Target="https://codelabs.developers.google.com/kotlin-bootcamp/" TargetMode="External"/><Relationship Id="rId8" Type="http://schemas.openxmlformats.org/officeDocument/2006/relationships/hyperlink" Target="https://codelabs.developers.google.com/kotlin-bootcam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838199" y="4525347"/>
            <a:ext cx="6801321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SPL Final Project :</a:t>
            </a:r>
            <a:r>
              <a:rPr i="1" lang="en-US">
                <a:solidFill>
                  <a:srgbClr val="0B5394"/>
                </a:solidFill>
              </a:rPr>
              <a:t>Kotlin</a:t>
            </a:r>
            <a:r>
              <a:rPr lang="en-US"/>
              <a:t> 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7961283" y="4625372"/>
            <a:ext cx="32586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Vishwas Viswanath Banjan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Karthik Raveendran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Maksim Mozhelyuk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Sanchari Chatterjee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latin typeface="Lato"/>
                <a:ea typeface="Lato"/>
                <a:cs typeface="Lato"/>
                <a:sym typeface="Lato"/>
              </a:rPr>
              <a:t>Chris Malang</a:t>
            </a:r>
            <a:endParaRPr sz="1400"/>
          </a:p>
        </p:txBody>
      </p:sp>
      <p:sp>
        <p:nvSpPr>
          <p:cNvPr id="87" name="Google Shape;87;p1"/>
          <p:cNvSpPr/>
          <p:nvPr/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"/>
          <p:cNvCxnSpPr/>
          <p:nvPr/>
        </p:nvCxnSpPr>
        <p:spPr>
          <a:xfrm>
            <a:off x="7800392" y="4525347"/>
            <a:ext cx="0" cy="1737360"/>
          </a:xfrm>
          <a:prstGeom prst="straightConnector1">
            <a:avLst/>
          </a:prstGeom>
          <a:noFill/>
          <a:ln cap="sq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1" name="Google Shape;9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388" y="0"/>
            <a:ext cx="4358975" cy="4374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>
            <p:ph type="title"/>
          </p:nvPr>
        </p:nvSpPr>
        <p:spPr>
          <a:xfrm>
            <a:off x="243863" y="622350"/>
            <a:ext cx="3562200" cy="5613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Calibri"/>
              <a:buNone/>
            </a:pPr>
            <a:r>
              <a:rPr lang="en-US" sz="3100">
                <a:solidFill>
                  <a:srgbClr val="FFFFFF"/>
                </a:solidFill>
              </a:rPr>
              <a:t>Language Paradigm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4638675" y="640050"/>
            <a:ext cx="6909900" cy="57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Object</a:t>
            </a:r>
            <a:r>
              <a:rPr lang="en-US" sz="3600"/>
              <a:t> Oriented Programming</a:t>
            </a:r>
            <a:br>
              <a:rPr lang="en-US" sz="3600"/>
            </a:br>
            <a:endParaRPr sz="3600"/>
          </a:p>
          <a:p>
            <a:pPr indent="-457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Functional Programming</a:t>
            </a:r>
            <a:br>
              <a:rPr lang="en-US" sz="3600"/>
            </a:br>
            <a:endParaRPr sz="3600"/>
          </a:p>
          <a:p>
            <a:pPr indent="-457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Simplistic approach</a:t>
            </a:r>
            <a:endParaRPr sz="3600"/>
          </a:p>
        </p:txBody>
      </p:sp>
      <p:pic>
        <p:nvPicPr>
          <p:cNvPr id="99" name="Google Shape;9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5632" y="32625"/>
            <a:ext cx="2036375" cy="20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56daffcc3_0_12"/>
          <p:cNvSpPr/>
          <p:nvPr/>
        </p:nvSpPr>
        <p:spPr>
          <a:xfrm>
            <a:off x="-10001" y="-2"/>
            <a:ext cx="4069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756daffcc3_0_12"/>
          <p:cNvSpPr/>
          <p:nvPr>
            <p:ph type="title"/>
          </p:nvPr>
        </p:nvSpPr>
        <p:spPr>
          <a:xfrm>
            <a:off x="243863" y="622350"/>
            <a:ext cx="3562200" cy="5613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Calibri"/>
              <a:buNone/>
            </a:pPr>
            <a:r>
              <a:rPr lang="en-US" sz="3100">
                <a:solidFill>
                  <a:srgbClr val="FFFFFF"/>
                </a:solidFill>
              </a:rPr>
              <a:t>Historical Overview</a:t>
            </a:r>
            <a:endParaRPr/>
          </a:p>
        </p:txBody>
      </p:sp>
      <p:sp>
        <p:nvSpPr>
          <p:cNvPr id="106" name="Google Shape;106;g756daffcc3_0_12"/>
          <p:cNvSpPr txBox="1"/>
          <p:nvPr>
            <p:ph idx="1" type="body"/>
          </p:nvPr>
        </p:nvSpPr>
        <p:spPr>
          <a:xfrm>
            <a:off x="4638675" y="640050"/>
            <a:ext cx="6909900" cy="57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Introduced in July 2011 </a:t>
            </a:r>
            <a:br>
              <a:rPr lang="en-US" sz="3600"/>
            </a:br>
            <a:endParaRPr sz="3600"/>
          </a:p>
          <a:p>
            <a:pPr indent="-457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Developed by JetBrains </a:t>
            </a:r>
            <a:br>
              <a:rPr lang="en-US" sz="3600"/>
            </a:br>
            <a:endParaRPr sz="3600"/>
          </a:p>
          <a:p>
            <a:pPr indent="-457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Google I/O 2019 announcement</a:t>
            </a:r>
            <a:endParaRPr sz="3600"/>
          </a:p>
        </p:txBody>
      </p:sp>
      <p:pic>
        <p:nvPicPr>
          <p:cNvPr id="107" name="Google Shape;107;g756daffcc3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5632" y="32625"/>
            <a:ext cx="2036375" cy="20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56daffcc3_0_18"/>
          <p:cNvSpPr/>
          <p:nvPr/>
        </p:nvSpPr>
        <p:spPr>
          <a:xfrm>
            <a:off x="-10001" y="-2"/>
            <a:ext cx="4069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756daffcc3_0_18"/>
          <p:cNvSpPr/>
          <p:nvPr>
            <p:ph type="title"/>
          </p:nvPr>
        </p:nvSpPr>
        <p:spPr>
          <a:xfrm>
            <a:off x="243863" y="622350"/>
            <a:ext cx="3562200" cy="5613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Calibri"/>
              <a:buNone/>
            </a:pPr>
            <a:r>
              <a:rPr lang="en-US" sz="3100">
                <a:solidFill>
                  <a:srgbClr val="FFFFFF"/>
                </a:solidFill>
              </a:rPr>
              <a:t>Benefits of Kotlin</a:t>
            </a:r>
            <a:endParaRPr/>
          </a:p>
        </p:txBody>
      </p:sp>
      <p:sp>
        <p:nvSpPr>
          <p:cNvPr id="114" name="Google Shape;114;g756daffcc3_0_18"/>
          <p:cNvSpPr txBox="1"/>
          <p:nvPr>
            <p:ph idx="1" type="body"/>
          </p:nvPr>
        </p:nvSpPr>
        <p:spPr>
          <a:xfrm>
            <a:off x="4638675" y="640050"/>
            <a:ext cx="6909900" cy="57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Runs on JVM</a:t>
            </a:r>
            <a:br>
              <a:rPr lang="en-US" sz="3600"/>
            </a:br>
            <a:endParaRPr sz="3600"/>
          </a:p>
          <a:p>
            <a:pPr indent="-457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Syntax Concise &amp; Reduce Vibrosity</a:t>
            </a:r>
            <a:br>
              <a:rPr lang="en-US" sz="3600"/>
            </a:br>
            <a:endParaRPr sz="3600"/>
          </a:p>
          <a:p>
            <a:pPr indent="-457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Easily Maintainable</a:t>
            </a:r>
            <a:endParaRPr sz="3600"/>
          </a:p>
        </p:txBody>
      </p:sp>
      <p:pic>
        <p:nvPicPr>
          <p:cNvPr id="115" name="Google Shape;115;g756daffcc3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5632" y="32625"/>
            <a:ext cx="2036375" cy="20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b57c4f8ea_6_8"/>
          <p:cNvSpPr/>
          <p:nvPr/>
        </p:nvSpPr>
        <p:spPr>
          <a:xfrm>
            <a:off x="-10001" y="-2"/>
            <a:ext cx="4069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6b57c4f8ea_6_8"/>
          <p:cNvSpPr/>
          <p:nvPr>
            <p:ph type="title"/>
          </p:nvPr>
        </p:nvSpPr>
        <p:spPr>
          <a:xfrm>
            <a:off x="243863" y="622350"/>
            <a:ext cx="3562200" cy="5613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Calibri"/>
              <a:buNone/>
            </a:pPr>
            <a:r>
              <a:rPr lang="en-US" sz="3100">
                <a:solidFill>
                  <a:srgbClr val="FFFFFF"/>
                </a:solidFill>
              </a:rPr>
              <a:t>Who Uses Kotlin</a:t>
            </a:r>
            <a:endParaRPr/>
          </a:p>
        </p:txBody>
      </p:sp>
      <p:pic>
        <p:nvPicPr>
          <p:cNvPr id="122" name="Google Shape;122;g6b57c4f8ea_6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5632" y="32625"/>
            <a:ext cx="2036375" cy="20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6b57c4f8ea_6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325" y="1866900"/>
            <a:ext cx="5230560" cy="15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6b57c4f8ea_6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5325" y="3552825"/>
            <a:ext cx="7062775" cy="15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b57c4f8ea_1_17"/>
          <p:cNvSpPr/>
          <p:nvPr/>
        </p:nvSpPr>
        <p:spPr>
          <a:xfrm>
            <a:off x="-10001" y="-2"/>
            <a:ext cx="4069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6b57c4f8ea_1_17"/>
          <p:cNvSpPr txBox="1"/>
          <p:nvPr>
            <p:ph type="title"/>
          </p:nvPr>
        </p:nvSpPr>
        <p:spPr>
          <a:xfrm>
            <a:off x="643467" y="640080"/>
            <a:ext cx="3096300" cy="56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 sz="3100">
                <a:solidFill>
                  <a:srgbClr val="FFFFFF"/>
                </a:solidFill>
              </a:rPr>
              <a:t>Future Scope</a:t>
            </a:r>
            <a:endParaRPr sz="3100"/>
          </a:p>
        </p:txBody>
      </p:sp>
      <p:sp>
        <p:nvSpPr>
          <p:cNvPr id="131" name="Google Shape;131;g6b57c4f8ea_1_17"/>
          <p:cNvSpPr txBox="1"/>
          <p:nvPr>
            <p:ph idx="1" type="body"/>
          </p:nvPr>
        </p:nvSpPr>
        <p:spPr>
          <a:xfrm>
            <a:off x="4259913" y="145925"/>
            <a:ext cx="5501400" cy="20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We want to r</a:t>
            </a:r>
            <a:r>
              <a:rPr lang="en-US" sz="1700"/>
              <a:t>equire a user profile to be created in order to assist with personalization and catering to each user and their preferences.</a:t>
            </a:r>
            <a:r>
              <a:rPr lang="en-US" sz="1700"/>
              <a:t>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A Profile settings page to change country, language and sources whenever the user prefers.</a:t>
            </a:r>
            <a:endParaRPr sz="17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A feature that the enables the user to compare between two different news sources.</a:t>
            </a:r>
            <a:endParaRPr sz="1700"/>
          </a:p>
          <a:p>
            <a:pPr indent="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32" name="Google Shape;132;g6b57c4f8ea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6110" y="2941343"/>
            <a:ext cx="1851602" cy="3434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6b57c4f8ea_1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7050" y="2414325"/>
            <a:ext cx="2661388" cy="441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6b57c4f8ea_1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6250" y="2364450"/>
            <a:ext cx="2375888" cy="441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6b57c4f8ea_1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81450" y="32625"/>
            <a:ext cx="1910550" cy="191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6b57c4f8ea_1_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09175" y="2422275"/>
            <a:ext cx="2431901" cy="441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b57c4f8ea_4_11"/>
          <p:cNvSpPr txBox="1"/>
          <p:nvPr>
            <p:ph idx="1" type="body"/>
          </p:nvPr>
        </p:nvSpPr>
        <p:spPr>
          <a:xfrm>
            <a:off x="4295800" y="563275"/>
            <a:ext cx="8043000" cy="547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https://kotlinlang.org/docs/reference/faq.html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https://blog.jetbrains.com/kotlin/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https://www.infoworld.com/article/2622405/jetbrains-readies-jvm-based-language.html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https://codelabs.developers.google.com/android-kotlin-fundamentals/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</a:t>
            </a: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ttps://codelabs.developers.google.com/kotlin-bootcamp/</a:t>
            </a:r>
            <a:endParaRPr sz="2400"/>
          </a:p>
        </p:txBody>
      </p:sp>
      <p:sp>
        <p:nvSpPr>
          <p:cNvPr id="142" name="Google Shape;142;g6b57c4f8ea_4_11"/>
          <p:cNvSpPr/>
          <p:nvPr/>
        </p:nvSpPr>
        <p:spPr>
          <a:xfrm>
            <a:off x="-1" y="-2"/>
            <a:ext cx="4069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6b57c4f8ea_4_11"/>
          <p:cNvSpPr txBox="1"/>
          <p:nvPr>
            <p:ph type="title"/>
          </p:nvPr>
        </p:nvSpPr>
        <p:spPr>
          <a:xfrm>
            <a:off x="732525" y="2166750"/>
            <a:ext cx="6243300" cy="252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References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4" name="Google Shape;144;g6b57c4f8ea_4_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542401" y="0"/>
            <a:ext cx="1796400" cy="180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2019-11-10T23:41:04Z</dcterms:created>
  <dc:creator>Karthik Raveendran</dc:creator>
</cp:coreProperties>
</file>