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5" autoAdjust="0"/>
    <p:restoredTop sz="94660"/>
  </p:normalViewPr>
  <p:slideViewPr>
    <p:cSldViewPr>
      <p:cViewPr varScale="1">
        <p:scale>
          <a:sx n="66" d="100"/>
          <a:sy n="66" d="100"/>
        </p:scale>
        <p:origin x="-1228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2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4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9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7EDC-B14F-45D5-A0CE-DD37C1FD846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73DF-F98B-42AD-9508-418FD675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aucet.metamask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llet.ethereum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allet.ethereum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opsten.etherscan.io/token-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EIPs/blob/master/EIPS/eip-20-token-standard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thereum.wiki/w/index.php/ERC20_Token_Standa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thereum/EIPs/issues/20" TargetMode="External"/><Relationship Id="rId5" Type="http://schemas.openxmlformats.org/officeDocument/2006/relationships/hyperlink" Target="https://steemit.com/ethereum/@maxnachamkin/how-to-create-your-own-ethereum-token-in-an-hour-erc20-verified" TargetMode="External"/><Relationship Id="rId4" Type="http://schemas.openxmlformats.org/officeDocument/2006/relationships/hyperlink" Target="https://www.ethereum.org/toke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scan.io/toke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ERC20 Token Standard</a:t>
            </a:r>
            <a:br>
              <a:rPr lang="en-US" dirty="0"/>
            </a:br>
            <a:r>
              <a:rPr lang="en-US" dirty="0" smtClean="0"/>
              <a:t>Simplified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of all create the token contract with ERC20 token standards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Metamask</a:t>
            </a:r>
            <a:r>
              <a:rPr lang="en-US" dirty="0" smtClean="0"/>
              <a:t> in your chrome browser</a:t>
            </a:r>
          </a:p>
          <a:p>
            <a:r>
              <a:rPr lang="en-US" dirty="0" smtClean="0"/>
              <a:t>Create few accounts by simply specifying a password</a:t>
            </a:r>
          </a:p>
          <a:p>
            <a:r>
              <a:rPr lang="en-US" dirty="0" smtClean="0"/>
              <a:t>Now you have more than one accounts created on the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network which can be seen on </a:t>
            </a:r>
            <a:r>
              <a:rPr lang="en-US" dirty="0" err="1" smtClean="0"/>
              <a:t>Metamask</a:t>
            </a:r>
            <a:r>
              <a:rPr lang="en-US" dirty="0" smtClean="0"/>
              <a:t>. But you don’t have any </a:t>
            </a:r>
            <a:r>
              <a:rPr lang="en-US" dirty="0" err="1" smtClean="0"/>
              <a:t>ehter</a:t>
            </a:r>
            <a:r>
              <a:rPr lang="en-US" dirty="0" smtClean="0"/>
              <a:t> into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10600" cy="50577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get </a:t>
            </a:r>
            <a:r>
              <a:rPr lang="en-US" sz="2000" dirty="0"/>
              <a:t>some free ether, go to </a:t>
            </a:r>
            <a:r>
              <a:rPr lang="en-US" sz="2000" dirty="0">
                <a:hlinkClick r:id="rId2"/>
              </a:rPr>
              <a:t>https://faucet.metamask.io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and click on button “request 1 ether from faucet”.</a:t>
            </a:r>
          </a:p>
          <a:p>
            <a:r>
              <a:rPr lang="en-US" sz="2000" dirty="0" smtClean="0"/>
              <a:t>You will see some ether into your selected account in </a:t>
            </a:r>
            <a:r>
              <a:rPr lang="en-US" sz="2000" dirty="0" err="1" smtClean="0"/>
              <a:t>metamask</a:t>
            </a:r>
            <a:r>
              <a:rPr lang="en-US" sz="2000" dirty="0" smtClean="0"/>
              <a:t>. As I got 1 </a:t>
            </a:r>
            <a:r>
              <a:rPr lang="en-US" sz="2000" dirty="0" err="1" smtClean="0"/>
              <a:t>ehter</a:t>
            </a:r>
            <a:r>
              <a:rPr lang="en-US" sz="2000" dirty="0" smtClean="0"/>
              <a:t> from faucet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71801"/>
            <a:ext cx="6172200" cy="3686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79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Token Contract on Remix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you have to deploy token contract on Remix and </a:t>
            </a:r>
            <a:r>
              <a:rPr lang="en-US" dirty="0" err="1" smtClean="0"/>
              <a:t>selcect</a:t>
            </a:r>
            <a:r>
              <a:rPr lang="en-US" dirty="0" smtClean="0"/>
              <a:t> the account that you want to deploy (notice that, those 2 account(which are present in </a:t>
            </a:r>
            <a:r>
              <a:rPr lang="en-US" dirty="0" err="1" smtClean="0"/>
              <a:t>metamask</a:t>
            </a:r>
            <a:r>
              <a:rPr lang="en-US" dirty="0" smtClean="0"/>
              <a:t>) are showing into Remix as well)</a:t>
            </a:r>
          </a:p>
          <a:p>
            <a:r>
              <a:rPr lang="en-US" dirty="0" smtClean="0"/>
              <a:t>Now press the create button with initial value (say 1000) passed to it and create the </a:t>
            </a:r>
            <a:r>
              <a:rPr lang="en-US" dirty="0" err="1" smtClean="0"/>
              <a:t>contract.It</a:t>
            </a:r>
            <a:r>
              <a:rPr lang="en-US" dirty="0" smtClean="0"/>
              <a:t> will open the </a:t>
            </a:r>
            <a:r>
              <a:rPr lang="en-US" dirty="0" err="1" smtClean="0"/>
              <a:t>metamask</a:t>
            </a:r>
            <a:r>
              <a:rPr lang="en-US" dirty="0" smtClean="0"/>
              <a:t> -&gt; simple press submit button in </a:t>
            </a:r>
            <a:r>
              <a:rPr lang="en-US" dirty="0" err="1" smtClean="0"/>
              <a:t>metamask</a:t>
            </a:r>
            <a:r>
              <a:rPr lang="en-US" dirty="0" smtClean="0"/>
              <a:t> window -&gt; It will take some time to be created.</a:t>
            </a:r>
          </a:p>
          <a:p>
            <a:r>
              <a:rPr lang="en-US" dirty="0" smtClean="0"/>
              <a:t>Once you got the Smart contract address -&gt; copy it and open the </a:t>
            </a:r>
            <a:r>
              <a:rPr lang="en-US" dirty="0" err="1" smtClean="0"/>
              <a:t>metamask</a:t>
            </a:r>
            <a:r>
              <a:rPr lang="en-US" dirty="0" smtClean="0"/>
              <a:t>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9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token to </a:t>
            </a:r>
            <a:r>
              <a:rPr lang="en-US" dirty="0" err="1" smtClean="0"/>
              <a:t>Metamask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Open </a:t>
            </a:r>
            <a:r>
              <a:rPr lang="en-US" sz="1800" dirty="0" err="1" smtClean="0"/>
              <a:t>metamask</a:t>
            </a:r>
            <a:r>
              <a:rPr lang="en-US" sz="1800" dirty="0" smtClean="0"/>
              <a:t> -&gt; go to </a:t>
            </a:r>
            <a:r>
              <a:rPr lang="en-US" sz="1800" b="1" dirty="0" smtClean="0"/>
              <a:t>Tokens</a:t>
            </a:r>
            <a:r>
              <a:rPr lang="en-US" sz="1800" dirty="0" smtClean="0"/>
              <a:t> tab and </a:t>
            </a:r>
            <a:r>
              <a:rPr lang="en-US" sz="1800" dirty="0" err="1" smtClean="0"/>
              <a:t>and</a:t>
            </a:r>
            <a:r>
              <a:rPr lang="en-US" sz="1800" dirty="0" smtClean="0"/>
              <a:t> </a:t>
            </a:r>
            <a:r>
              <a:rPr lang="en-US" sz="1800" dirty="0" err="1" smtClean="0"/>
              <a:t>clikc</a:t>
            </a:r>
            <a:r>
              <a:rPr lang="en-US" sz="1800" dirty="0" smtClean="0"/>
              <a:t> on “</a:t>
            </a:r>
            <a:r>
              <a:rPr lang="en-US" sz="1800" b="1" dirty="0" smtClean="0"/>
              <a:t>Add Token</a:t>
            </a:r>
            <a:r>
              <a:rPr lang="en-US" sz="1800" dirty="0" smtClean="0"/>
              <a:t>” button. Provide the </a:t>
            </a:r>
            <a:r>
              <a:rPr lang="en-US" sz="1800" dirty="0" err="1" smtClean="0"/>
              <a:t>cocntract</a:t>
            </a:r>
            <a:r>
              <a:rPr lang="en-US" sz="1800" dirty="0"/>
              <a:t> </a:t>
            </a:r>
            <a:r>
              <a:rPr lang="en-US" sz="1800" dirty="0" smtClean="0"/>
              <a:t>address and press the “</a:t>
            </a:r>
            <a:r>
              <a:rPr lang="en-US" sz="1800" b="1" dirty="0" smtClean="0"/>
              <a:t>Add</a:t>
            </a:r>
            <a:r>
              <a:rPr lang="en-US" sz="1800" dirty="0" smtClean="0"/>
              <a:t>” button.</a:t>
            </a:r>
          </a:p>
          <a:p>
            <a:r>
              <a:rPr lang="en-US" sz="1800" dirty="0" smtClean="0"/>
              <a:t>Now your token is added into </a:t>
            </a:r>
            <a:r>
              <a:rPr lang="en-US" sz="1800" dirty="0" err="1" smtClean="0"/>
              <a:t>Metamask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3505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06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Contract into Wallet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https://wallet.ethereum.org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and press on </a:t>
            </a:r>
            <a:r>
              <a:rPr lang="en-US" sz="1800" b="1" dirty="0" smtClean="0"/>
              <a:t>Contracts</a:t>
            </a:r>
          </a:p>
          <a:p>
            <a:r>
              <a:rPr lang="en-US" sz="1800" dirty="0" smtClean="0"/>
              <a:t>Scroll down and click on </a:t>
            </a:r>
            <a:r>
              <a:rPr lang="en-US" sz="1800" b="1" dirty="0" smtClean="0"/>
              <a:t>Watch Token </a:t>
            </a:r>
            <a:r>
              <a:rPr lang="en-US" sz="1800" dirty="0" smtClean="0"/>
              <a:t>-&gt; provide the contract address there -&gt; Click on  Ok button.</a:t>
            </a:r>
          </a:p>
          <a:p>
            <a:r>
              <a:rPr lang="en-US" sz="1800" dirty="0" smtClean="0"/>
              <a:t>you will see your token will be listed like this :</a:t>
            </a:r>
          </a:p>
          <a:p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8229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07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 token from one account to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“From” account from the </a:t>
            </a:r>
            <a:r>
              <a:rPr lang="en-US" dirty="0" err="1" smtClean="0"/>
              <a:t>Metamask</a:t>
            </a:r>
            <a:r>
              <a:rPr lang="en-US" dirty="0" smtClean="0"/>
              <a:t>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https://wallet.ethereum.org/</a:t>
            </a:r>
            <a:r>
              <a:rPr lang="en-US" dirty="0"/>
              <a:t> and </a:t>
            </a:r>
            <a:r>
              <a:rPr lang="en-US" dirty="0" smtClean="0"/>
              <a:t>press </a:t>
            </a:r>
            <a:r>
              <a:rPr lang="en-US" b="1" dirty="0" smtClean="0"/>
              <a:t>Send.</a:t>
            </a:r>
          </a:p>
          <a:p>
            <a:r>
              <a:rPr lang="en-US" dirty="0" smtClean="0"/>
              <a:t>Fill in the </a:t>
            </a:r>
            <a:r>
              <a:rPr lang="en-US" dirty="0" err="1" smtClean="0"/>
              <a:t>requried</a:t>
            </a:r>
            <a:r>
              <a:rPr lang="en-US" dirty="0" smtClean="0"/>
              <a:t> detail along with “To” address and press on Send button</a:t>
            </a:r>
          </a:p>
          <a:p>
            <a:r>
              <a:rPr lang="en-US" dirty="0" smtClean="0"/>
              <a:t>It will again open up the </a:t>
            </a:r>
            <a:r>
              <a:rPr lang="en-US" dirty="0" err="1" smtClean="0"/>
              <a:t>Metamask</a:t>
            </a:r>
            <a:r>
              <a:rPr lang="en-US" dirty="0" smtClean="0"/>
              <a:t> window and will ask you for your permission -&gt; Press Submit -&gt; Wait for some time and your transaction will be processed.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4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Find your ERC20 token 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>
            <a:normAutofit/>
          </a:bodyPr>
          <a:lstStyle/>
          <a:p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ropsten.etherscan.io/token-search</a:t>
            </a:r>
            <a:r>
              <a:rPr lang="en-US" sz="1800" dirty="0" smtClean="0"/>
              <a:t> and type the symbol or name of your token in the text box and press search. You will see your token successfully deployed on test network.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09800"/>
            <a:ext cx="88582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43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ERC20</a:t>
            </a:r>
            <a:r>
              <a:rPr lang="en-US" dirty="0"/>
              <a:t> token standard describes the functions and events that an </a:t>
            </a:r>
            <a:r>
              <a:rPr lang="en-US" dirty="0" err="1"/>
              <a:t>Ethereum</a:t>
            </a:r>
            <a:r>
              <a:rPr lang="en-US" dirty="0"/>
              <a:t> token contract has to implement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a standard that every token contract developer has to follow while writing token contract for an ICO.</a:t>
            </a:r>
          </a:p>
          <a:p>
            <a:r>
              <a:rPr lang="en-US" dirty="0" smtClean="0"/>
              <a:t>There are few methods that must be implemented in your contract in order for your contract to valid for </a:t>
            </a:r>
            <a:r>
              <a:rPr lang="en-US" dirty="0" err="1" smtClean="0"/>
              <a:t>Ethereum</a:t>
            </a:r>
            <a:r>
              <a:rPr lang="en-US" dirty="0" smtClean="0"/>
              <a:t> exchange.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6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those methods/APIs?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848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6482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on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https://theethereum.wiki/w/index.php/ERC20_Token_Standard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https://www.ethereum.org/token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https://steemit.com/ethereum/@maxnachamkin/how-to-create-your-own-ethereum-token-in-an-hour-erc20-verified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6"/>
              </a:rPr>
              <a:t>https://github.com/ethereum/EIPs/issues/20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1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take a look on each of these APIs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balanceOf</a:t>
            </a:r>
            <a:r>
              <a:rPr lang="en-US" dirty="0" smtClean="0"/>
              <a:t>(address _owner) constant returns (</a:t>
            </a:r>
            <a:r>
              <a:rPr lang="en-US" dirty="0" err="1" smtClean="0"/>
              <a:t>uint</a:t>
            </a:r>
            <a:r>
              <a:rPr lang="en-US" dirty="0" smtClean="0"/>
              <a:t> balance);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balance(no of tokens he owns) of a particular owner.</a:t>
            </a:r>
          </a:p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9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https://etherscan.io/tokens</a:t>
            </a:r>
            <a:r>
              <a:rPr lang="en-US" dirty="0" smtClean="0"/>
              <a:t>  has list of all </a:t>
            </a:r>
            <a:r>
              <a:rPr lang="en-US" dirty="0" err="1" smtClean="0"/>
              <a:t>Ethereum</a:t>
            </a:r>
            <a:r>
              <a:rPr lang="en-US" dirty="0" smtClean="0"/>
              <a:t> tokens that have been created so far.</a:t>
            </a:r>
          </a:p>
          <a:p>
            <a:r>
              <a:rPr lang="en-US" dirty="0" smtClean="0"/>
              <a:t>There are a total of 18153 Erc20 Token Contracts.</a:t>
            </a:r>
          </a:p>
          <a:p>
            <a:r>
              <a:rPr lang="en-US" dirty="0" smtClean="0"/>
              <a:t>We will understand by case study of an ICO, “</a:t>
            </a:r>
            <a:r>
              <a:rPr lang="en-US" b="1" dirty="0" err="1" smtClean="0"/>
              <a:t>TokenCard</a:t>
            </a:r>
            <a:r>
              <a:rPr lang="en-US" dirty="0" smtClean="0"/>
              <a:t>”, (TKN)</a:t>
            </a:r>
          </a:p>
          <a:p>
            <a:r>
              <a:rPr lang="en-US" dirty="0" smtClean="0"/>
              <a:t>Next slide to see the TKN deployed at </a:t>
            </a:r>
            <a:r>
              <a:rPr lang="en-US" dirty="0" err="1" smtClean="0"/>
              <a:t>Ethereum</a:t>
            </a:r>
            <a:r>
              <a:rPr lang="en-US" dirty="0" smtClean="0"/>
              <a:t> Scan.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token (TKN) at Etherscan.io – e.g.1.0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839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9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token (TKN) at Etherscan.io – e.g.1.0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How is value per token determined?</a:t>
            </a:r>
          </a:p>
          <a:p>
            <a:pPr lvl="1"/>
            <a:r>
              <a:rPr lang="en-US" dirty="0" smtClean="0"/>
              <a:t>How to set token decimal?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0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deploy the token contract on </a:t>
            </a:r>
            <a:r>
              <a:rPr lang="en-US" dirty="0" err="1" smtClean="0"/>
              <a:t>Ropsten</a:t>
            </a:r>
            <a:r>
              <a:rPr lang="en-US" dirty="0" smtClean="0"/>
              <a:t> Network?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2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555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ERC20 Token Standard Simplified</vt:lpstr>
      <vt:lpstr>What is it?</vt:lpstr>
      <vt:lpstr>What are those methods/APIs?</vt:lpstr>
      <vt:lpstr>Lets take a look on each of these APIs</vt:lpstr>
      <vt:lpstr>function balanceOf(address _owner) constant returns (uint balance);</vt:lpstr>
      <vt:lpstr>PowerPoint Presentation</vt:lpstr>
      <vt:lpstr>Example of a token (TKN) at Etherscan.io – e.g.1.0</vt:lpstr>
      <vt:lpstr>Example of a token (TKN) at Etherscan.io – e.g.1.0</vt:lpstr>
      <vt:lpstr>How to deploy the token contract on Ropsten Network?</vt:lpstr>
      <vt:lpstr>PowerPoint Presentation</vt:lpstr>
      <vt:lpstr>PowerPoint Presentation</vt:lpstr>
      <vt:lpstr>Deploy Token Contract on Remix</vt:lpstr>
      <vt:lpstr>Add token to Metamask account</vt:lpstr>
      <vt:lpstr>Deploying Contract into Wallet</vt:lpstr>
      <vt:lpstr>Send token from one account to another</vt:lpstr>
      <vt:lpstr>Find your ERC20 token on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ERC20 Token Standard Simplified</dc:title>
  <dc:creator>Development</dc:creator>
  <cp:lastModifiedBy>Development</cp:lastModifiedBy>
  <cp:revision>14</cp:revision>
  <dcterms:created xsi:type="dcterms:W3CDTF">2017-12-02T03:26:46Z</dcterms:created>
  <dcterms:modified xsi:type="dcterms:W3CDTF">2017-12-02T19:13:09Z</dcterms:modified>
</cp:coreProperties>
</file>