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2"/>
  </p:sldMasterIdLst>
  <p:notesMasterIdLst>
    <p:notesMasterId r:id="rId27"/>
  </p:notesMasterIdLst>
  <p:sldIdLst>
    <p:sldId id="305" r:id="rId3"/>
    <p:sldId id="268" r:id="rId4"/>
    <p:sldId id="257" r:id="rId5"/>
    <p:sldId id="258" r:id="rId6"/>
    <p:sldId id="300" r:id="rId7"/>
    <p:sldId id="263" r:id="rId8"/>
    <p:sldId id="298" r:id="rId9"/>
    <p:sldId id="299" r:id="rId10"/>
    <p:sldId id="266" r:id="rId11"/>
    <p:sldId id="306" r:id="rId12"/>
    <p:sldId id="284" r:id="rId13"/>
    <p:sldId id="285" r:id="rId14"/>
    <p:sldId id="286" r:id="rId15"/>
    <p:sldId id="287" r:id="rId16"/>
    <p:sldId id="288" r:id="rId17"/>
    <p:sldId id="311" r:id="rId18"/>
    <p:sldId id="308" r:id="rId19"/>
    <p:sldId id="309" r:id="rId20"/>
    <p:sldId id="310" r:id="rId21"/>
    <p:sldId id="289" r:id="rId22"/>
    <p:sldId id="292" r:id="rId23"/>
    <p:sldId id="283" r:id="rId24"/>
    <p:sldId id="291" r:id="rId25"/>
    <p:sldId id="30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shwas Gouru" initials="V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 autoAdjust="0"/>
    <p:restoredTop sz="94675"/>
  </p:normalViewPr>
  <p:slideViewPr>
    <p:cSldViewPr snapToGrid="0">
      <p:cViewPr varScale="1">
        <p:scale>
          <a:sx n="75" d="100"/>
          <a:sy n="75" d="100"/>
        </p:scale>
        <p:origin x="62" y="49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8B3896-4D4A-4C6B-9D59-2B43C256328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1D0EBB-179F-4BF2-8276-CCF09CD23C42}">
      <dgm:prSet phldrT="[Text]"/>
      <dgm:spPr/>
      <dgm:t>
        <a:bodyPr/>
        <a:lstStyle/>
        <a:p>
          <a:r>
            <a:rPr lang="en-IN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XX</a:t>
          </a:r>
          <a:endParaRPr lang="en-US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A596B92-BAD3-4DB2-B27D-10ECFA7338F6}" type="parTrans" cxnId="{365C4FB2-E7CD-4214-98EF-895FF37AE2DF}">
      <dgm:prSet/>
      <dgm:spPr/>
      <dgm:t>
        <a:bodyPr/>
        <a:lstStyle/>
        <a:p>
          <a:endParaRPr lang="en-US"/>
        </a:p>
      </dgm:t>
    </dgm:pt>
    <dgm:pt modelId="{D51018FC-A6DC-4F1A-92D7-4595528F607C}" type="sibTrans" cxnId="{365C4FB2-E7CD-4214-98EF-895FF37AE2DF}">
      <dgm:prSet/>
      <dgm:spPr/>
      <dgm:t>
        <a:bodyPr/>
        <a:lstStyle/>
        <a:p>
          <a:endParaRPr lang="en-US"/>
        </a:p>
      </dgm:t>
    </dgm:pt>
    <dgm:pt modelId="{7F6B6C98-D635-4E4A-83F8-6A94DD63E034}">
      <dgm:prSet phldrT="[Text]" custT="1"/>
      <dgm:spPr/>
      <dgm:t>
        <a:bodyPr/>
        <a:lstStyle/>
        <a:p>
          <a:r>
            <a: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Gather Requirements.</a:t>
          </a:r>
          <a:endParaRPr lang="en-US" sz="2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12AB168-C4F4-4FA7-93AC-3B5AC1B2D185}" type="parTrans" cxnId="{74D88C36-6E18-4C75-A3E9-67E89A874008}">
      <dgm:prSet/>
      <dgm:spPr/>
      <dgm:t>
        <a:bodyPr/>
        <a:lstStyle/>
        <a:p>
          <a:endParaRPr lang="en-US"/>
        </a:p>
      </dgm:t>
    </dgm:pt>
    <dgm:pt modelId="{E4176E39-36EB-4E7E-BCCA-E50E5C67A220}" type="sibTrans" cxnId="{74D88C36-6E18-4C75-A3E9-67E89A874008}">
      <dgm:prSet/>
      <dgm:spPr/>
      <dgm:t>
        <a:bodyPr/>
        <a:lstStyle/>
        <a:p>
          <a:endParaRPr lang="en-US"/>
        </a:p>
      </dgm:t>
    </dgm:pt>
    <dgm:pt modelId="{E830F77E-3261-4311-9966-857FEB80954A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YYY</a:t>
          </a:r>
          <a:endParaRPr lang="en-US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F5EAB54-5729-4CB3-9D8C-CFC9EF6AE0F6}" type="parTrans" cxnId="{090AC217-DCD7-4004-A355-35C7DF485071}">
      <dgm:prSet/>
      <dgm:spPr/>
      <dgm:t>
        <a:bodyPr/>
        <a:lstStyle/>
        <a:p>
          <a:endParaRPr lang="en-US"/>
        </a:p>
      </dgm:t>
    </dgm:pt>
    <dgm:pt modelId="{69B2A08D-4D5E-4BA6-9E1C-C7A66FC01096}" type="sibTrans" cxnId="{090AC217-DCD7-4004-A355-35C7DF485071}">
      <dgm:prSet/>
      <dgm:spPr/>
      <dgm:t>
        <a:bodyPr/>
        <a:lstStyle/>
        <a:p>
          <a:endParaRPr lang="en-US"/>
        </a:p>
      </dgm:t>
    </dgm:pt>
    <dgm:pt modelId="{F3A7355B-66FC-49D1-9156-00715AFA6721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ZZZ</a:t>
          </a:r>
          <a:endParaRPr lang="en-US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11135BC-65F8-400C-A7D3-413CCAA30615}" type="parTrans" cxnId="{DA7A6E8E-29A1-4750-A455-7F3DDAF4A47D}">
      <dgm:prSet/>
      <dgm:spPr/>
      <dgm:t>
        <a:bodyPr/>
        <a:lstStyle/>
        <a:p>
          <a:endParaRPr lang="en-US"/>
        </a:p>
      </dgm:t>
    </dgm:pt>
    <dgm:pt modelId="{4BE7820D-39C0-4A98-8DFE-C11706DFB4AD}" type="sibTrans" cxnId="{DA7A6E8E-29A1-4750-A455-7F3DDAF4A47D}">
      <dgm:prSet/>
      <dgm:spPr/>
      <dgm:t>
        <a:bodyPr/>
        <a:lstStyle/>
        <a:p>
          <a:endParaRPr lang="en-US"/>
        </a:p>
      </dgm:t>
    </dgm:pt>
    <dgm:pt modelId="{DE9B5D99-3161-44A9-9190-BC31FADADB5D}">
      <dgm:prSet phldrT="[Text]" custT="1"/>
      <dgm:spPr/>
      <dgm:t>
        <a:bodyPr/>
        <a:lstStyle/>
        <a:p>
          <a:r>
            <a: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Design and Develop </a:t>
          </a:r>
          <a:endParaRPr lang="en-US" sz="2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E73112D-E1D6-45C2-B2FF-9CB37C4A1174}" type="parTrans" cxnId="{98242ACE-07ED-477F-8245-01C907D69498}">
      <dgm:prSet/>
      <dgm:spPr/>
      <dgm:t>
        <a:bodyPr/>
        <a:lstStyle/>
        <a:p>
          <a:endParaRPr lang="en-US"/>
        </a:p>
      </dgm:t>
    </dgm:pt>
    <dgm:pt modelId="{C5098DB7-A1F7-44C9-8C9B-8CFE41AFAA4F}" type="sibTrans" cxnId="{98242ACE-07ED-477F-8245-01C907D69498}">
      <dgm:prSet/>
      <dgm:spPr/>
      <dgm:t>
        <a:bodyPr/>
        <a:lstStyle/>
        <a:p>
          <a:endParaRPr lang="en-US"/>
        </a:p>
      </dgm:t>
    </dgm:pt>
    <dgm:pt modelId="{9D502698-C29A-48B1-8A40-2ADD047293FF}">
      <dgm:prSet custT="1"/>
      <dgm:spPr/>
      <dgm:t>
        <a:bodyPr/>
        <a:lstStyle/>
        <a:p>
          <a:r>
            <a: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Design and Develop</a:t>
          </a:r>
        </a:p>
      </dgm:t>
    </dgm:pt>
    <dgm:pt modelId="{1A1F8440-8590-4E20-A8F5-ECD15799413D}" type="parTrans" cxnId="{5D2B9FB9-9374-437D-B878-618F78F7122B}">
      <dgm:prSet/>
      <dgm:spPr/>
      <dgm:t>
        <a:bodyPr/>
        <a:lstStyle/>
        <a:p>
          <a:endParaRPr lang="en-US"/>
        </a:p>
      </dgm:t>
    </dgm:pt>
    <dgm:pt modelId="{B08EC365-1890-4C24-BB1A-62FF520C2B57}" type="sibTrans" cxnId="{5D2B9FB9-9374-437D-B878-618F78F7122B}">
      <dgm:prSet/>
      <dgm:spPr/>
      <dgm:t>
        <a:bodyPr/>
        <a:lstStyle/>
        <a:p>
          <a:endParaRPr lang="en-US"/>
        </a:p>
      </dgm:t>
    </dgm:pt>
    <dgm:pt modelId="{633A8D7B-6CAE-46EE-973C-E1DF0F5E5953}">
      <dgm:prSet custT="1"/>
      <dgm:spPr/>
      <dgm:t>
        <a:bodyPr/>
        <a:lstStyle/>
        <a:p>
          <a:r>
            <a: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Communicate with mentor and instructor.</a:t>
          </a:r>
        </a:p>
      </dgm:t>
    </dgm:pt>
    <dgm:pt modelId="{34C0B81C-F51E-451C-B249-717CA8254C85}" type="parTrans" cxnId="{5ECF5A58-B7D4-4A43-9CD8-EB05788E4DAF}">
      <dgm:prSet/>
      <dgm:spPr/>
      <dgm:t>
        <a:bodyPr/>
        <a:lstStyle/>
        <a:p>
          <a:endParaRPr lang="en-US"/>
        </a:p>
      </dgm:t>
    </dgm:pt>
    <dgm:pt modelId="{14B86EB6-D819-484E-B531-C91335BD815C}" type="sibTrans" cxnId="{5ECF5A58-B7D4-4A43-9CD8-EB05788E4DAF}">
      <dgm:prSet/>
      <dgm:spPr/>
      <dgm:t>
        <a:bodyPr/>
        <a:lstStyle/>
        <a:p>
          <a:endParaRPr lang="en-US"/>
        </a:p>
      </dgm:t>
    </dgm:pt>
    <dgm:pt modelId="{31BE9131-BD65-4BC9-AB8C-D10121C1ACDE}">
      <dgm:prSet phldrT="[Text]" custT="1"/>
      <dgm:spPr/>
      <dgm:t>
        <a:bodyPr/>
        <a:lstStyle/>
        <a:p>
          <a:r>
            <a: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Database administration.</a:t>
          </a:r>
          <a:endParaRPr lang="en-US" sz="2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0D52247-0D26-4B6B-94DD-F060C6938317}" type="parTrans" cxnId="{5F0093F3-F709-4B69-9218-5A6AF8E510C7}">
      <dgm:prSet/>
      <dgm:spPr/>
      <dgm:t>
        <a:bodyPr/>
        <a:lstStyle/>
        <a:p>
          <a:endParaRPr lang="en-US"/>
        </a:p>
      </dgm:t>
    </dgm:pt>
    <dgm:pt modelId="{53ABF084-5EE3-441B-A7CE-8F2B204752B8}" type="sibTrans" cxnId="{5F0093F3-F709-4B69-9218-5A6AF8E510C7}">
      <dgm:prSet/>
      <dgm:spPr/>
      <dgm:t>
        <a:bodyPr/>
        <a:lstStyle/>
        <a:p>
          <a:endParaRPr lang="en-US"/>
        </a:p>
      </dgm:t>
    </dgm:pt>
    <dgm:pt modelId="{A9D820AE-659B-4EE8-8DB7-FD761E5CA713}">
      <dgm:prSet custT="1"/>
      <dgm:spPr/>
      <dgm:t>
        <a:bodyPr/>
        <a:lstStyle/>
        <a:p>
          <a:r>
            <a: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Application Web Services.</a:t>
          </a:r>
        </a:p>
      </dgm:t>
    </dgm:pt>
    <dgm:pt modelId="{502EFF7A-3F15-4A0D-92EE-C5886A69BC07}" type="parTrans" cxnId="{1BDD9493-3E77-4508-A2C6-94E6B8B6D63F}">
      <dgm:prSet/>
      <dgm:spPr/>
      <dgm:t>
        <a:bodyPr/>
        <a:lstStyle/>
        <a:p>
          <a:endParaRPr lang="en-US"/>
        </a:p>
      </dgm:t>
    </dgm:pt>
    <dgm:pt modelId="{2B7B85D4-586E-48B4-8F01-7E1C3573BE27}" type="sibTrans" cxnId="{1BDD9493-3E77-4508-A2C6-94E6B8B6D63F}">
      <dgm:prSet/>
      <dgm:spPr/>
      <dgm:t>
        <a:bodyPr/>
        <a:lstStyle/>
        <a:p>
          <a:endParaRPr lang="en-US"/>
        </a:p>
      </dgm:t>
    </dgm:pt>
    <dgm:pt modelId="{3544798B-6953-4154-89C3-BE86A33326F6}">
      <dgm:prSet custT="1"/>
      <dgm:spPr/>
      <dgm:t>
        <a:bodyPr/>
        <a:lstStyle/>
        <a:p>
          <a:r>
            <a: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Design and Develop Views</a:t>
          </a:r>
        </a:p>
      </dgm:t>
    </dgm:pt>
    <dgm:pt modelId="{990B27E5-4EB2-4C99-B24C-214E8FB86E8F}" type="parTrans" cxnId="{C44882CE-8F5E-430F-B44F-5CF1FC77CB56}">
      <dgm:prSet/>
      <dgm:spPr/>
      <dgm:t>
        <a:bodyPr/>
        <a:lstStyle/>
        <a:p>
          <a:endParaRPr lang="en-US"/>
        </a:p>
      </dgm:t>
    </dgm:pt>
    <dgm:pt modelId="{78C2713B-FF7C-4E89-98A2-0E87B0E10A9A}" type="sibTrans" cxnId="{C44882CE-8F5E-430F-B44F-5CF1FC77CB56}">
      <dgm:prSet/>
      <dgm:spPr/>
      <dgm:t>
        <a:bodyPr/>
        <a:lstStyle/>
        <a:p>
          <a:endParaRPr lang="en-US"/>
        </a:p>
      </dgm:t>
    </dgm:pt>
    <dgm:pt modelId="{CA95BC67-BDD7-48C6-908C-5DB31BD52B45}">
      <dgm:prSet phldrT="[Text]" custT="1"/>
      <dgm:spPr/>
      <dgm:t>
        <a:bodyPr/>
        <a:lstStyle/>
        <a:p>
          <a:r>
            <a: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Design and Develop </a:t>
          </a:r>
          <a:endParaRPr lang="en-US" sz="2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108668A-C5FD-4ADA-8FA0-A10908336ABF}" type="parTrans" cxnId="{45DCD79D-3A68-40B4-AAF1-C266CECAB146}">
      <dgm:prSet/>
      <dgm:spPr/>
      <dgm:t>
        <a:bodyPr/>
        <a:lstStyle/>
        <a:p>
          <a:endParaRPr lang="en-US"/>
        </a:p>
      </dgm:t>
    </dgm:pt>
    <dgm:pt modelId="{AB944891-D0BA-46E9-ADAC-C0C059AE3749}" type="sibTrans" cxnId="{45DCD79D-3A68-40B4-AAF1-C266CECAB146}">
      <dgm:prSet/>
      <dgm:spPr/>
      <dgm:t>
        <a:bodyPr/>
        <a:lstStyle/>
        <a:p>
          <a:endParaRPr lang="en-US"/>
        </a:p>
      </dgm:t>
    </dgm:pt>
    <dgm:pt modelId="{6301A016-4056-4726-8F63-55E3A64AE4F5}">
      <dgm:prSet phldrT="[Text]" custT="1"/>
      <dgm:spPr/>
      <dgm:t>
        <a:bodyPr/>
        <a:lstStyle/>
        <a:p>
          <a:endParaRPr lang="en-US" sz="2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E7179C7-F8B8-48FF-A9BD-F71AA66B36F1}" type="parTrans" cxnId="{6C9BB35B-B55B-4007-B715-923992704CAC}">
      <dgm:prSet/>
      <dgm:spPr/>
      <dgm:t>
        <a:bodyPr/>
        <a:lstStyle/>
        <a:p>
          <a:endParaRPr lang="en-US"/>
        </a:p>
      </dgm:t>
    </dgm:pt>
    <dgm:pt modelId="{D3154A05-64D3-4CE8-B3B3-AF9156B46636}" type="sibTrans" cxnId="{6C9BB35B-B55B-4007-B715-923992704CAC}">
      <dgm:prSet/>
      <dgm:spPr/>
      <dgm:t>
        <a:bodyPr/>
        <a:lstStyle/>
        <a:p>
          <a:endParaRPr lang="en-US"/>
        </a:p>
      </dgm:t>
    </dgm:pt>
    <dgm:pt modelId="{2677FF40-C5BC-4283-A2A6-55C6492C27A4}">
      <dgm:prSet phldrT="[Text]" custT="1"/>
      <dgm:spPr/>
      <dgm:t>
        <a:bodyPr/>
        <a:lstStyle/>
        <a:p>
          <a:endParaRPr lang="en-US" sz="2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376690-53F9-4152-BEC1-8868481BFC9F}" type="parTrans" cxnId="{6093FF07-F1C2-4542-9538-12E6A0E339BF}">
      <dgm:prSet/>
      <dgm:spPr/>
      <dgm:t>
        <a:bodyPr/>
        <a:lstStyle/>
        <a:p>
          <a:endParaRPr lang="en-US"/>
        </a:p>
      </dgm:t>
    </dgm:pt>
    <dgm:pt modelId="{DCF73047-2EC4-4E2D-BCD8-5DE49762B2C2}" type="sibTrans" cxnId="{6093FF07-F1C2-4542-9538-12E6A0E339BF}">
      <dgm:prSet/>
      <dgm:spPr/>
      <dgm:t>
        <a:bodyPr/>
        <a:lstStyle/>
        <a:p>
          <a:endParaRPr lang="en-US"/>
        </a:p>
      </dgm:t>
    </dgm:pt>
    <dgm:pt modelId="{FC9BEE19-0F57-4E41-9C0B-31EE9C228FE6}">
      <dgm:prSet custT="1"/>
      <dgm:spPr/>
      <dgm:t>
        <a:bodyPr/>
        <a:lstStyle/>
        <a:p>
          <a:endParaRPr lang="en-US" sz="2000" dirty="0" smtClean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096C170-7421-4DFF-878C-3AD7B1A7F9AF}" type="parTrans" cxnId="{109F0593-3D1B-4031-A379-6717500E64AA}">
      <dgm:prSet/>
      <dgm:spPr/>
      <dgm:t>
        <a:bodyPr/>
        <a:lstStyle/>
        <a:p>
          <a:endParaRPr lang="en-US"/>
        </a:p>
      </dgm:t>
    </dgm:pt>
    <dgm:pt modelId="{3788FE6A-437E-4C15-A61D-8913A4E9B280}" type="sibTrans" cxnId="{109F0593-3D1B-4031-A379-6717500E64AA}">
      <dgm:prSet/>
      <dgm:spPr/>
      <dgm:t>
        <a:bodyPr/>
        <a:lstStyle/>
        <a:p>
          <a:endParaRPr lang="en-US"/>
        </a:p>
      </dgm:t>
    </dgm:pt>
    <dgm:pt modelId="{BE1A3740-DDAB-49DE-AADE-0E64EA5E38F0}">
      <dgm:prSet phldrT="[Text]" custT="1"/>
      <dgm:spPr/>
      <dgm:t>
        <a:bodyPr/>
        <a:lstStyle/>
        <a:p>
          <a:r>
            <a:rPr lang="en-US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XBC</a:t>
          </a:r>
          <a:endParaRPr lang="en-US" sz="24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6C87925-8413-40EA-B4E1-2B5AA56443E1}" type="parTrans" cxnId="{53CF6170-D03F-4A2D-AC23-19C08F302559}">
      <dgm:prSet/>
      <dgm:spPr/>
      <dgm:t>
        <a:bodyPr/>
        <a:lstStyle/>
        <a:p>
          <a:endParaRPr lang="en-US"/>
        </a:p>
      </dgm:t>
    </dgm:pt>
    <dgm:pt modelId="{595A5446-F6B2-4A32-8564-3B82C670EECE}" type="sibTrans" cxnId="{53CF6170-D03F-4A2D-AC23-19C08F302559}">
      <dgm:prSet/>
      <dgm:spPr/>
      <dgm:t>
        <a:bodyPr/>
        <a:lstStyle/>
        <a:p>
          <a:endParaRPr lang="en-US"/>
        </a:p>
      </dgm:t>
    </dgm:pt>
    <dgm:pt modelId="{782E9E02-B2BE-4C65-9FCE-A94161645023}">
      <dgm:prSet custT="1"/>
      <dgm:spPr/>
      <dgm:t>
        <a:bodyPr/>
        <a:lstStyle/>
        <a:p>
          <a:r>
            <a: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To test and validate the code.</a:t>
          </a:r>
          <a:endParaRPr lang="en-US" sz="2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0D9DE5-C300-4339-B193-BC6B429B52D9}" type="parTrans" cxnId="{345C4A88-EA52-4115-8BED-B3A151C6D076}">
      <dgm:prSet/>
      <dgm:spPr/>
      <dgm:t>
        <a:bodyPr/>
        <a:lstStyle/>
        <a:p>
          <a:endParaRPr lang="en-US"/>
        </a:p>
      </dgm:t>
    </dgm:pt>
    <dgm:pt modelId="{E3987FD8-5DF7-4BD1-AD39-FF7511427BB5}" type="sibTrans" cxnId="{345C4A88-EA52-4115-8BED-B3A151C6D076}">
      <dgm:prSet/>
      <dgm:spPr/>
      <dgm:t>
        <a:bodyPr/>
        <a:lstStyle/>
        <a:p>
          <a:endParaRPr lang="en-US"/>
        </a:p>
      </dgm:t>
    </dgm:pt>
    <dgm:pt modelId="{B422DF72-DFFF-4925-8025-6FB732A9FE41}">
      <dgm:prSet phldrT="[Text]" custT="1"/>
      <dgm:spPr/>
      <dgm:t>
        <a:bodyPr/>
        <a:lstStyle/>
        <a:p>
          <a:r>
            <a: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History view.</a:t>
          </a:r>
          <a:endParaRPr lang="en-US" sz="2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27A1D84-5414-4E40-BA4A-4334BFB85A9E}" type="parTrans" cxnId="{F3EC764E-867A-4C53-8E41-325E39F7F077}">
      <dgm:prSet/>
      <dgm:spPr/>
      <dgm:t>
        <a:bodyPr/>
        <a:lstStyle/>
        <a:p>
          <a:endParaRPr lang="en-US"/>
        </a:p>
      </dgm:t>
    </dgm:pt>
    <dgm:pt modelId="{9666713F-4877-4ACC-B28C-DEAB834DF7BB}" type="sibTrans" cxnId="{F3EC764E-867A-4C53-8E41-325E39F7F077}">
      <dgm:prSet/>
      <dgm:spPr/>
      <dgm:t>
        <a:bodyPr/>
        <a:lstStyle/>
        <a:p>
          <a:endParaRPr lang="en-US"/>
        </a:p>
      </dgm:t>
    </dgm:pt>
    <dgm:pt modelId="{ABE30B45-D1EF-447B-9C30-AB48AC058CEE}">
      <dgm:prSet custT="1"/>
      <dgm:spPr/>
      <dgm:t>
        <a:bodyPr/>
        <a:lstStyle/>
        <a:p>
          <a:r>
            <a: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 Transfer Web Services.</a:t>
          </a:r>
        </a:p>
      </dgm:t>
    </dgm:pt>
    <dgm:pt modelId="{C4300AC5-5148-48CF-B206-923A33942291}" type="parTrans" cxnId="{3034FF8D-F1DA-4A06-A947-BC1A8531DBFC}">
      <dgm:prSet/>
      <dgm:spPr/>
      <dgm:t>
        <a:bodyPr/>
        <a:lstStyle/>
        <a:p>
          <a:endParaRPr lang="en-US"/>
        </a:p>
      </dgm:t>
    </dgm:pt>
    <dgm:pt modelId="{FD6202E7-9A47-49DF-90C0-043AAF7E2397}" type="sibTrans" cxnId="{3034FF8D-F1DA-4A06-A947-BC1A8531DBFC}">
      <dgm:prSet/>
      <dgm:spPr/>
      <dgm:t>
        <a:bodyPr/>
        <a:lstStyle/>
        <a:p>
          <a:endParaRPr lang="en-US"/>
        </a:p>
      </dgm:t>
    </dgm:pt>
    <dgm:pt modelId="{0162A3C2-59F8-4A96-8041-364B6972B836}">
      <dgm:prSet custT="1"/>
      <dgm:spPr/>
      <dgm:t>
        <a:bodyPr/>
        <a:lstStyle/>
        <a:p>
          <a:r>
            <a: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Version control.</a:t>
          </a:r>
        </a:p>
      </dgm:t>
    </dgm:pt>
    <dgm:pt modelId="{22F879E4-4423-4601-BCDF-4109A0B2A108}" type="parTrans" cxnId="{AF0B52CE-A901-428D-8852-1B251DBCC778}">
      <dgm:prSet/>
      <dgm:spPr/>
      <dgm:t>
        <a:bodyPr/>
        <a:lstStyle/>
        <a:p>
          <a:endParaRPr lang="en-US"/>
        </a:p>
      </dgm:t>
    </dgm:pt>
    <dgm:pt modelId="{452DB87E-B1D2-413A-819F-2E5F5680402E}" type="sibTrans" cxnId="{AF0B52CE-A901-428D-8852-1B251DBCC778}">
      <dgm:prSet/>
      <dgm:spPr/>
      <dgm:t>
        <a:bodyPr/>
        <a:lstStyle/>
        <a:p>
          <a:endParaRPr lang="en-US"/>
        </a:p>
      </dgm:t>
    </dgm:pt>
    <dgm:pt modelId="{F5C64949-1F04-47E0-8E35-C52E8AC0052C}">
      <dgm:prSet phldrT="[Text]" custT="1"/>
      <dgm:spPr/>
      <dgm:t>
        <a:bodyPr/>
        <a:lstStyle/>
        <a:p>
          <a:r>
            <a: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Leaderboard. View.</a:t>
          </a:r>
          <a:endParaRPr lang="en-US" sz="2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519DECD-C41B-4D4B-B4FC-A5378B6BC629}" type="parTrans" cxnId="{BF2E1EBB-61D8-4E93-8630-1B0783633939}">
      <dgm:prSet/>
      <dgm:spPr/>
      <dgm:t>
        <a:bodyPr/>
        <a:lstStyle/>
        <a:p>
          <a:endParaRPr lang="en-US"/>
        </a:p>
      </dgm:t>
    </dgm:pt>
    <dgm:pt modelId="{815B3BBA-C579-482F-957D-3D48876F7EDC}" type="sibTrans" cxnId="{BF2E1EBB-61D8-4E93-8630-1B0783633939}">
      <dgm:prSet/>
      <dgm:spPr/>
      <dgm:t>
        <a:bodyPr/>
        <a:lstStyle/>
        <a:p>
          <a:endParaRPr lang="en-US"/>
        </a:p>
      </dgm:t>
    </dgm:pt>
    <dgm:pt modelId="{CF8A56C1-F62B-4FC9-BF9C-BA4F72307A15}">
      <dgm:prSet phldrT="[Text]" custT="1"/>
      <dgm:spPr/>
      <dgm:t>
        <a:bodyPr/>
        <a:lstStyle/>
        <a:p>
          <a:r>
            <a:rPr lang="en-I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Settings view.</a:t>
          </a:r>
          <a:endParaRPr lang="en-US" sz="2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42CB723-6B33-473F-A3F2-FBC64F113953}" type="parTrans" cxnId="{C5142C12-0128-42AD-9EF9-99BBAAFD3F4C}">
      <dgm:prSet/>
      <dgm:spPr/>
      <dgm:t>
        <a:bodyPr/>
        <a:lstStyle/>
        <a:p>
          <a:endParaRPr lang="en-US"/>
        </a:p>
      </dgm:t>
    </dgm:pt>
    <dgm:pt modelId="{CE03884D-186B-487C-B6B3-25097095B01A}" type="sibTrans" cxnId="{C5142C12-0128-42AD-9EF9-99BBAAFD3F4C}">
      <dgm:prSet/>
      <dgm:spPr/>
      <dgm:t>
        <a:bodyPr/>
        <a:lstStyle/>
        <a:p>
          <a:endParaRPr lang="en-US"/>
        </a:p>
      </dgm:t>
    </dgm:pt>
    <dgm:pt modelId="{B526203A-972A-42B4-9871-57AD02940BB4}">
      <dgm:prSet custT="1"/>
      <dgm:spPr/>
      <dgm:t>
        <a:bodyPr/>
        <a:lstStyle/>
        <a:p>
          <a:endParaRPr lang="en-US" sz="2000" dirty="0" smtClean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4122465-57C2-4969-A996-B9D66F5F6FB8}" type="parTrans" cxnId="{797B171B-7B17-4C32-BBF9-D38FDCB659F7}">
      <dgm:prSet/>
      <dgm:spPr/>
      <dgm:t>
        <a:bodyPr/>
        <a:lstStyle/>
        <a:p>
          <a:endParaRPr lang="en-US"/>
        </a:p>
      </dgm:t>
    </dgm:pt>
    <dgm:pt modelId="{54C5F3B0-73A5-47BB-8082-6858D17F55E3}" type="sibTrans" cxnId="{797B171B-7B17-4C32-BBF9-D38FDCB659F7}">
      <dgm:prSet/>
      <dgm:spPr/>
      <dgm:t>
        <a:bodyPr/>
        <a:lstStyle/>
        <a:p>
          <a:endParaRPr lang="en-US"/>
        </a:p>
      </dgm:t>
    </dgm:pt>
    <dgm:pt modelId="{BDB3C7C1-690D-4206-918A-577AF411B4A3}">
      <dgm:prSet custT="1"/>
      <dgm:spPr/>
      <dgm:t>
        <a:bodyPr/>
        <a:lstStyle/>
        <a:p>
          <a:r>
            <a: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Log-in.</a:t>
          </a:r>
        </a:p>
      </dgm:t>
    </dgm:pt>
    <dgm:pt modelId="{BB290A34-37A4-42C6-B020-25D40CE96354}" type="parTrans" cxnId="{6847EE1E-0848-43C2-ADD0-410F1EDC8019}">
      <dgm:prSet/>
      <dgm:spPr/>
      <dgm:t>
        <a:bodyPr/>
        <a:lstStyle/>
        <a:p>
          <a:endParaRPr lang="en-US"/>
        </a:p>
      </dgm:t>
    </dgm:pt>
    <dgm:pt modelId="{989F2D38-3B84-4B74-A024-42A559C243F1}" type="sibTrans" cxnId="{6847EE1E-0848-43C2-ADD0-410F1EDC8019}">
      <dgm:prSet/>
      <dgm:spPr/>
      <dgm:t>
        <a:bodyPr/>
        <a:lstStyle/>
        <a:p>
          <a:endParaRPr lang="en-US"/>
        </a:p>
      </dgm:t>
    </dgm:pt>
    <dgm:pt modelId="{380AA37C-1DD0-4498-8BA8-39CF5AF88A50}">
      <dgm:prSet custT="1"/>
      <dgm:spPr/>
      <dgm:t>
        <a:bodyPr/>
        <a:lstStyle/>
        <a:p>
          <a:r>
            <a: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Registration.</a:t>
          </a:r>
        </a:p>
      </dgm:t>
    </dgm:pt>
    <dgm:pt modelId="{6B5DD36A-9CBE-44EA-A5E0-B315B152E627}" type="parTrans" cxnId="{EEF6AE6F-A599-47E4-852C-C20F82E711D4}">
      <dgm:prSet/>
      <dgm:spPr/>
      <dgm:t>
        <a:bodyPr/>
        <a:lstStyle/>
        <a:p>
          <a:endParaRPr lang="en-US"/>
        </a:p>
      </dgm:t>
    </dgm:pt>
    <dgm:pt modelId="{F893FDC4-6A1E-4528-8983-6133099EA152}" type="sibTrans" cxnId="{EEF6AE6F-A599-47E4-852C-C20F82E711D4}">
      <dgm:prSet/>
      <dgm:spPr/>
      <dgm:t>
        <a:bodyPr/>
        <a:lstStyle/>
        <a:p>
          <a:endParaRPr lang="en-US"/>
        </a:p>
      </dgm:t>
    </dgm:pt>
    <dgm:pt modelId="{B4572FA4-C058-4492-A4DC-359FA4443E99}">
      <dgm:prSet custT="1"/>
      <dgm:spPr/>
      <dgm:t>
        <a:bodyPr/>
        <a:lstStyle/>
        <a:p>
          <a:r>
            <a:rPr lang="en-I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Player pool View.</a:t>
          </a:r>
          <a:endParaRPr lang="en-US" sz="2000" dirty="0" smtClean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7C15607-4348-4848-92F3-2E7B605B0A58}" type="parTrans" cxnId="{31F76415-4D3D-4366-B27F-4D4452F8E484}">
      <dgm:prSet/>
      <dgm:spPr/>
      <dgm:t>
        <a:bodyPr/>
        <a:lstStyle/>
        <a:p>
          <a:endParaRPr lang="en-US"/>
        </a:p>
      </dgm:t>
    </dgm:pt>
    <dgm:pt modelId="{5DBDBAF1-423C-4126-B3D0-CCEF0C185962}" type="sibTrans" cxnId="{31F76415-4D3D-4366-B27F-4D4452F8E484}">
      <dgm:prSet/>
      <dgm:spPr/>
      <dgm:t>
        <a:bodyPr/>
        <a:lstStyle/>
        <a:p>
          <a:endParaRPr lang="en-US"/>
        </a:p>
      </dgm:t>
    </dgm:pt>
    <dgm:pt modelId="{A34A4338-91FC-403D-BEBD-3E50B1D53AF7}">
      <dgm:prSet phldrT="[Text]" custT="1"/>
      <dgm:spPr/>
      <dgm:t>
        <a:bodyPr/>
        <a:lstStyle/>
        <a:p>
          <a:r>
            <a:rPr lang="en-I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Team view.</a:t>
          </a:r>
          <a:endParaRPr lang="en-US" sz="2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A935E65-C71E-4ABA-BAC0-D36C7FFCB348}" type="parTrans" cxnId="{4AA2E00F-9A4A-42C1-B649-5890D36C9045}">
      <dgm:prSet/>
      <dgm:spPr/>
      <dgm:t>
        <a:bodyPr/>
        <a:lstStyle/>
        <a:p>
          <a:endParaRPr lang="en-US"/>
        </a:p>
      </dgm:t>
    </dgm:pt>
    <dgm:pt modelId="{F811EAA5-A718-4736-89D7-38135A20A8C3}" type="sibTrans" cxnId="{4AA2E00F-9A4A-42C1-B649-5890D36C9045}">
      <dgm:prSet/>
      <dgm:spPr/>
      <dgm:t>
        <a:bodyPr/>
        <a:lstStyle/>
        <a:p>
          <a:endParaRPr lang="en-US"/>
        </a:p>
      </dgm:t>
    </dgm:pt>
    <dgm:pt modelId="{948EF8A9-0ADE-4C97-96D6-C60FBD8F823E}">
      <dgm:prSet custT="1"/>
      <dgm:spPr/>
      <dgm:t>
        <a:bodyPr/>
        <a:lstStyle/>
        <a:p>
          <a:r>
            <a:rPr lang="en-I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Points view.</a:t>
          </a:r>
          <a:endParaRPr lang="en-US" sz="2000" dirty="0" smtClean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995591-765B-4790-8842-D6C3E80528E3}" type="parTrans" cxnId="{6DF083D7-DA57-419F-BD50-29D7E8EC9C6F}">
      <dgm:prSet/>
      <dgm:spPr/>
      <dgm:t>
        <a:bodyPr/>
        <a:lstStyle/>
        <a:p>
          <a:endParaRPr lang="en-US"/>
        </a:p>
      </dgm:t>
    </dgm:pt>
    <dgm:pt modelId="{85C41680-3CC4-4D56-88CE-C45EBE2F40E7}" type="sibTrans" cxnId="{6DF083D7-DA57-419F-BD50-29D7E8EC9C6F}">
      <dgm:prSet/>
      <dgm:spPr/>
      <dgm:t>
        <a:bodyPr/>
        <a:lstStyle/>
        <a:p>
          <a:endParaRPr lang="en-US"/>
        </a:p>
      </dgm:t>
    </dgm:pt>
    <dgm:pt modelId="{F15AAFD0-BADD-439C-B406-5CE7437328CC}">
      <dgm:prSet custT="1"/>
      <dgm:spPr/>
      <dgm:t>
        <a:bodyPr/>
        <a:lstStyle/>
        <a:p>
          <a:r>
            <a:rPr lang="en-I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Update and maintain the website.</a:t>
          </a:r>
          <a:endParaRPr lang="en-US" sz="2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8323B2A-E0AD-47FE-861A-248407C2F174}" type="parTrans" cxnId="{D4BBF347-5E70-454C-B445-41DEC37DD9CF}">
      <dgm:prSet/>
      <dgm:spPr/>
      <dgm:t>
        <a:bodyPr/>
        <a:lstStyle/>
        <a:p>
          <a:endParaRPr lang="en-US"/>
        </a:p>
      </dgm:t>
    </dgm:pt>
    <dgm:pt modelId="{2A8E802C-5C86-43C3-BD92-2CC86C167305}" type="sibTrans" cxnId="{D4BBF347-5E70-454C-B445-41DEC37DD9CF}">
      <dgm:prSet/>
      <dgm:spPr/>
      <dgm:t>
        <a:bodyPr/>
        <a:lstStyle/>
        <a:p>
          <a:endParaRPr lang="en-US"/>
        </a:p>
      </dgm:t>
    </dgm:pt>
    <dgm:pt modelId="{1C0DE4D8-DC70-48E0-B4F3-E3BF86D05A2A}" type="pres">
      <dgm:prSet presAssocID="{FD8B3896-4D4A-4C6B-9D59-2B43C256328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3827EB-F770-47FA-A39D-3692D35D8652}" type="pres">
      <dgm:prSet presAssocID="{D81D0EBB-179F-4BF2-8276-CCF09CD23C42}" presName="composite" presStyleCnt="0"/>
      <dgm:spPr/>
    </dgm:pt>
    <dgm:pt modelId="{7B4DEEA2-8E39-4AA7-8A07-5F7E85105443}" type="pres">
      <dgm:prSet presAssocID="{D81D0EBB-179F-4BF2-8276-CCF09CD23C42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5EC8F8-FB35-4F2E-BF3E-45BD28771C0C}" type="pres">
      <dgm:prSet presAssocID="{D81D0EBB-179F-4BF2-8276-CCF09CD23C42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29EC00-002E-494A-9734-1A23E287C2D1}" type="pres">
      <dgm:prSet presAssocID="{D51018FC-A6DC-4F1A-92D7-4595528F607C}" presName="space" presStyleCnt="0"/>
      <dgm:spPr/>
    </dgm:pt>
    <dgm:pt modelId="{2C829193-FF7D-467A-85A1-647E7EC47C0F}" type="pres">
      <dgm:prSet presAssocID="{E830F77E-3261-4311-9966-857FEB80954A}" presName="composite" presStyleCnt="0"/>
      <dgm:spPr/>
    </dgm:pt>
    <dgm:pt modelId="{D6CD815E-340B-4EE1-8B27-3A741930770D}" type="pres">
      <dgm:prSet presAssocID="{E830F77E-3261-4311-9966-857FEB80954A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4E2B9B-4E67-4C57-BA1F-99B74BC7C8D3}" type="pres">
      <dgm:prSet presAssocID="{E830F77E-3261-4311-9966-857FEB80954A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EF8319-5340-49C3-94FD-F784D7565AB1}" type="pres">
      <dgm:prSet presAssocID="{69B2A08D-4D5E-4BA6-9E1C-C7A66FC01096}" presName="space" presStyleCnt="0"/>
      <dgm:spPr/>
    </dgm:pt>
    <dgm:pt modelId="{7F2B811F-B4EA-4262-BCC4-7E4789FBB83C}" type="pres">
      <dgm:prSet presAssocID="{F3A7355B-66FC-49D1-9156-00715AFA6721}" presName="composite" presStyleCnt="0"/>
      <dgm:spPr/>
    </dgm:pt>
    <dgm:pt modelId="{857BD629-8F9B-4C1B-A849-7A4BCA008439}" type="pres">
      <dgm:prSet presAssocID="{F3A7355B-66FC-49D1-9156-00715AFA6721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DF07A9-7F03-4206-B7CC-B74D9F5CFE49}" type="pres">
      <dgm:prSet presAssocID="{F3A7355B-66FC-49D1-9156-00715AFA6721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EBCF97-E148-4E50-8B36-F520A2A4BC35}" type="pres">
      <dgm:prSet presAssocID="{4BE7820D-39C0-4A98-8DFE-C11706DFB4AD}" presName="space" presStyleCnt="0"/>
      <dgm:spPr/>
    </dgm:pt>
    <dgm:pt modelId="{C3336A11-3F14-4BE8-8BC6-994880324BC0}" type="pres">
      <dgm:prSet presAssocID="{BE1A3740-DDAB-49DE-AADE-0E64EA5E38F0}" presName="composite" presStyleCnt="0"/>
      <dgm:spPr/>
    </dgm:pt>
    <dgm:pt modelId="{596A7375-5B46-4346-AAB2-DBAE2D8911C5}" type="pres">
      <dgm:prSet presAssocID="{BE1A3740-DDAB-49DE-AADE-0E64EA5E38F0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BB4B13-45A8-4C65-A8BC-055E771A308C}" type="pres">
      <dgm:prSet presAssocID="{BE1A3740-DDAB-49DE-AADE-0E64EA5E38F0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91A8FD-10E6-4CDB-9635-2E83DAD9EFB6}" type="presOf" srcId="{9D502698-C29A-48B1-8A40-2ADD047293FF}" destId="{4C5EC8F8-FB35-4F2E-BF3E-45BD28771C0C}" srcOrd="0" destOrd="2" presId="urn:microsoft.com/office/officeart/2005/8/layout/hList1"/>
    <dgm:cxn modelId="{A94398F4-6A3A-41F3-AE90-3314946BCB2D}" type="presOf" srcId="{948EF8A9-0ADE-4C97-96D6-C60FBD8F823E}" destId="{4C5EC8F8-FB35-4F2E-BF3E-45BD28771C0C}" srcOrd="0" destOrd="4" presId="urn:microsoft.com/office/officeart/2005/8/layout/hList1"/>
    <dgm:cxn modelId="{5F0093F3-F709-4B69-9218-5A6AF8E510C7}" srcId="{E830F77E-3261-4311-9966-857FEB80954A}" destId="{31BE9131-BD65-4BC9-AB8C-D10121C1ACDE}" srcOrd="0" destOrd="0" parTransId="{50D52247-0D26-4B6B-94DD-F060C6938317}" sibTransId="{53ABF084-5EE3-441B-A7CE-8F2B204752B8}"/>
    <dgm:cxn modelId="{6093FF07-F1C2-4542-9538-12E6A0E339BF}" srcId="{E830F77E-3261-4311-9966-857FEB80954A}" destId="{2677FF40-C5BC-4283-A2A6-55C6492C27A4}" srcOrd="1" destOrd="0" parTransId="{FC376690-53F9-4152-BEC1-8868481BFC9F}" sibTransId="{DCF73047-2EC4-4E2D-BCD8-5DE49762B2C2}"/>
    <dgm:cxn modelId="{D4BBF347-5E70-454C-B445-41DEC37DD9CF}" srcId="{F3A7355B-66FC-49D1-9156-00715AFA6721}" destId="{F15AAFD0-BADD-439C-B406-5CE7437328CC}" srcOrd="2" destOrd="0" parTransId="{C8323B2A-E0AD-47FE-861A-248407C2F174}" sibTransId="{2A8E802C-5C86-43C3-BD92-2CC86C167305}"/>
    <dgm:cxn modelId="{149A48C0-2D01-480E-951A-178ED2191436}" type="presOf" srcId="{E830F77E-3261-4311-9966-857FEB80954A}" destId="{D6CD815E-340B-4EE1-8B27-3A741930770D}" srcOrd="0" destOrd="0" presId="urn:microsoft.com/office/officeart/2005/8/layout/hList1"/>
    <dgm:cxn modelId="{347210DD-1723-4899-9CD0-8A1EDD184F79}" type="presOf" srcId="{D81D0EBB-179F-4BF2-8276-CCF09CD23C42}" destId="{7B4DEEA2-8E39-4AA7-8A07-5F7E85105443}" srcOrd="0" destOrd="0" presId="urn:microsoft.com/office/officeart/2005/8/layout/hList1"/>
    <dgm:cxn modelId="{74D88C36-6E18-4C75-A3E9-67E89A874008}" srcId="{D81D0EBB-179F-4BF2-8276-CCF09CD23C42}" destId="{7F6B6C98-D635-4E4A-83F8-6A94DD63E034}" srcOrd="0" destOrd="0" parTransId="{012AB168-C4F4-4FA7-93AC-3B5AC1B2D185}" sibTransId="{E4176E39-36EB-4E7E-BCCA-E50E5C67A220}"/>
    <dgm:cxn modelId="{96F49091-C46E-4535-B805-F3D01F4F8869}" type="presOf" srcId="{6301A016-4056-4726-8F63-55E3A64AE4F5}" destId="{4C5EC8F8-FB35-4F2E-BF3E-45BD28771C0C}" srcOrd="0" destOrd="1" presId="urn:microsoft.com/office/officeart/2005/8/layout/hList1"/>
    <dgm:cxn modelId="{5D0B0B84-F8B3-4DE6-BADE-9E8C419C803D}" type="presOf" srcId="{F15AAFD0-BADD-439C-B406-5CE7437328CC}" destId="{37DF07A9-7F03-4206-B7CC-B74D9F5CFE49}" srcOrd="0" destOrd="4" presId="urn:microsoft.com/office/officeart/2005/8/layout/hList1"/>
    <dgm:cxn modelId="{45DCD79D-3A68-40B4-AAF1-C266CECAB146}" srcId="{BE1A3740-DDAB-49DE-AADE-0E64EA5E38F0}" destId="{CA95BC67-BDD7-48C6-908C-5DB31BD52B45}" srcOrd="0" destOrd="0" parTransId="{E108668A-C5FD-4ADA-8FA0-A10908336ABF}" sibTransId="{AB944891-D0BA-46E9-ADAC-C0C059AE3749}"/>
    <dgm:cxn modelId="{CBF7D359-67E8-43A0-BF48-557FAB1FE7F8}" type="presOf" srcId="{B526203A-972A-42B4-9871-57AD02940BB4}" destId="{D9BB4B13-45A8-4C65-A8BC-055E771A308C}" srcOrd="0" destOrd="4" presId="urn:microsoft.com/office/officeart/2005/8/layout/hList1"/>
    <dgm:cxn modelId="{C5142C12-0128-42AD-9EF9-99BBAAFD3F4C}" srcId="{CA95BC67-BDD7-48C6-908C-5DB31BD52B45}" destId="{CF8A56C1-F62B-4FC9-BF9C-BA4F72307A15}" srcOrd="1" destOrd="0" parTransId="{C42CB723-6B33-473F-A3F2-FBC64F113953}" sibTransId="{CE03884D-186B-487C-B6B3-25097095B01A}"/>
    <dgm:cxn modelId="{C8B4A409-5C6E-41E3-B9D4-F912054CEDA1}" type="presOf" srcId="{FC9BEE19-0F57-4E41-9C0B-31EE9C228FE6}" destId="{144E2B9B-4E67-4C57-BA1F-99B74BC7C8D3}" srcOrd="0" destOrd="3" presId="urn:microsoft.com/office/officeart/2005/8/layout/hList1"/>
    <dgm:cxn modelId="{109F0593-3D1B-4031-A379-6717500E64AA}" srcId="{E830F77E-3261-4311-9966-857FEB80954A}" destId="{FC9BEE19-0F57-4E41-9C0B-31EE9C228FE6}" srcOrd="3" destOrd="0" parTransId="{5096C170-7421-4DFF-878C-3AD7B1A7F9AF}" sibTransId="{3788FE6A-437E-4C15-A61D-8913A4E9B280}"/>
    <dgm:cxn modelId="{E8BFA943-A086-4757-B589-EED3B5CA4A32}" type="presOf" srcId="{CF8A56C1-F62B-4FC9-BF9C-BA4F72307A15}" destId="{D9BB4B13-45A8-4C65-A8BC-055E771A308C}" srcOrd="0" destOrd="2" presId="urn:microsoft.com/office/officeart/2005/8/layout/hList1"/>
    <dgm:cxn modelId="{FA15940B-86DA-4B7C-A29B-E1D7E196C033}" type="presOf" srcId="{2677FF40-C5BC-4283-A2A6-55C6492C27A4}" destId="{144E2B9B-4E67-4C57-BA1F-99B74BC7C8D3}" srcOrd="0" destOrd="1" presId="urn:microsoft.com/office/officeart/2005/8/layout/hList1"/>
    <dgm:cxn modelId="{4AA2E00F-9A4A-42C1-B649-5890D36C9045}" srcId="{DE9B5D99-3161-44A9-9190-BC31FADADB5D}" destId="{A34A4338-91FC-403D-BEBD-3E50B1D53AF7}" srcOrd="1" destOrd="0" parTransId="{CA935E65-C71E-4ABA-BAC0-D36C7FFCB348}" sibTransId="{F811EAA5-A718-4736-89D7-38135A20A8C3}"/>
    <dgm:cxn modelId="{E36B7C17-7AE8-4634-A05C-6451D738533F}" type="presOf" srcId="{380AA37C-1DD0-4498-8BA8-39CF5AF88A50}" destId="{144E2B9B-4E67-4C57-BA1F-99B74BC7C8D3}" srcOrd="0" destOrd="6" presId="urn:microsoft.com/office/officeart/2005/8/layout/hList1"/>
    <dgm:cxn modelId="{E40B3D14-DA89-43DF-BB57-8D5FFC13AE1A}" type="presOf" srcId="{633A8D7B-6CAE-46EE-973C-E1DF0F5E5953}" destId="{4C5EC8F8-FB35-4F2E-BF3E-45BD28771C0C}" srcOrd="0" destOrd="5" presId="urn:microsoft.com/office/officeart/2005/8/layout/hList1"/>
    <dgm:cxn modelId="{5D2B9FB9-9374-437D-B878-618F78F7122B}" srcId="{D81D0EBB-179F-4BF2-8276-CCF09CD23C42}" destId="{9D502698-C29A-48B1-8A40-2ADD047293FF}" srcOrd="2" destOrd="0" parTransId="{1A1F8440-8590-4E20-A8F5-ECD15799413D}" sibTransId="{B08EC365-1890-4C24-BB1A-62FF520C2B57}"/>
    <dgm:cxn modelId="{00A16ED1-3462-45BE-88B7-22E029D54202}" type="presOf" srcId="{782E9E02-B2BE-4C65-9FCE-A94161645023}" destId="{37DF07A9-7F03-4206-B7CC-B74D9F5CFE49}" srcOrd="0" destOrd="3" presId="urn:microsoft.com/office/officeart/2005/8/layout/hList1"/>
    <dgm:cxn modelId="{5ECF5A58-B7D4-4A43-9CD8-EB05788E4DAF}" srcId="{D81D0EBB-179F-4BF2-8276-CCF09CD23C42}" destId="{633A8D7B-6CAE-46EE-973C-E1DF0F5E5953}" srcOrd="3" destOrd="0" parTransId="{34C0B81C-F51E-451C-B249-717CA8254C85}" sibTransId="{14B86EB6-D819-484E-B531-C91335BD815C}"/>
    <dgm:cxn modelId="{27C72BBE-5D3A-42E0-A8CA-A49B78784D9B}" type="presOf" srcId="{31BE9131-BD65-4BC9-AB8C-D10121C1ACDE}" destId="{144E2B9B-4E67-4C57-BA1F-99B74BC7C8D3}" srcOrd="0" destOrd="0" presId="urn:microsoft.com/office/officeart/2005/8/layout/hList1"/>
    <dgm:cxn modelId="{72849348-3B34-4FCB-A6EB-5AEA5C306D43}" type="presOf" srcId="{F3A7355B-66FC-49D1-9156-00715AFA6721}" destId="{857BD629-8F9B-4C1B-A849-7A4BCA008439}" srcOrd="0" destOrd="0" presId="urn:microsoft.com/office/officeart/2005/8/layout/hList1"/>
    <dgm:cxn modelId="{98242ACE-07ED-477F-8245-01C907D69498}" srcId="{F3A7355B-66FC-49D1-9156-00715AFA6721}" destId="{DE9B5D99-3161-44A9-9190-BC31FADADB5D}" srcOrd="0" destOrd="0" parTransId="{3E73112D-E1D6-45C2-B2FF-9CB37C4A1174}" sibTransId="{C5098DB7-A1F7-44C9-8C9B-8CFE41AFAA4F}"/>
    <dgm:cxn modelId="{0CFBDF67-57C8-4E92-AEA4-E77077305DAE}" type="presOf" srcId="{BE1A3740-DDAB-49DE-AADE-0E64EA5E38F0}" destId="{596A7375-5B46-4346-AAB2-DBAE2D8911C5}" srcOrd="0" destOrd="0" presId="urn:microsoft.com/office/officeart/2005/8/layout/hList1"/>
    <dgm:cxn modelId="{CFA31201-575D-4BA4-A70F-96E675178DE5}" type="presOf" srcId="{F5C64949-1F04-47E0-8E35-C52E8AC0052C}" destId="{D9BB4B13-45A8-4C65-A8BC-055E771A308C}" srcOrd="0" destOrd="1" presId="urn:microsoft.com/office/officeart/2005/8/layout/hList1"/>
    <dgm:cxn modelId="{345C4A88-EA52-4115-8BED-B3A151C6D076}" srcId="{F3A7355B-66FC-49D1-9156-00715AFA6721}" destId="{782E9E02-B2BE-4C65-9FCE-A94161645023}" srcOrd="1" destOrd="0" parTransId="{9F0D9DE5-C300-4339-B193-BC6B429B52D9}" sibTransId="{E3987FD8-5DF7-4BD1-AD39-FF7511427BB5}"/>
    <dgm:cxn modelId="{730F3EA1-4D23-4B81-87C9-F2D1646E137E}" type="presOf" srcId="{CA95BC67-BDD7-48C6-908C-5DB31BD52B45}" destId="{D9BB4B13-45A8-4C65-A8BC-055E771A308C}" srcOrd="0" destOrd="0" presId="urn:microsoft.com/office/officeart/2005/8/layout/hList1"/>
    <dgm:cxn modelId="{AF0B52CE-A901-428D-8852-1B251DBCC778}" srcId="{BE1A3740-DDAB-49DE-AADE-0E64EA5E38F0}" destId="{0162A3C2-59F8-4A96-8041-364B6972B836}" srcOrd="3" destOrd="0" parTransId="{22F879E4-4423-4601-BCDF-4109A0B2A108}" sibTransId="{452DB87E-B1D2-413A-819F-2E5F5680402E}"/>
    <dgm:cxn modelId="{3034FF8D-F1DA-4A06-A947-BC1A8531DBFC}" srcId="{BE1A3740-DDAB-49DE-AADE-0E64EA5E38F0}" destId="{ABE30B45-D1EF-447B-9C30-AB48AC058CEE}" srcOrd="1" destOrd="0" parTransId="{C4300AC5-5148-48CF-B206-923A33942291}" sibTransId="{FD6202E7-9A47-49DF-90C0-043AAF7E2397}"/>
    <dgm:cxn modelId="{BB46E32B-A5D0-41DE-83C8-89353BF91181}" type="presOf" srcId="{A34A4338-91FC-403D-BEBD-3E50B1D53AF7}" destId="{37DF07A9-7F03-4206-B7CC-B74D9F5CFE49}" srcOrd="0" destOrd="2" presId="urn:microsoft.com/office/officeart/2005/8/layout/hList1"/>
    <dgm:cxn modelId="{BF2E1EBB-61D8-4E93-8630-1B0783633939}" srcId="{CA95BC67-BDD7-48C6-908C-5DB31BD52B45}" destId="{F5C64949-1F04-47E0-8E35-C52E8AC0052C}" srcOrd="0" destOrd="0" parTransId="{E519DECD-C41B-4D4B-B4FC-A5378B6BC629}" sibTransId="{815B3BBA-C579-482F-957D-3D48876F7EDC}"/>
    <dgm:cxn modelId="{DA7A6E8E-29A1-4750-A455-7F3DDAF4A47D}" srcId="{FD8B3896-4D4A-4C6B-9D59-2B43C256328A}" destId="{F3A7355B-66FC-49D1-9156-00715AFA6721}" srcOrd="2" destOrd="0" parTransId="{311135BC-65F8-400C-A7D3-413CCAA30615}" sibTransId="{4BE7820D-39C0-4A98-8DFE-C11706DFB4AD}"/>
    <dgm:cxn modelId="{E641947F-FDB4-4B8D-B0D6-320E61540062}" type="presOf" srcId="{DE9B5D99-3161-44A9-9190-BC31FADADB5D}" destId="{37DF07A9-7F03-4206-B7CC-B74D9F5CFE49}" srcOrd="0" destOrd="0" presId="urn:microsoft.com/office/officeart/2005/8/layout/hList1"/>
    <dgm:cxn modelId="{273371F6-6056-46AB-9CDC-D85E8C0FDCD7}" type="presOf" srcId="{7F6B6C98-D635-4E4A-83F8-6A94DD63E034}" destId="{4C5EC8F8-FB35-4F2E-BF3E-45BD28771C0C}" srcOrd="0" destOrd="0" presId="urn:microsoft.com/office/officeart/2005/8/layout/hList1"/>
    <dgm:cxn modelId="{C44882CE-8F5E-430F-B44F-5CF1FC77CB56}" srcId="{E830F77E-3261-4311-9966-857FEB80954A}" destId="{3544798B-6953-4154-89C3-BE86A33326F6}" srcOrd="4" destOrd="0" parTransId="{990B27E5-4EB2-4C99-B24C-214E8FB86E8F}" sibTransId="{78C2713B-FF7C-4E89-98A2-0E87B0E10A9A}"/>
    <dgm:cxn modelId="{2F7F9E36-1F0E-4997-9415-F1C7F8D09214}" type="presOf" srcId="{ABE30B45-D1EF-447B-9C30-AB48AC058CEE}" destId="{D9BB4B13-45A8-4C65-A8BC-055E771A308C}" srcOrd="0" destOrd="3" presId="urn:microsoft.com/office/officeart/2005/8/layout/hList1"/>
    <dgm:cxn modelId="{76751F03-0B57-43D4-AF1F-9A3553DB0B59}" type="presOf" srcId="{FD8B3896-4D4A-4C6B-9D59-2B43C256328A}" destId="{1C0DE4D8-DC70-48E0-B4F3-E3BF86D05A2A}" srcOrd="0" destOrd="0" presId="urn:microsoft.com/office/officeart/2005/8/layout/hList1"/>
    <dgm:cxn modelId="{365C4FB2-E7CD-4214-98EF-895FF37AE2DF}" srcId="{FD8B3896-4D4A-4C6B-9D59-2B43C256328A}" destId="{D81D0EBB-179F-4BF2-8276-CCF09CD23C42}" srcOrd="0" destOrd="0" parTransId="{7A596B92-BAD3-4DB2-B27D-10ECFA7338F6}" sibTransId="{D51018FC-A6DC-4F1A-92D7-4595528F607C}"/>
    <dgm:cxn modelId="{0DECC444-D2D1-431A-8C51-12ACF300C91C}" type="presOf" srcId="{3544798B-6953-4154-89C3-BE86A33326F6}" destId="{144E2B9B-4E67-4C57-BA1F-99B74BC7C8D3}" srcOrd="0" destOrd="4" presId="urn:microsoft.com/office/officeart/2005/8/layout/hList1"/>
    <dgm:cxn modelId="{31F76415-4D3D-4366-B27F-4D4452F8E484}" srcId="{9D502698-C29A-48B1-8A40-2ADD047293FF}" destId="{B4572FA4-C058-4492-A4DC-359FA4443E99}" srcOrd="0" destOrd="0" parTransId="{97C15607-4348-4848-92F3-2E7B605B0A58}" sibTransId="{5DBDBAF1-423C-4126-B3D0-CCEF0C185962}"/>
    <dgm:cxn modelId="{F3EC764E-867A-4C53-8E41-325E39F7F077}" srcId="{DE9B5D99-3161-44A9-9190-BC31FADADB5D}" destId="{B422DF72-DFFF-4925-8025-6FB732A9FE41}" srcOrd="0" destOrd="0" parTransId="{627A1D84-5414-4E40-BA4A-4334BFB85A9E}" sibTransId="{9666713F-4877-4ACC-B28C-DEAB834DF7BB}"/>
    <dgm:cxn modelId="{B20434E7-FC19-486D-9868-DCF4CE8D7A81}" type="presOf" srcId="{0162A3C2-59F8-4A96-8041-364B6972B836}" destId="{D9BB4B13-45A8-4C65-A8BC-055E771A308C}" srcOrd="0" destOrd="5" presId="urn:microsoft.com/office/officeart/2005/8/layout/hList1"/>
    <dgm:cxn modelId="{EEF6AE6F-A599-47E4-852C-C20F82E711D4}" srcId="{3544798B-6953-4154-89C3-BE86A33326F6}" destId="{380AA37C-1DD0-4498-8BA8-39CF5AF88A50}" srcOrd="1" destOrd="0" parTransId="{6B5DD36A-9CBE-44EA-A5E0-B315B152E627}" sibTransId="{F893FDC4-6A1E-4528-8983-6133099EA152}"/>
    <dgm:cxn modelId="{BC14ABAF-E2E0-4403-B7B7-F4396050555C}" type="presOf" srcId="{A9D820AE-659B-4EE8-8DB7-FD761E5CA713}" destId="{144E2B9B-4E67-4C57-BA1F-99B74BC7C8D3}" srcOrd="0" destOrd="2" presId="urn:microsoft.com/office/officeart/2005/8/layout/hList1"/>
    <dgm:cxn modelId="{ED8577D5-749F-4CD9-804A-861F30A292E4}" type="presOf" srcId="{BDB3C7C1-690D-4206-918A-577AF411B4A3}" destId="{144E2B9B-4E67-4C57-BA1F-99B74BC7C8D3}" srcOrd="0" destOrd="5" presId="urn:microsoft.com/office/officeart/2005/8/layout/hList1"/>
    <dgm:cxn modelId="{61D4A5E4-78C3-4BCF-81AF-A44A1FDE9BDC}" type="presOf" srcId="{B4572FA4-C058-4492-A4DC-359FA4443E99}" destId="{4C5EC8F8-FB35-4F2E-BF3E-45BD28771C0C}" srcOrd="0" destOrd="3" presId="urn:microsoft.com/office/officeart/2005/8/layout/hList1"/>
    <dgm:cxn modelId="{797B171B-7B17-4C32-BBF9-D38FDCB659F7}" srcId="{BE1A3740-DDAB-49DE-AADE-0E64EA5E38F0}" destId="{B526203A-972A-42B4-9871-57AD02940BB4}" srcOrd="2" destOrd="0" parTransId="{24122465-57C2-4969-A996-B9D66F5F6FB8}" sibTransId="{54C5F3B0-73A5-47BB-8082-6858D17F55E3}"/>
    <dgm:cxn modelId="{6C9BB35B-B55B-4007-B715-923992704CAC}" srcId="{D81D0EBB-179F-4BF2-8276-CCF09CD23C42}" destId="{6301A016-4056-4726-8F63-55E3A64AE4F5}" srcOrd="1" destOrd="0" parTransId="{0E7179C7-F8B8-48FF-A9BD-F71AA66B36F1}" sibTransId="{D3154A05-64D3-4CE8-B3B3-AF9156B46636}"/>
    <dgm:cxn modelId="{53CF6170-D03F-4A2D-AC23-19C08F302559}" srcId="{FD8B3896-4D4A-4C6B-9D59-2B43C256328A}" destId="{BE1A3740-DDAB-49DE-AADE-0E64EA5E38F0}" srcOrd="3" destOrd="0" parTransId="{B6C87925-8413-40EA-B4E1-2B5AA56443E1}" sibTransId="{595A5446-F6B2-4A32-8564-3B82C670EECE}"/>
    <dgm:cxn modelId="{6DF083D7-DA57-419F-BD50-29D7E8EC9C6F}" srcId="{9D502698-C29A-48B1-8A40-2ADD047293FF}" destId="{948EF8A9-0ADE-4C97-96D6-C60FBD8F823E}" srcOrd="1" destOrd="0" parTransId="{13995591-765B-4790-8842-D6C3E80528E3}" sibTransId="{85C41680-3CC4-4D56-88CE-C45EBE2F40E7}"/>
    <dgm:cxn modelId="{25BB559B-F5D4-4616-ADA6-7AA836705780}" type="presOf" srcId="{B422DF72-DFFF-4925-8025-6FB732A9FE41}" destId="{37DF07A9-7F03-4206-B7CC-B74D9F5CFE49}" srcOrd="0" destOrd="1" presId="urn:microsoft.com/office/officeart/2005/8/layout/hList1"/>
    <dgm:cxn modelId="{090AC217-DCD7-4004-A355-35C7DF485071}" srcId="{FD8B3896-4D4A-4C6B-9D59-2B43C256328A}" destId="{E830F77E-3261-4311-9966-857FEB80954A}" srcOrd="1" destOrd="0" parTransId="{EF5EAB54-5729-4CB3-9D8C-CFC9EF6AE0F6}" sibTransId="{69B2A08D-4D5E-4BA6-9E1C-C7A66FC01096}"/>
    <dgm:cxn modelId="{1BDD9493-3E77-4508-A2C6-94E6B8B6D63F}" srcId="{E830F77E-3261-4311-9966-857FEB80954A}" destId="{A9D820AE-659B-4EE8-8DB7-FD761E5CA713}" srcOrd="2" destOrd="0" parTransId="{502EFF7A-3F15-4A0D-92EE-C5886A69BC07}" sibTransId="{2B7B85D4-586E-48B4-8F01-7E1C3573BE27}"/>
    <dgm:cxn modelId="{6847EE1E-0848-43C2-ADD0-410F1EDC8019}" srcId="{3544798B-6953-4154-89C3-BE86A33326F6}" destId="{BDB3C7C1-690D-4206-918A-577AF411B4A3}" srcOrd="0" destOrd="0" parTransId="{BB290A34-37A4-42C6-B020-25D40CE96354}" sibTransId="{989F2D38-3B84-4B74-A024-42A559C243F1}"/>
    <dgm:cxn modelId="{A2063D59-4D53-41A6-8ACA-83552777BB14}" type="presParOf" srcId="{1C0DE4D8-DC70-48E0-B4F3-E3BF86D05A2A}" destId="{4D3827EB-F770-47FA-A39D-3692D35D8652}" srcOrd="0" destOrd="0" presId="urn:microsoft.com/office/officeart/2005/8/layout/hList1"/>
    <dgm:cxn modelId="{A6A3A1F5-39F2-434D-A4D8-5F25A8A25DB0}" type="presParOf" srcId="{4D3827EB-F770-47FA-A39D-3692D35D8652}" destId="{7B4DEEA2-8E39-4AA7-8A07-5F7E85105443}" srcOrd="0" destOrd="0" presId="urn:microsoft.com/office/officeart/2005/8/layout/hList1"/>
    <dgm:cxn modelId="{853082A6-1EEF-4FED-BF8C-AB709AF79CA9}" type="presParOf" srcId="{4D3827EB-F770-47FA-A39D-3692D35D8652}" destId="{4C5EC8F8-FB35-4F2E-BF3E-45BD28771C0C}" srcOrd="1" destOrd="0" presId="urn:microsoft.com/office/officeart/2005/8/layout/hList1"/>
    <dgm:cxn modelId="{91782C3C-AF91-4A5B-A6FB-26CBC7FCD0F0}" type="presParOf" srcId="{1C0DE4D8-DC70-48E0-B4F3-E3BF86D05A2A}" destId="{F729EC00-002E-494A-9734-1A23E287C2D1}" srcOrd="1" destOrd="0" presId="urn:microsoft.com/office/officeart/2005/8/layout/hList1"/>
    <dgm:cxn modelId="{5F34488A-27AB-4543-86C4-913C2233E2FC}" type="presParOf" srcId="{1C0DE4D8-DC70-48E0-B4F3-E3BF86D05A2A}" destId="{2C829193-FF7D-467A-85A1-647E7EC47C0F}" srcOrd="2" destOrd="0" presId="urn:microsoft.com/office/officeart/2005/8/layout/hList1"/>
    <dgm:cxn modelId="{8577D309-86B9-4EE7-9C61-9E6465BDC4D3}" type="presParOf" srcId="{2C829193-FF7D-467A-85A1-647E7EC47C0F}" destId="{D6CD815E-340B-4EE1-8B27-3A741930770D}" srcOrd="0" destOrd="0" presId="urn:microsoft.com/office/officeart/2005/8/layout/hList1"/>
    <dgm:cxn modelId="{1CCE8F42-2AB1-4619-86ED-B04A1AFF9BAB}" type="presParOf" srcId="{2C829193-FF7D-467A-85A1-647E7EC47C0F}" destId="{144E2B9B-4E67-4C57-BA1F-99B74BC7C8D3}" srcOrd="1" destOrd="0" presId="urn:microsoft.com/office/officeart/2005/8/layout/hList1"/>
    <dgm:cxn modelId="{9D75D8F2-E46F-4229-BB24-FE4505E5A18F}" type="presParOf" srcId="{1C0DE4D8-DC70-48E0-B4F3-E3BF86D05A2A}" destId="{52EF8319-5340-49C3-94FD-F784D7565AB1}" srcOrd="3" destOrd="0" presId="urn:microsoft.com/office/officeart/2005/8/layout/hList1"/>
    <dgm:cxn modelId="{D49E743D-C7E4-4FFA-81B5-25143B868C39}" type="presParOf" srcId="{1C0DE4D8-DC70-48E0-B4F3-E3BF86D05A2A}" destId="{7F2B811F-B4EA-4262-BCC4-7E4789FBB83C}" srcOrd="4" destOrd="0" presId="urn:microsoft.com/office/officeart/2005/8/layout/hList1"/>
    <dgm:cxn modelId="{BF99DDFF-00E6-4588-9C93-53A1595D0BAD}" type="presParOf" srcId="{7F2B811F-B4EA-4262-BCC4-7E4789FBB83C}" destId="{857BD629-8F9B-4C1B-A849-7A4BCA008439}" srcOrd="0" destOrd="0" presId="urn:microsoft.com/office/officeart/2005/8/layout/hList1"/>
    <dgm:cxn modelId="{411728EA-2F57-4017-ACEC-6A2DAA85FA8C}" type="presParOf" srcId="{7F2B811F-B4EA-4262-BCC4-7E4789FBB83C}" destId="{37DF07A9-7F03-4206-B7CC-B74D9F5CFE49}" srcOrd="1" destOrd="0" presId="urn:microsoft.com/office/officeart/2005/8/layout/hList1"/>
    <dgm:cxn modelId="{CA85D235-0AD4-4648-8371-4464FD5043B5}" type="presParOf" srcId="{1C0DE4D8-DC70-48E0-B4F3-E3BF86D05A2A}" destId="{EBEBCF97-E148-4E50-8B36-F520A2A4BC35}" srcOrd="5" destOrd="0" presId="urn:microsoft.com/office/officeart/2005/8/layout/hList1"/>
    <dgm:cxn modelId="{AE37D52D-2BD4-4811-8F05-7470BEFED9FA}" type="presParOf" srcId="{1C0DE4D8-DC70-48E0-B4F3-E3BF86D05A2A}" destId="{C3336A11-3F14-4BE8-8BC6-994880324BC0}" srcOrd="6" destOrd="0" presId="urn:microsoft.com/office/officeart/2005/8/layout/hList1"/>
    <dgm:cxn modelId="{BFE044B8-AB1E-442C-949F-7C1007BC87D8}" type="presParOf" srcId="{C3336A11-3F14-4BE8-8BC6-994880324BC0}" destId="{596A7375-5B46-4346-AAB2-DBAE2D8911C5}" srcOrd="0" destOrd="0" presId="urn:microsoft.com/office/officeart/2005/8/layout/hList1"/>
    <dgm:cxn modelId="{57D5C48A-C715-4D9B-8890-323695F44D5A}" type="presParOf" srcId="{C3336A11-3F14-4BE8-8BC6-994880324BC0}" destId="{D9BB4B13-45A8-4C65-A8BC-055E771A308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4DEEA2-8E39-4AA7-8A07-5F7E85105443}">
      <dsp:nvSpPr>
        <dsp:cNvPr id="0" name=""/>
        <dsp:cNvSpPr/>
      </dsp:nvSpPr>
      <dsp:spPr>
        <a:xfrm>
          <a:off x="4054" y="650611"/>
          <a:ext cx="2438187" cy="9752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0" tIns="182880" rIns="320040" bIns="18288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5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XX</a:t>
          </a:r>
          <a:endParaRPr lang="en-US" sz="45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54" y="650611"/>
        <a:ext cx="2438187" cy="975275"/>
      </dsp:txXfrm>
    </dsp:sp>
    <dsp:sp modelId="{4C5EC8F8-FB35-4F2E-BF3E-45BD28771C0C}">
      <dsp:nvSpPr>
        <dsp:cNvPr id="0" name=""/>
        <dsp:cNvSpPr/>
      </dsp:nvSpPr>
      <dsp:spPr>
        <a:xfrm>
          <a:off x="4054" y="1625886"/>
          <a:ext cx="2438187" cy="33969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Gather Requirements.</a:t>
          </a:r>
          <a:endParaRPr lang="en-US" sz="2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Design and Develop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Player pool View.</a:t>
          </a:r>
          <a:endParaRPr lang="en-US" sz="2000" kern="1200" dirty="0" smtClean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Points view.</a:t>
          </a:r>
          <a:endParaRPr lang="en-US" sz="2000" kern="1200" dirty="0" smtClean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Communicate with mentor and instructor.</a:t>
          </a:r>
        </a:p>
      </dsp:txBody>
      <dsp:txXfrm>
        <a:off x="4054" y="1625886"/>
        <a:ext cx="2438187" cy="3396937"/>
      </dsp:txXfrm>
    </dsp:sp>
    <dsp:sp modelId="{D6CD815E-340B-4EE1-8B27-3A741930770D}">
      <dsp:nvSpPr>
        <dsp:cNvPr id="0" name=""/>
        <dsp:cNvSpPr/>
      </dsp:nvSpPr>
      <dsp:spPr>
        <a:xfrm>
          <a:off x="2783588" y="650611"/>
          <a:ext cx="2438187" cy="9752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0" tIns="182880" rIns="320040" bIns="18288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YYY</a:t>
          </a:r>
          <a:endParaRPr lang="en-US" sz="45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83588" y="650611"/>
        <a:ext cx="2438187" cy="975275"/>
      </dsp:txXfrm>
    </dsp:sp>
    <dsp:sp modelId="{144E2B9B-4E67-4C57-BA1F-99B74BC7C8D3}">
      <dsp:nvSpPr>
        <dsp:cNvPr id="0" name=""/>
        <dsp:cNvSpPr/>
      </dsp:nvSpPr>
      <dsp:spPr>
        <a:xfrm>
          <a:off x="2783588" y="1625886"/>
          <a:ext cx="2438187" cy="33969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Database administration.</a:t>
          </a:r>
          <a:endParaRPr lang="en-US" sz="2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Application Web Services.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 smtClean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Design and Develop Views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Log-in.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Registration.</a:t>
          </a:r>
        </a:p>
      </dsp:txBody>
      <dsp:txXfrm>
        <a:off x="2783588" y="1625886"/>
        <a:ext cx="2438187" cy="3396937"/>
      </dsp:txXfrm>
    </dsp:sp>
    <dsp:sp modelId="{857BD629-8F9B-4C1B-A849-7A4BCA008439}">
      <dsp:nvSpPr>
        <dsp:cNvPr id="0" name=""/>
        <dsp:cNvSpPr/>
      </dsp:nvSpPr>
      <dsp:spPr>
        <a:xfrm>
          <a:off x="5563122" y="650611"/>
          <a:ext cx="2438187" cy="9752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0" tIns="182880" rIns="320040" bIns="18288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ZZZ</a:t>
          </a:r>
          <a:endParaRPr lang="en-US" sz="45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63122" y="650611"/>
        <a:ext cx="2438187" cy="975275"/>
      </dsp:txXfrm>
    </dsp:sp>
    <dsp:sp modelId="{37DF07A9-7F03-4206-B7CC-B74D9F5CFE49}">
      <dsp:nvSpPr>
        <dsp:cNvPr id="0" name=""/>
        <dsp:cNvSpPr/>
      </dsp:nvSpPr>
      <dsp:spPr>
        <a:xfrm>
          <a:off x="5563122" y="1625886"/>
          <a:ext cx="2438187" cy="33969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Design and Develop </a:t>
          </a:r>
          <a:endParaRPr lang="en-US" sz="2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History view.</a:t>
          </a:r>
          <a:endParaRPr lang="en-US" sz="2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Team view.</a:t>
          </a:r>
          <a:endParaRPr lang="en-US" sz="2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To test and validate the code.</a:t>
          </a:r>
          <a:endParaRPr lang="en-US" sz="2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Update and maintain the website.</a:t>
          </a:r>
          <a:endParaRPr lang="en-US" sz="2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63122" y="1625886"/>
        <a:ext cx="2438187" cy="3396937"/>
      </dsp:txXfrm>
    </dsp:sp>
    <dsp:sp modelId="{596A7375-5B46-4346-AAB2-DBAE2D8911C5}">
      <dsp:nvSpPr>
        <dsp:cNvPr id="0" name=""/>
        <dsp:cNvSpPr/>
      </dsp:nvSpPr>
      <dsp:spPr>
        <a:xfrm>
          <a:off x="8342656" y="650611"/>
          <a:ext cx="2438187" cy="9752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XBC</a:t>
          </a:r>
          <a:endParaRPr lang="en-US" sz="24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342656" y="650611"/>
        <a:ext cx="2438187" cy="975275"/>
      </dsp:txXfrm>
    </dsp:sp>
    <dsp:sp modelId="{D9BB4B13-45A8-4C65-A8BC-055E771A308C}">
      <dsp:nvSpPr>
        <dsp:cNvPr id="0" name=""/>
        <dsp:cNvSpPr/>
      </dsp:nvSpPr>
      <dsp:spPr>
        <a:xfrm>
          <a:off x="8342656" y="1625886"/>
          <a:ext cx="2438187" cy="33969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Design and Develop </a:t>
          </a:r>
          <a:endParaRPr lang="en-US" sz="2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Leaderboard. View.</a:t>
          </a:r>
          <a:endParaRPr lang="en-US" sz="2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Settings view.</a:t>
          </a:r>
          <a:endParaRPr lang="en-US" sz="2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 Transfer Web Services.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 smtClean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Version control.</a:t>
          </a:r>
        </a:p>
      </dsp:txBody>
      <dsp:txXfrm>
        <a:off x="8342656" y="1625886"/>
        <a:ext cx="2438187" cy="3396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0E5E4-3BCB-4EE2-8F50-95DD610790D9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47D25-7D52-4E88-8138-ABEF41F0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00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47D25-7D52-4E88-8138-ABEF41F001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32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47D25-7D52-4E88-8138-ABEF41F001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64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47D25-7D52-4E88-8138-ABEF41F001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68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47D25-7D52-4E88-8138-ABEF41F001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63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47D25-7D52-4E88-8138-ABEF41F001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80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5F8AEFF-5476-4A4D-8396-160E3097FA89}" type="datetime1">
              <a:rPr lang="en-IN" smtClean="0"/>
              <a:t>11-04-2016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50FFD80-61A9-47B7-B5B2-E15DAEE500DA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2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65986-7FAB-4441-93C8-8CCC5EF962DD}" type="datetime1">
              <a:rPr lang="en-IN" smtClean="0"/>
              <a:t>11-04-2016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FD80-61A9-47B7-B5B2-E15DAEE500D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21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28F8-D04A-4350-874B-4EEB9D899AE5}" type="datetime1">
              <a:rPr lang="en-IN" smtClean="0"/>
              <a:t>11-04-2016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FD80-61A9-47B7-B5B2-E15DAEE500D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48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8164F-B675-4F8D-B8B5-D645CE58F53E}" type="datetime1">
              <a:rPr lang="en-IN" smtClean="0"/>
              <a:t>11-04-2016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FD80-61A9-47B7-B5B2-E15DAEE500D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15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A8FF-0183-4744-AB18-1C4CD791CEEB}" type="datetime1">
              <a:rPr lang="en-IN" smtClean="0"/>
              <a:t>11-04-2016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FD80-61A9-47B7-B5B2-E15DAEE500DA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7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F108-23C5-4688-8303-D43A22E8FCF2}" type="datetime1">
              <a:rPr lang="en-IN" smtClean="0"/>
              <a:t>11-04-2016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FD80-61A9-47B7-B5B2-E15DAEE500D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66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70E84-D857-4D21-BA2D-AB567D7B9F4A}" type="datetime1">
              <a:rPr lang="en-IN" smtClean="0"/>
              <a:t>11-04-2016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FD80-61A9-47B7-B5B2-E15DAEE500D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12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B22E6-F917-4CEC-95F4-51DEA9A75036}" type="datetime1">
              <a:rPr lang="en-IN" smtClean="0"/>
              <a:t>11-04-2016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FD80-61A9-47B7-B5B2-E15DAEE500D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04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5C06-EFBE-499A-8A5B-FE6264A82B2F}" type="datetime1">
              <a:rPr lang="en-IN" smtClean="0"/>
              <a:t>11-04-2016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FD80-61A9-47B7-B5B2-E15DAEE500D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9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F7835-DA95-436D-B127-2AEAB1AF866F}" type="datetime1">
              <a:rPr lang="en-IN" smtClean="0"/>
              <a:t>11-04-2016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FD80-61A9-47B7-B5B2-E15DAEE500D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25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3FB7-9811-44E9-90D1-23441B0DAAB4}" type="datetime1">
              <a:rPr lang="en-IN" smtClean="0"/>
              <a:t>11-04-2016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FD80-61A9-47B7-B5B2-E15DAEE500D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01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33A90A70-FABA-47B6-9BC7-F5C437FA2CED}" type="datetime1">
              <a:rPr lang="en-IN" smtClean="0"/>
              <a:t>11-04-2016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50FFD80-61A9-47B7-B5B2-E15DAEE500D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252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pple.com/swift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pple.com/library/ios/documentation/Swift/Conceptual/Swift_Programming_Language/TheBasics.html#//apple_ref/doc/uid/TP40014097-CH5-ID309" TargetMode="External"/><Relationship Id="rId5" Type="http://schemas.openxmlformats.org/officeDocument/2006/relationships/hyperlink" Target="https://www.youtube.com/watch?v=GOEPVM5OzJk&amp;list=PLy7oRd3ashWodnpf8rjfYEkTgwbOEsKfU" TargetMode="External"/><Relationship Id="rId4" Type="http://schemas.openxmlformats.org/officeDocument/2006/relationships/hyperlink" Target="https://www.udemy.com/apple-mobile-app-development-with-swift-xcode-and-ios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38381" y="558800"/>
            <a:ext cx="971665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FANTASY CRICKET-MOBILE APPLICATION</a:t>
            </a:r>
            <a:endParaRPr lang="en-IN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465618" y="5870864"/>
            <a:ext cx="1226127" cy="768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538355"/>
            <a:ext cx="12192000" cy="72736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500" dist="1016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0491" y="4000500"/>
            <a:ext cx="3896591" cy="1257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398327" y="4156364"/>
            <a:ext cx="3855028" cy="1101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-124691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9" name="Rectangle 18"/>
          <p:cNvSpPr/>
          <p:nvPr/>
        </p:nvSpPr>
        <p:spPr>
          <a:xfrm>
            <a:off x="0" y="5891646"/>
            <a:ext cx="12192000" cy="9663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642264" y="6016336"/>
            <a:ext cx="831271" cy="7169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endParaRPr lang="en-US" sz="1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4691"/>
            <a:ext cx="12192000" cy="601633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220353" y="1084413"/>
            <a:ext cx="971665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FANTASY CRICKET-MOBILE APPLICATION</a:t>
            </a:r>
            <a:endParaRPr lang="en-IN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C00000"/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FD80-61A9-47B7-B5B2-E15DAEE500DA}" type="slidenum">
              <a:rPr lang="en-IN" smtClean="0">
                <a:solidFill>
                  <a:schemeClr val="tx1"/>
                </a:solidFill>
              </a:rPr>
              <a:pPr/>
              <a:t>1</a:t>
            </a:fld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7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/>
          <p:cNvCxnSpPr>
            <a:endCxn id="25" idx="1"/>
          </p:cNvCxnSpPr>
          <p:nvPr/>
        </p:nvCxnSpPr>
        <p:spPr>
          <a:xfrm>
            <a:off x="4547765" y="2730997"/>
            <a:ext cx="2277508" cy="213901"/>
          </a:xfrm>
          <a:prstGeom prst="straightConnector1">
            <a:avLst/>
          </a:prstGeom>
          <a:ln w="76200" cmpd="sng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</p:cNvCxnSpPr>
          <p:nvPr/>
        </p:nvCxnSpPr>
        <p:spPr>
          <a:xfrm>
            <a:off x="4497708" y="2916417"/>
            <a:ext cx="2277508" cy="1044522"/>
          </a:xfrm>
          <a:prstGeom prst="straightConnector1">
            <a:avLst/>
          </a:prstGeom>
          <a:ln w="76200" cmpd="sng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929435" y="5269409"/>
            <a:ext cx="0" cy="7448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8" idx="0"/>
          </p:cNvCxnSpPr>
          <p:nvPr/>
        </p:nvCxnSpPr>
        <p:spPr>
          <a:xfrm>
            <a:off x="2915981" y="4151820"/>
            <a:ext cx="0" cy="7448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2"/>
          </p:cNvCxnSpPr>
          <p:nvPr/>
        </p:nvCxnSpPr>
        <p:spPr>
          <a:xfrm>
            <a:off x="2915981" y="3101837"/>
            <a:ext cx="1" cy="6791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"/>
            <a:ext cx="9875520" cy="1618487"/>
          </a:xfrm>
        </p:spPr>
        <p:txBody>
          <a:bodyPr/>
          <a:lstStyle/>
          <a:p>
            <a:pPr algn="ctr"/>
            <a:r>
              <a:rPr lang="en-IN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FLOW OF APPLICATION</a:t>
            </a:r>
            <a:endParaRPr lang="en-IN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991876"/>
              </p:ext>
            </p:extLst>
          </p:nvPr>
        </p:nvGraphicFramePr>
        <p:xfrm>
          <a:off x="4108627" y="1584815"/>
          <a:ext cx="316345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34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Login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881312"/>
              </p:ext>
            </p:extLst>
          </p:nvPr>
        </p:nvGraphicFramePr>
        <p:xfrm>
          <a:off x="1334254" y="3779073"/>
          <a:ext cx="316345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3454"/>
              </a:tblGrid>
              <a:tr h="34257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Settings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708921"/>
              </p:ext>
            </p:extLst>
          </p:nvPr>
        </p:nvGraphicFramePr>
        <p:xfrm>
          <a:off x="6825273" y="2759478"/>
          <a:ext cx="316345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34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Register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276759"/>
              </p:ext>
            </p:extLst>
          </p:nvPr>
        </p:nvGraphicFramePr>
        <p:xfrm>
          <a:off x="1334254" y="2730997"/>
          <a:ext cx="316345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34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Leader board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301744"/>
              </p:ext>
            </p:extLst>
          </p:nvPr>
        </p:nvGraphicFramePr>
        <p:xfrm>
          <a:off x="1334254" y="6014251"/>
          <a:ext cx="316345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34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My Team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443467"/>
              </p:ext>
            </p:extLst>
          </p:nvPr>
        </p:nvGraphicFramePr>
        <p:xfrm>
          <a:off x="1334254" y="4896662"/>
          <a:ext cx="316345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3454"/>
              </a:tblGrid>
              <a:tr h="34257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Pool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875497"/>
              </p:ext>
            </p:extLst>
          </p:nvPr>
        </p:nvGraphicFramePr>
        <p:xfrm>
          <a:off x="6825273" y="3778059"/>
          <a:ext cx="316345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345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Player’s team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1" name="Straight Arrow Connector 30"/>
          <p:cNvCxnSpPr/>
          <p:nvPr/>
        </p:nvCxnSpPr>
        <p:spPr>
          <a:xfrm flipH="1">
            <a:off x="3875809" y="2006159"/>
            <a:ext cx="848192" cy="6943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825273" y="2006159"/>
            <a:ext cx="936000" cy="694338"/>
          </a:xfrm>
          <a:prstGeom prst="straightConnector1">
            <a:avLst/>
          </a:prstGeom>
          <a:ln w="76200" cmpd="sng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FD80-61A9-47B7-B5B2-E15DAEE500DA}" type="slidenum">
              <a:rPr lang="en-IN" sz="1600" smtClean="0">
                <a:solidFill>
                  <a:srgbClr val="FFFF00"/>
                </a:solidFill>
              </a:rPr>
              <a:pPr/>
              <a:t>10</a:t>
            </a:fld>
            <a:endParaRPr lang="en-IN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77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63040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lang="en-US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IN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338943"/>
            <a:ext cx="9872871" cy="4321628"/>
          </a:xfrm>
        </p:spPr>
        <p:txBody>
          <a:bodyPr>
            <a:noAutofit/>
          </a:bodyPr>
          <a:lstStyle/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chose “Swift” as the programming language on Xcode platform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is done by using MVC </a:t>
            </a:r>
            <a:r>
              <a:rPr lang="en-IN" sz="28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pattern</a:t>
            </a:r>
            <a:endParaRPr lang="en-IN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services has been implemented to write and read tables from database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 is retrieved in JSON format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 is used to commit a view when its functionality is done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IN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Clr>
                <a:schemeClr val="bg1"/>
              </a:buClr>
              <a:buNone/>
            </a:pPr>
            <a:endParaRPr lang="en-IN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895519"/>
              </p:ext>
            </p:extLst>
          </p:nvPr>
        </p:nvGraphicFramePr>
        <p:xfrm>
          <a:off x="0" y="5754478"/>
          <a:ext cx="12192000" cy="1106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  <a:gridCol w="3048000"/>
                <a:gridCol w="3048000"/>
              </a:tblGrid>
              <a:tr h="1106424"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pPr algn="ctr"/>
                      <a:r>
                        <a:rPr lang="en-IN" sz="24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Leader board</a:t>
                      </a:r>
                      <a:endParaRPr lang="en-US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pPr algn="ctr"/>
                      <a:r>
                        <a:rPr lang="en-I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Pool</a:t>
                      </a:r>
                      <a:r>
                        <a:rPr lang="en-IN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pPr algn="ctr"/>
                      <a:r>
                        <a:rPr lang="en-I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History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pPr algn="ctr"/>
                      <a:r>
                        <a:rPr lang="en-I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Settings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9774" y="5159837"/>
            <a:ext cx="1706217" cy="365125"/>
          </a:xfrm>
        </p:spPr>
        <p:txBody>
          <a:bodyPr/>
          <a:lstStyle/>
          <a:p>
            <a:fld id="{450FFD80-61A9-47B7-B5B2-E15DAEE500DA}" type="slidenum">
              <a:rPr lang="en-IN" sz="1600" smtClean="0">
                <a:solidFill>
                  <a:srgbClr val="FFFF00"/>
                </a:solidFill>
              </a:rPr>
              <a:pPr/>
              <a:t>11</a:t>
            </a:fld>
            <a:endParaRPr lang="en-IN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03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63040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LEADER BOARD </a:t>
            </a:r>
            <a:endParaRPr lang="en-IN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317172"/>
            <a:ext cx="9872871" cy="4114366"/>
          </a:xfrm>
        </p:spPr>
        <p:txBody>
          <a:bodyPr>
            <a:noAutofit/>
          </a:bodyPr>
          <a:lstStyle/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Leader board deals with points of all players participating in the league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 of the players are arranged in ascending order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table view is used to display the player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names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cell is given to every player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click on the cell navigates to a new view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view displays his team members names and points scored in that league</a:t>
            </a:r>
          </a:p>
          <a:p>
            <a:pPr marL="45720" indent="0">
              <a:buClr>
                <a:schemeClr val="bg1"/>
              </a:buClr>
              <a:buNone/>
            </a:pP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725163"/>
              </p:ext>
            </p:extLst>
          </p:nvPr>
        </p:nvGraphicFramePr>
        <p:xfrm>
          <a:off x="-16565" y="5760720"/>
          <a:ext cx="12192000" cy="1140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  <a:gridCol w="3048000"/>
                <a:gridCol w="3048000"/>
              </a:tblGrid>
              <a:tr h="1140572"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pPr algn="ctr"/>
                      <a:r>
                        <a:rPr lang="en-IN" sz="2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Leader board</a:t>
                      </a:r>
                      <a:endParaRPr 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pPr algn="ctr"/>
                      <a:r>
                        <a:rPr lang="en-I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Pool</a:t>
                      </a:r>
                      <a:r>
                        <a:rPr lang="en-IN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pPr algn="ctr"/>
                      <a:r>
                        <a:rPr lang="en-I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History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pPr algn="ctr"/>
                      <a:r>
                        <a:rPr lang="en-I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Settings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52654" y="5231004"/>
            <a:ext cx="1706217" cy="365125"/>
          </a:xfrm>
        </p:spPr>
        <p:txBody>
          <a:bodyPr/>
          <a:lstStyle/>
          <a:p>
            <a:fld id="{450FFD80-61A9-47B7-B5B2-E15DAEE500DA}" type="slidenum">
              <a:rPr lang="en-IN" sz="1600" smtClean="0">
                <a:solidFill>
                  <a:srgbClr val="FFFF00"/>
                </a:solidFill>
              </a:rPr>
              <a:pPr/>
              <a:t>12</a:t>
            </a:fld>
            <a:endParaRPr lang="en-IN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1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63040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POOL  </a:t>
            </a:r>
            <a:endParaRPr lang="en-IN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316736"/>
            <a:ext cx="9872871" cy="4114801"/>
          </a:xfrm>
        </p:spPr>
        <p:txBody>
          <a:bodyPr>
            <a:noAutofit/>
          </a:bodyPr>
          <a:lstStyle/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One-third part deals with total amount given and the amount left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Remaining two-third part of the view displays all the fantasy players names and their prices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 is dedicated </a:t>
            </a: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fantasy </a:t>
            </a: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player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click on the cell selects that particular fantasy player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selecting the players, if you click on save button, it navigates to another view which shows your selected team</a:t>
            </a:r>
          </a:p>
          <a:p>
            <a:pPr marL="45720" indent="0">
              <a:buClr>
                <a:schemeClr val="bg1"/>
              </a:buClr>
              <a:buNone/>
            </a:pP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389602"/>
              </p:ext>
            </p:extLst>
          </p:nvPr>
        </p:nvGraphicFramePr>
        <p:xfrm>
          <a:off x="0" y="5751576"/>
          <a:ext cx="12192000" cy="1106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  <a:gridCol w="3048000"/>
                <a:gridCol w="3048000"/>
              </a:tblGrid>
              <a:tr h="1106424"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pPr algn="ctr"/>
                      <a:r>
                        <a:rPr lang="en-IN" sz="24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Leader</a:t>
                      </a:r>
                      <a:r>
                        <a:rPr lang="en-IN" sz="240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board</a:t>
                      </a:r>
                      <a:endParaRPr lang="en-US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Pool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pPr algn="ctr"/>
                      <a:r>
                        <a:rPr lang="en-I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History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pPr algn="ctr"/>
                      <a:r>
                        <a:rPr lang="en-I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Settings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15050" y="5248974"/>
            <a:ext cx="1706217" cy="365125"/>
          </a:xfrm>
        </p:spPr>
        <p:txBody>
          <a:bodyPr/>
          <a:lstStyle/>
          <a:p>
            <a:fld id="{450FFD80-61A9-47B7-B5B2-E15DAEE500DA}" type="slidenum">
              <a:rPr lang="en-IN" sz="1600" smtClean="0">
                <a:solidFill>
                  <a:srgbClr val="FFFF00"/>
                </a:solidFill>
              </a:rPr>
              <a:pPr/>
              <a:t>13</a:t>
            </a:fld>
            <a:endParaRPr lang="en-IN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30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63040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HISTORY</a:t>
            </a:r>
            <a:r>
              <a:rPr lang="en-US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IN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9564" y="1586612"/>
            <a:ext cx="9872871" cy="4114801"/>
          </a:xfrm>
        </p:spPr>
        <p:txBody>
          <a:bodyPr>
            <a:noAutofit/>
          </a:bodyPr>
          <a:lstStyle/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view displays the points of the particular player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 here, we have used table view to show the points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cell shows team names, match date and time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13846"/>
              </p:ext>
            </p:extLst>
          </p:nvPr>
        </p:nvGraphicFramePr>
        <p:xfrm>
          <a:off x="0" y="5772215"/>
          <a:ext cx="12192000" cy="1106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  <a:gridCol w="3048000"/>
                <a:gridCol w="3048000"/>
              </a:tblGrid>
              <a:tr h="1106424"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pPr algn="ctr"/>
                      <a:r>
                        <a:rPr lang="en-IN" sz="24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Leader</a:t>
                      </a:r>
                      <a:r>
                        <a:rPr lang="en-IN" sz="240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board</a:t>
                      </a:r>
                      <a:endParaRPr lang="en-US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pPr algn="ctr"/>
                      <a:r>
                        <a:rPr lang="en-IN" sz="24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Pool</a:t>
                      </a:r>
                      <a:endParaRPr lang="en-US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History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pPr algn="ctr"/>
                      <a:r>
                        <a:rPr lang="en-I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Settings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85782" y="5283518"/>
            <a:ext cx="1706217" cy="365125"/>
          </a:xfrm>
        </p:spPr>
        <p:txBody>
          <a:bodyPr/>
          <a:lstStyle/>
          <a:p>
            <a:fld id="{450FFD80-61A9-47B7-B5B2-E15DAEE500DA}" type="slidenum">
              <a:rPr lang="en-IN" sz="1600" smtClean="0">
                <a:solidFill>
                  <a:srgbClr val="FFFF00"/>
                </a:solidFill>
              </a:rPr>
              <a:pPr/>
              <a:t>14</a:t>
            </a:fld>
            <a:endParaRPr lang="en-IN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90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63040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SETTINGS </a:t>
            </a:r>
            <a:endParaRPr lang="en-IN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316736"/>
            <a:ext cx="9872871" cy="4114801"/>
          </a:xfrm>
        </p:spPr>
        <p:txBody>
          <a:bodyPr>
            <a:noAutofit/>
          </a:bodyPr>
          <a:lstStyle/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view, we ask the player to select the format of selection for the league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will ask for the name of the team.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 to the team selection, the player has to select the format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Formats to select from are:</a:t>
            </a:r>
          </a:p>
          <a:p>
            <a:pPr lvl="1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IN" sz="2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 batsmen, 1 wicket-keeper, 3 all-rounders and 2 bowlers</a:t>
            </a:r>
          </a:p>
          <a:p>
            <a:pPr lvl="1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IN" sz="2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 batsmen, 1 wicket-keeper, 4 all-rounders and 2 bowlers</a:t>
            </a:r>
          </a:p>
          <a:p>
            <a:pPr lvl="1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IN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batsmen , 1 wicket-keeper, 2 all-rounders and 4 bowlers</a:t>
            </a:r>
          </a:p>
          <a:p>
            <a:pPr lvl="1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IN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batsmen, 1 wicker-keeper, </a:t>
            </a:r>
            <a:r>
              <a:rPr lang="en-IN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all-rounder and 5 bowlers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890167"/>
              </p:ext>
            </p:extLst>
          </p:nvPr>
        </p:nvGraphicFramePr>
        <p:xfrm>
          <a:off x="0" y="5731385"/>
          <a:ext cx="12192000" cy="1106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  <a:gridCol w="3048000"/>
                <a:gridCol w="3048000"/>
              </a:tblGrid>
              <a:tr h="1106424"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pPr algn="ctr"/>
                      <a:r>
                        <a:rPr lang="en-IN" sz="24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Leader</a:t>
                      </a:r>
                      <a:r>
                        <a:rPr lang="en-IN" sz="240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board</a:t>
                      </a:r>
                      <a:endParaRPr lang="en-US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pPr algn="ctr"/>
                      <a:r>
                        <a:rPr lang="en-IN" sz="24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Pool</a:t>
                      </a:r>
                      <a:endParaRPr lang="en-US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pPr algn="ctr"/>
                      <a:r>
                        <a:rPr lang="en-IN" sz="24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History</a:t>
                      </a:r>
                      <a:endParaRPr lang="en-US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Settings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52654" y="5248974"/>
            <a:ext cx="1706217" cy="365125"/>
          </a:xfrm>
        </p:spPr>
        <p:txBody>
          <a:bodyPr/>
          <a:lstStyle/>
          <a:p>
            <a:fld id="{450FFD80-61A9-47B7-B5B2-E15DAEE500DA}" type="slidenum">
              <a:rPr lang="en-IN" sz="1600" smtClean="0">
                <a:solidFill>
                  <a:srgbClr val="FFFF00"/>
                </a:solidFill>
              </a:rPr>
              <a:pPr/>
              <a:t>15</a:t>
            </a:fld>
            <a:endParaRPr lang="en-IN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51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63040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</a:t>
            </a:r>
            <a:endParaRPr lang="en-IN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745673"/>
            <a:ext cx="9872871" cy="4229100"/>
          </a:xfrm>
        </p:spPr>
        <p:txBody>
          <a:bodyPr>
            <a:noAutofit/>
          </a:bodyPr>
          <a:lstStyle/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extracting the data from the database in JSON format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IN" sz="2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httpget (request) 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IN" sz="2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NSJSONSerialization to retrieve in JSON format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post the data to the database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IN" sz="2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used different web methods to post the data to database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develop 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player selection </a:t>
            </a: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IN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 a list array before </a:t>
            </a:r>
            <a:r>
              <a:rPr lang="en-IN" sz="2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loading</a:t>
            </a:r>
            <a:endParaRPr lang="en-IN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IN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sz="2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FD80-61A9-47B7-B5B2-E15DAEE500DA}" type="slidenum">
              <a:rPr lang="en-IN" sz="1600" smtClean="0">
                <a:solidFill>
                  <a:srgbClr val="FFFF00"/>
                </a:solidFill>
              </a:rPr>
              <a:pPr/>
              <a:t>16</a:t>
            </a:fld>
            <a:endParaRPr lang="en-IN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38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63040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FACED(CONT..)</a:t>
            </a:r>
            <a:endParaRPr lang="en-IN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849120"/>
            <a:ext cx="9872871" cy="4125653"/>
          </a:xfrm>
        </p:spPr>
        <p:txBody>
          <a:bodyPr>
            <a:noAutofit/>
          </a:bodyPr>
          <a:lstStyle/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integrating </a:t>
            </a: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views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IN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 a separate list </a:t>
            </a:r>
            <a:r>
              <a:rPr lang="en-IN" sz="2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endParaRPr lang="en-IN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loading a view with different data in multiple </a:t>
            </a: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situations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IN" sz="2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Defined two different web methods</a:t>
            </a:r>
            <a:endParaRPr lang="en-IN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lvl="1" indent="0">
              <a:buClr>
                <a:schemeClr val="bg1"/>
              </a:buClr>
              <a:buNone/>
            </a:pPr>
            <a:endParaRPr lang="en-IN" sz="2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lvl="1" indent="0">
              <a:buClr>
                <a:schemeClr val="bg1"/>
              </a:buClr>
              <a:buNone/>
            </a:pPr>
            <a:endParaRPr lang="en-IN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sz="2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FD80-61A9-47B7-B5B2-E15DAEE500DA}" type="slidenum">
              <a:rPr lang="en-IN" sz="1600" smtClean="0">
                <a:solidFill>
                  <a:srgbClr val="FFFF00"/>
                </a:solidFill>
              </a:rPr>
              <a:pPr/>
              <a:t>17</a:t>
            </a:fld>
            <a:endParaRPr lang="en-IN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97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63040"/>
          </a:xfrm>
        </p:spPr>
        <p:txBody>
          <a:bodyPr/>
          <a:lstStyle/>
          <a:p>
            <a:pPr algn="ctr"/>
            <a:r>
              <a:rPr lang="en-IN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en-IN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745673"/>
            <a:ext cx="9872871" cy="4229100"/>
          </a:xfrm>
        </p:spPr>
        <p:txBody>
          <a:bodyPr>
            <a:noAutofit/>
          </a:bodyPr>
          <a:lstStyle/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testing is done on every functionality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 testing is done while performing integration of views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performing these views, we have experienced some bugs in the functionality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osting data in to two different tables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Once the team is created, editing that team didn’t give expected result</a:t>
            </a:r>
          </a:p>
          <a:p>
            <a:pPr marL="45720" indent="0">
              <a:buClr>
                <a:schemeClr val="bg1"/>
              </a:buClr>
              <a:buNone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sz="2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FD80-61A9-47B7-B5B2-E15DAEE500DA}" type="slidenum">
              <a:rPr lang="en-IN" sz="1600" smtClean="0">
                <a:solidFill>
                  <a:srgbClr val="FFFF00"/>
                </a:solidFill>
              </a:rPr>
              <a:pPr/>
              <a:t>18</a:t>
            </a:fld>
            <a:endParaRPr lang="en-IN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24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63040"/>
          </a:xfrm>
        </p:spPr>
        <p:txBody>
          <a:bodyPr/>
          <a:lstStyle/>
          <a:p>
            <a:pPr algn="ctr"/>
            <a:r>
              <a:rPr lang="en-IN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CONCEPTS LEARNT</a:t>
            </a:r>
            <a:endParaRPr lang="en-IN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745673"/>
            <a:ext cx="9872871" cy="4229100"/>
          </a:xfrm>
        </p:spPr>
        <p:txBody>
          <a:bodyPr>
            <a:noAutofit/>
          </a:bodyPr>
          <a:lstStyle/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deal with iOS user interface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use web services for mobile applications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use the database which is developed for web application in mobile application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retrieve data from the database 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replace the data after editing a view</a:t>
            </a:r>
            <a:endParaRPr lang="en-IN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sz="2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FD80-61A9-47B7-B5B2-E15DAEE500DA}" type="slidenum">
              <a:rPr lang="en-IN" sz="1600" smtClean="0">
                <a:solidFill>
                  <a:srgbClr val="FFFF00"/>
                </a:solidFill>
              </a:rPr>
              <a:pPr/>
              <a:t>19</a:t>
            </a:fld>
            <a:endParaRPr lang="en-IN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53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856507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6626" y="1856508"/>
            <a:ext cx="7539246" cy="4849092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</a:t>
            </a:r>
          </a:p>
          <a:p>
            <a:pPr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Requirements gathering</a:t>
            </a:r>
          </a:p>
          <a:p>
            <a:pPr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Design</a:t>
            </a:r>
          </a:p>
          <a:p>
            <a:pPr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Implementation</a:t>
            </a:r>
          </a:p>
          <a:p>
            <a:pPr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  <a:p>
            <a:pPr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Project management</a:t>
            </a:r>
          </a:p>
          <a:p>
            <a:pPr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Conclusion and Future Work</a:t>
            </a:r>
          </a:p>
          <a:p>
            <a:pPr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References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2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FD80-61A9-47B7-B5B2-E15DAEE500DA}" type="slidenum">
              <a:rPr lang="en-IN" sz="1600" smtClean="0">
                <a:solidFill>
                  <a:srgbClr val="FFFF00"/>
                </a:solidFill>
              </a:rPr>
              <a:pPr/>
              <a:t>2</a:t>
            </a:fld>
            <a:endParaRPr lang="en-IN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0735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19198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 </a:t>
            </a:r>
            <a:endParaRPr lang="en-IN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840" y="1412240"/>
            <a:ext cx="6878320" cy="527303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31130" y="6244148"/>
            <a:ext cx="1706217" cy="365125"/>
          </a:xfrm>
        </p:spPr>
        <p:txBody>
          <a:bodyPr/>
          <a:lstStyle/>
          <a:p>
            <a:fld id="{450FFD80-61A9-47B7-B5B2-E15DAEE500DA}" type="slidenum">
              <a:rPr lang="en-IN" sz="1600" smtClean="0">
                <a:solidFill>
                  <a:srgbClr val="FFFF00"/>
                </a:solidFill>
              </a:rPr>
              <a:pPr/>
              <a:t>20</a:t>
            </a:fld>
            <a:endParaRPr lang="en-IN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067"/>
            <a:ext cx="12192000" cy="1605123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RESPONSIBILITES</a:t>
            </a:r>
            <a:endParaRPr lang="en-IN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550526264"/>
              </p:ext>
            </p:extLst>
          </p:nvPr>
        </p:nvGraphicFramePr>
        <p:xfrm>
          <a:off x="598227" y="1363192"/>
          <a:ext cx="10784899" cy="5673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5690" y="6219576"/>
            <a:ext cx="1706217" cy="365125"/>
          </a:xfrm>
        </p:spPr>
        <p:txBody>
          <a:bodyPr/>
          <a:lstStyle/>
          <a:p>
            <a:fld id="{450FFD80-61A9-47B7-B5B2-E15DAEE500DA}" type="slidenum">
              <a:rPr lang="en-IN" sz="1600" smtClean="0">
                <a:solidFill>
                  <a:srgbClr val="FFFF00"/>
                </a:solidFill>
              </a:rPr>
              <a:pPr/>
              <a:t>21</a:t>
            </a:fld>
            <a:endParaRPr lang="en-IN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9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44073"/>
          </a:xfrm>
        </p:spPr>
        <p:txBody>
          <a:bodyPr/>
          <a:lstStyle/>
          <a:p>
            <a:pPr algn="ctr"/>
            <a:r>
              <a:rPr lang="en-IN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</a:t>
            </a:r>
            <a:endParaRPr lang="en-IN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427" y="1439669"/>
            <a:ext cx="10213145" cy="478415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Fantasy cricket might not allow you to play in the league but it will give you a feel that your selected team is playing it</a:t>
            </a:r>
          </a:p>
          <a:p>
            <a:pPr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perception regarding team selection among other players can be ranked accordingly</a:t>
            </a:r>
          </a:p>
          <a:p>
            <a:pPr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notify the players about the league before it </a:t>
            </a: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starts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ask for a passcode without asking for login/password if the application is opened on the same device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repeatedly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also add a functionality like automatic selection of the team</a:t>
            </a:r>
            <a:endParaRPr lang="en-IN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IN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FD80-61A9-47B7-B5B2-E15DAEE500DA}" type="slidenum">
              <a:rPr lang="en-IN" sz="1600" smtClean="0">
                <a:solidFill>
                  <a:srgbClr val="FFFF00"/>
                </a:solidFill>
              </a:rPr>
              <a:pPr/>
              <a:t>22</a:t>
            </a:fld>
            <a:endParaRPr lang="en-IN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810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44073"/>
          </a:xfrm>
        </p:spPr>
        <p:txBody>
          <a:bodyPr/>
          <a:lstStyle/>
          <a:p>
            <a:pPr algn="ctr"/>
            <a:r>
              <a:rPr lang="en-IN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427" y="1644073"/>
            <a:ext cx="10213145" cy="478415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“The </a:t>
            </a:r>
            <a:r>
              <a:rPr lang="en-US" sz="2800" dirty="0" smtClean="0">
                <a:solidFill>
                  <a:schemeClr val="bg1"/>
                </a:solidFill>
              </a:rPr>
              <a:t>swift programming language”. 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800" dirty="0" smtClean="0">
                <a:solidFill>
                  <a:schemeClr val="bg1"/>
                </a:solidFill>
              </a:rPr>
              <a:t>2015, </a:t>
            </a:r>
            <a:r>
              <a:rPr lang="en-US" sz="2800" dirty="0">
                <a:solidFill>
                  <a:schemeClr val="bg1"/>
                </a:solidFill>
              </a:rPr>
              <a:t>Oct 15</a:t>
            </a:r>
            <a:r>
              <a:rPr lang="en-US" sz="2800" baseline="30000" dirty="0">
                <a:solidFill>
                  <a:schemeClr val="bg1"/>
                </a:solidFill>
              </a:rPr>
              <a:t>th</a:t>
            </a:r>
            <a:r>
              <a:rPr lang="en-US" sz="2800" dirty="0">
                <a:solidFill>
                  <a:schemeClr val="bg1"/>
                </a:solidFill>
              </a:rPr>
              <a:t>). [online]. </a:t>
            </a:r>
            <a:r>
              <a:rPr lang="en-US" sz="2800" dirty="0" smtClean="0">
                <a:solidFill>
                  <a:schemeClr val="bg1"/>
                </a:solidFill>
              </a:rPr>
              <a:t>Available : </a:t>
            </a:r>
            <a:r>
              <a:rPr lang="en-US" sz="2800" dirty="0" smtClean="0">
                <a:solidFill>
                  <a:schemeClr val="bg1"/>
                </a:solidFill>
                <a:hlinkClick r:id="rId3"/>
              </a:rPr>
              <a:t>https</a:t>
            </a:r>
            <a:r>
              <a:rPr lang="en-US" sz="2800" dirty="0">
                <a:solidFill>
                  <a:schemeClr val="bg1"/>
                </a:solidFill>
                <a:hlinkClick r:id="rId3"/>
              </a:rPr>
              <a:t>://developer.apple.com/swift</a:t>
            </a:r>
            <a:r>
              <a:rPr lang="en-US" sz="2800" dirty="0" smtClean="0">
                <a:solidFill>
                  <a:schemeClr val="bg1"/>
                </a:solidFill>
                <a:hlinkClick r:id="rId3"/>
              </a:rPr>
              <a:t>/</a:t>
            </a:r>
            <a:endParaRPr lang="en-US" sz="2800" dirty="0" smtClean="0"/>
          </a:p>
          <a:p>
            <a:pPr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</a:rPr>
              <a:t>“udemy website”. </a:t>
            </a:r>
            <a:r>
              <a:rPr lang="en-US" sz="2800" dirty="0">
                <a:solidFill>
                  <a:schemeClr val="bg1"/>
                </a:solidFill>
              </a:rPr>
              <a:t>(2015, Oct 15</a:t>
            </a:r>
            <a:r>
              <a:rPr lang="en-US" sz="2800" baseline="30000" dirty="0">
                <a:solidFill>
                  <a:schemeClr val="bg1"/>
                </a:solidFill>
              </a:rPr>
              <a:t>th</a:t>
            </a:r>
            <a:r>
              <a:rPr lang="en-US" sz="2800" dirty="0">
                <a:solidFill>
                  <a:schemeClr val="bg1"/>
                </a:solidFill>
              </a:rPr>
              <a:t>). [online]. Available : </a:t>
            </a:r>
            <a:r>
              <a:rPr lang="en-US" sz="2800" dirty="0">
                <a:solidFill>
                  <a:schemeClr val="bg1"/>
                </a:solidFill>
                <a:hlinkClick r:id="rId4"/>
              </a:rPr>
              <a:t>https://www.udemy.com/apple-mobile-app-development-with-swift-xcode-and-ios</a:t>
            </a:r>
            <a:r>
              <a:rPr lang="en-US" sz="2800" dirty="0" smtClean="0">
                <a:solidFill>
                  <a:schemeClr val="bg1"/>
                </a:solidFill>
                <a:hlinkClick r:id="rId4"/>
              </a:rPr>
              <a:t>/</a:t>
            </a:r>
            <a:endParaRPr lang="en-US" sz="2800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</a:rPr>
              <a:t>“Stanford - developing IOS8”. </a:t>
            </a:r>
            <a:r>
              <a:rPr lang="en-US" sz="2800" dirty="0">
                <a:solidFill>
                  <a:schemeClr val="bg1"/>
                </a:solidFill>
              </a:rPr>
              <a:t>(2015, </a:t>
            </a:r>
            <a:r>
              <a:rPr lang="en-US" sz="2800" dirty="0" smtClean="0">
                <a:solidFill>
                  <a:schemeClr val="bg1"/>
                </a:solidFill>
              </a:rPr>
              <a:t>Feb 8</a:t>
            </a:r>
            <a:r>
              <a:rPr lang="en-US" sz="2800" baseline="30000" dirty="0" smtClean="0">
                <a:solidFill>
                  <a:schemeClr val="bg1"/>
                </a:solidFill>
              </a:rPr>
              <a:t>th</a:t>
            </a:r>
            <a:r>
              <a:rPr lang="en-US" sz="2800" dirty="0">
                <a:solidFill>
                  <a:schemeClr val="bg1"/>
                </a:solidFill>
              </a:rPr>
              <a:t>). [online]. Available : </a:t>
            </a:r>
            <a:r>
              <a:rPr lang="en-US" sz="2800" dirty="0">
                <a:solidFill>
                  <a:schemeClr val="bg1"/>
                </a:solidFill>
                <a:hlinkClick r:id="rId5"/>
              </a:rPr>
              <a:t>https://</a:t>
            </a:r>
            <a:r>
              <a:rPr lang="en-US" sz="2800" dirty="0" smtClean="0">
                <a:solidFill>
                  <a:schemeClr val="bg1"/>
                </a:solidFill>
                <a:hlinkClick r:id="rId5"/>
              </a:rPr>
              <a:t>www.youtube.com/watch?v=GOEPVM5OzJk&amp;list=PLy7oRd3ashWodnpf8rjfYEkTgwbOEsKfU</a:t>
            </a:r>
            <a:endParaRPr lang="en-US" sz="2800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sz="2800" dirty="0" smtClean="0">
              <a:solidFill>
                <a:schemeClr val="bg1"/>
              </a:solidFill>
              <a:hlinkClick r:id="rId6"/>
            </a:endParaRPr>
          </a:p>
          <a:p>
            <a:pPr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sz="2800" dirty="0" smtClean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FD80-61A9-47B7-B5B2-E15DAEE500DA}" type="slidenum">
              <a:rPr lang="en-IN" sz="1600" smtClean="0">
                <a:solidFill>
                  <a:srgbClr val="FFFF00"/>
                </a:solidFill>
              </a:rPr>
              <a:pPr/>
              <a:t>23</a:t>
            </a:fld>
            <a:endParaRPr lang="en-IN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4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2080" y="2407920"/>
            <a:ext cx="12192000" cy="1463040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DEMO </a:t>
            </a:r>
            <a:endParaRPr lang="en-IN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FD80-61A9-47B7-B5B2-E15DAEE500DA}" type="slidenum">
              <a:rPr lang="en-IN" sz="1600" smtClean="0">
                <a:solidFill>
                  <a:srgbClr val="FFFF00"/>
                </a:solidFill>
              </a:rPr>
              <a:pPr/>
              <a:t>24</a:t>
            </a:fld>
            <a:endParaRPr lang="en-IN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170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"/>
            <a:ext cx="9875520" cy="2321168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504048"/>
            <a:ext cx="9872871" cy="3591951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IN" sz="2400" dirty="0" smtClean="0">
                <a:solidFill>
                  <a:schemeClr val="bg1"/>
                </a:solidFill>
              </a:rPr>
              <a:t>  </a:t>
            </a:r>
          </a:p>
          <a:p>
            <a:pPr marL="45720" indent="0" algn="ctr">
              <a:buNone/>
            </a:pPr>
            <a:r>
              <a:rPr lang="en-IN" sz="5400" dirty="0" smtClean="0">
                <a:solidFill>
                  <a:schemeClr val="bg1"/>
                </a:solidFill>
              </a:rPr>
              <a:t>  </a:t>
            </a:r>
            <a:r>
              <a:rPr lang="en-IN" sz="5400" i="1" dirty="0" smtClean="0">
                <a:solidFill>
                  <a:schemeClr val="bg1"/>
                </a:solidFill>
              </a:rPr>
              <a:t>“</a:t>
            </a:r>
            <a:r>
              <a:rPr lang="en-IN" sz="5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play fantasy cricket when we are on the go</a:t>
            </a:r>
            <a:r>
              <a:rPr lang="en-IN" sz="54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?“</a:t>
            </a:r>
          </a:p>
          <a:p>
            <a:pPr marL="45720" indent="0">
              <a:buNone/>
            </a:pPr>
            <a:endParaRPr lang="en-IN" sz="5400" dirty="0">
              <a:solidFill>
                <a:schemeClr val="bg1"/>
              </a:solidFill>
            </a:endParaRPr>
          </a:p>
          <a:p>
            <a:pPr marL="45720" indent="0">
              <a:buNone/>
            </a:pPr>
            <a:r>
              <a:rPr lang="en-IN" sz="2400" dirty="0" smtClean="0">
                <a:solidFill>
                  <a:schemeClr val="bg1"/>
                </a:solidFill>
              </a:rPr>
              <a:t>							           </a:t>
            </a:r>
          </a:p>
          <a:p>
            <a:pPr marL="45720" indent="0">
              <a:buNone/>
            </a:pPr>
            <a:r>
              <a:rPr lang="en-IN" sz="2400" dirty="0" smtClean="0">
                <a:solidFill>
                  <a:schemeClr val="bg1"/>
                </a:solidFill>
              </a:rPr>
              <a:t>							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FD80-61A9-47B7-B5B2-E15DAEE500DA}" type="slidenum">
              <a:rPr lang="en-IN" sz="1600" smtClean="0">
                <a:solidFill>
                  <a:srgbClr val="FFFF00"/>
                </a:solidFill>
              </a:rPr>
              <a:pPr/>
              <a:t>3</a:t>
            </a:fld>
            <a:endParaRPr lang="en-IN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47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"/>
            <a:ext cx="9875520" cy="2346035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8925" y="1849581"/>
            <a:ext cx="9872871" cy="458931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Fantasy cricket is an online game where you create a virtual team of real cricket players</a:t>
            </a:r>
          </a:p>
          <a:p>
            <a:pPr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cannot always open their desktops/laptops when they are on the go</a:t>
            </a:r>
            <a:endParaRPr lang="en-US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mobile application is designed to let the users play when they are on the go</a:t>
            </a:r>
          </a:p>
          <a:p>
            <a:pPr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like Play fantasy cricket, Fantasy IPL cricket also have similar functionalities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2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FD80-61A9-47B7-B5B2-E15DAEE500DA}" type="slidenum">
              <a:rPr lang="en-IN" sz="1600" smtClean="0">
                <a:solidFill>
                  <a:srgbClr val="FFFF00"/>
                </a:solidFill>
              </a:rPr>
              <a:pPr/>
              <a:t>4</a:t>
            </a:fld>
            <a:endParaRPr lang="en-IN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55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ent Arrow 15"/>
          <p:cNvSpPr/>
          <p:nvPr/>
        </p:nvSpPr>
        <p:spPr>
          <a:xfrm rot="5400000" flipV="1">
            <a:off x="3419282" y="804196"/>
            <a:ext cx="1389769" cy="362185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Bent Arrow 13"/>
          <p:cNvSpPr/>
          <p:nvPr/>
        </p:nvSpPr>
        <p:spPr>
          <a:xfrm rot="5400000">
            <a:off x="7247354" y="922446"/>
            <a:ext cx="1381041" cy="337662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5758543" y="1453895"/>
            <a:ext cx="653143" cy="18561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"/>
            <a:ext cx="9875520" cy="2346035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GATHERING</a:t>
            </a:r>
            <a:endParaRPr lang="en-IN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676646"/>
              </p:ext>
            </p:extLst>
          </p:nvPr>
        </p:nvGraphicFramePr>
        <p:xfrm>
          <a:off x="1156716" y="3310009"/>
          <a:ext cx="10030968" cy="1170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3656"/>
                <a:gridCol w="3343656"/>
                <a:gridCol w="3343656"/>
              </a:tblGrid>
              <a:tr h="1170432"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pPr algn="ctr"/>
                      <a:r>
                        <a:rPr lang="en-IN" sz="2000" dirty="0" smtClean="0"/>
                        <a:t>User</a:t>
                      </a:r>
                      <a:r>
                        <a:rPr lang="en-IN" sz="2000" baseline="0" dirty="0" smtClean="0"/>
                        <a:t> </a:t>
                      </a:r>
                    </a:p>
                    <a:p>
                      <a:pPr algn="ctr"/>
                      <a:r>
                        <a:rPr lang="en-IN" sz="2000" baseline="0" dirty="0" smtClean="0"/>
                        <a:t>requirements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pPr algn="ctr"/>
                      <a:r>
                        <a:rPr lang="en-IN" sz="2000" dirty="0" smtClean="0"/>
                        <a:t>Functional</a:t>
                      </a:r>
                      <a:r>
                        <a:rPr lang="en-IN" sz="2000" baseline="0" dirty="0" smtClean="0"/>
                        <a:t> </a:t>
                      </a:r>
                    </a:p>
                    <a:p>
                      <a:pPr algn="ctr"/>
                      <a:r>
                        <a:rPr lang="en-IN" sz="2000" baseline="0" dirty="0" smtClean="0"/>
                        <a:t>requirements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pPr algn="ctr"/>
                      <a:r>
                        <a:rPr lang="en-IN" sz="2000" dirty="0" smtClean="0"/>
                        <a:t>System</a:t>
                      </a:r>
                      <a:r>
                        <a:rPr lang="en-IN" sz="2000" baseline="0" dirty="0" smtClean="0"/>
                        <a:t> </a:t>
                      </a:r>
                    </a:p>
                    <a:p>
                      <a:pPr algn="ctr"/>
                      <a:r>
                        <a:rPr lang="en-IN" sz="2000" baseline="0" dirty="0" smtClean="0"/>
                        <a:t>requirements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FD80-61A9-47B7-B5B2-E15DAEE500DA}" type="slidenum">
              <a:rPr lang="en-IN" sz="1600" smtClean="0">
                <a:solidFill>
                  <a:srgbClr val="FFFF00"/>
                </a:solidFill>
              </a:rPr>
              <a:pPr/>
              <a:t>5</a:t>
            </a:fld>
            <a:endParaRPr lang="en-IN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32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874520"/>
            <a:ext cx="11049000" cy="456285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login view is provided to all the players to access their accounts</a:t>
            </a:r>
          </a:p>
          <a:p>
            <a:pPr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they don’t have one, they have to create one</a:t>
            </a:r>
          </a:p>
          <a:p>
            <a:pPr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Players can choose their playing teams including fantasy players</a:t>
            </a:r>
          </a:p>
          <a:p>
            <a:pPr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performance of the fantasy players in the matches players will get the points</a:t>
            </a:r>
          </a:p>
          <a:p>
            <a:pPr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leaderboard will be maintained to display</a:t>
            </a:r>
          </a:p>
          <a:p>
            <a:pPr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should support IPhone/ IPad/ IPod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022326"/>
              </p:ext>
            </p:extLst>
          </p:nvPr>
        </p:nvGraphicFramePr>
        <p:xfrm>
          <a:off x="-1" y="0"/>
          <a:ext cx="12192000" cy="1452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  <a:gridCol w="4064000"/>
              </a:tblGrid>
              <a:tr h="1452766">
                <a:tc>
                  <a:txBody>
                    <a:bodyPr/>
                    <a:lstStyle/>
                    <a:p>
                      <a:pPr algn="ctr"/>
                      <a:endParaRPr lang="en-IN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</a:t>
                      </a:r>
                    </a:p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requirements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 smtClean="0"/>
                    </a:p>
                    <a:p>
                      <a:pPr algn="ctr"/>
                      <a:r>
                        <a:rPr lang="en-I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Functional</a:t>
                      </a:r>
                    </a:p>
                    <a:p>
                      <a:pPr algn="ctr"/>
                      <a:r>
                        <a:rPr lang="en-I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requirements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 smtClean="0"/>
                    </a:p>
                    <a:p>
                      <a:pPr algn="ctr"/>
                      <a:r>
                        <a:rPr lang="en-I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 </a:t>
                      </a:r>
                    </a:p>
                    <a:p>
                      <a:pPr algn="ctr"/>
                      <a:r>
                        <a:rPr lang="en-I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FD80-61A9-47B7-B5B2-E15DAEE500DA}" type="slidenum">
              <a:rPr lang="en-IN" sz="1600" smtClean="0">
                <a:solidFill>
                  <a:srgbClr val="FFFF00"/>
                </a:solidFill>
              </a:rPr>
              <a:pPr/>
              <a:t>6</a:t>
            </a:fld>
            <a:endParaRPr lang="en-IN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26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6544" y="1970314"/>
            <a:ext cx="11005456" cy="4887686"/>
          </a:xfrm>
        </p:spPr>
        <p:txBody>
          <a:bodyPr>
            <a:noAutofit/>
          </a:bodyPr>
          <a:lstStyle/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view with a sign-in and register options will be 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shown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view to register for an 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account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initial amount is given to players to buy fantasy 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players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list of fantasy players are kept in a 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pool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amount is dedicated to each and fantasy 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player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Player’s leaderboard is updated  as soon as the admin starts the 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league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 of all the points of fantasy players are added to player’s 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leaderboard displays all the players ranks in ascending 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694454"/>
              </p:ext>
            </p:extLst>
          </p:nvPr>
        </p:nvGraphicFramePr>
        <p:xfrm>
          <a:off x="-1" y="0"/>
          <a:ext cx="12192000" cy="1452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  <a:gridCol w="4064000"/>
              </a:tblGrid>
              <a:tr h="1452766">
                <a:tc>
                  <a:txBody>
                    <a:bodyPr/>
                    <a:lstStyle/>
                    <a:p>
                      <a:pPr algn="ctr"/>
                      <a:endParaRPr lang="en-IN" sz="24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IN" sz="24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</a:t>
                      </a:r>
                    </a:p>
                    <a:p>
                      <a:pPr algn="ctr"/>
                      <a:r>
                        <a:rPr lang="en-IN" sz="24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requirements</a:t>
                      </a:r>
                      <a:endParaRPr lang="en-US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Functional </a:t>
                      </a:r>
                    </a:p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requirements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 smtClean="0"/>
                    </a:p>
                    <a:p>
                      <a:pPr algn="ctr"/>
                      <a:r>
                        <a:rPr lang="en-I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 </a:t>
                      </a:r>
                    </a:p>
                    <a:p>
                      <a:pPr algn="ctr"/>
                      <a:r>
                        <a:rPr lang="en-I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FD80-61A9-47B7-B5B2-E15DAEE500DA}" type="slidenum">
              <a:rPr lang="en-IN" sz="1600" smtClean="0">
                <a:solidFill>
                  <a:srgbClr val="FFFF00"/>
                </a:solidFill>
              </a:rPr>
              <a:pPr/>
              <a:t>7</a:t>
            </a:fld>
            <a:endParaRPr lang="en-IN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34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002971"/>
            <a:ext cx="10896600" cy="485502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IPhone/ IPad/ IPod with an IOS later version 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7.0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100MB of free 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connection is 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necessary</a:t>
            </a:r>
          </a:p>
          <a:p>
            <a:pPr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server 2012</a:t>
            </a:r>
          </a:p>
          <a:p>
            <a:pPr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Xcode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586067"/>
              </p:ext>
            </p:extLst>
          </p:nvPr>
        </p:nvGraphicFramePr>
        <p:xfrm>
          <a:off x="-1" y="0"/>
          <a:ext cx="12192000" cy="1452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  <a:gridCol w="4064000"/>
              </a:tblGrid>
              <a:tr h="1452766">
                <a:tc>
                  <a:txBody>
                    <a:bodyPr/>
                    <a:lstStyle/>
                    <a:p>
                      <a:pPr algn="ctr"/>
                      <a:endParaRPr lang="en-IN" sz="24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IN" sz="24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</a:t>
                      </a:r>
                    </a:p>
                    <a:p>
                      <a:pPr algn="ctr"/>
                      <a:r>
                        <a:rPr lang="en-IN" sz="24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requirements</a:t>
                      </a:r>
                      <a:endParaRPr lang="en-US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IN" sz="24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Functional </a:t>
                      </a:r>
                    </a:p>
                    <a:p>
                      <a:pPr algn="ctr"/>
                      <a:r>
                        <a:rPr lang="en-IN" sz="24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requirements</a:t>
                      </a:r>
                      <a:endParaRPr lang="en-US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 </a:t>
                      </a:r>
                    </a:p>
                    <a:p>
                      <a:pPr algn="ctr"/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requirements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FD80-61A9-47B7-B5B2-E15DAEE500DA}" type="slidenum">
              <a:rPr lang="en-IN" sz="1600" smtClean="0">
                <a:solidFill>
                  <a:srgbClr val="FFFF00"/>
                </a:solidFill>
              </a:rPr>
              <a:pPr/>
              <a:t>8</a:t>
            </a:fld>
            <a:endParaRPr lang="en-IN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02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"/>
            <a:ext cx="9875520" cy="1618487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DESIGN</a:t>
            </a:r>
            <a:endParaRPr lang="en-IN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224592"/>
            <a:ext cx="9872871" cy="3823855"/>
          </a:xfrm>
        </p:spPr>
        <p:txBody>
          <a:bodyPr/>
          <a:lstStyle/>
          <a:p>
            <a:pPr marL="45720" indent="0">
              <a:buClr>
                <a:schemeClr val="bg1"/>
              </a:buClr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502920" indent="-457200">
              <a:buClr>
                <a:schemeClr val="bg1"/>
              </a:buClr>
              <a:buAutoNum type="arabicParenR"/>
            </a:pPr>
            <a:endParaRPr lang="en-US" sz="24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234755"/>
              </p:ext>
            </p:extLst>
          </p:nvPr>
        </p:nvGraphicFramePr>
        <p:xfrm>
          <a:off x="301753" y="1618488"/>
          <a:ext cx="1807862" cy="2084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862"/>
              </a:tblGrid>
              <a:tr h="2084832"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endParaRPr lang="en-IN" dirty="0" smtClean="0"/>
                    </a:p>
                    <a:p>
                      <a:endParaRPr lang="en-IN" dirty="0" smtClean="0"/>
                    </a:p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Login</a:t>
                      </a:r>
                      <a:r>
                        <a:rPr lang="en-IN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view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238720"/>
              </p:ext>
            </p:extLst>
          </p:nvPr>
        </p:nvGraphicFramePr>
        <p:xfrm>
          <a:off x="2700128" y="1618488"/>
          <a:ext cx="1908448" cy="2084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448"/>
              </a:tblGrid>
              <a:tr h="2084832"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endParaRPr lang="en-IN" dirty="0" smtClean="0"/>
                    </a:p>
                    <a:p>
                      <a:pPr algn="ctr"/>
                      <a:endParaRPr lang="en-IN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Leader</a:t>
                      </a:r>
                      <a:r>
                        <a:rPr lang="en-IN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board view</a:t>
                      </a:r>
                      <a:endParaRPr lang="en-IN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371677"/>
              </p:ext>
            </p:extLst>
          </p:nvPr>
        </p:nvGraphicFramePr>
        <p:xfrm>
          <a:off x="7580376" y="1618488"/>
          <a:ext cx="1664208" cy="2084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4208"/>
              </a:tblGrid>
              <a:tr h="2084832"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endParaRPr lang="en-IN" dirty="0" smtClean="0"/>
                    </a:p>
                    <a:p>
                      <a:endParaRPr lang="en-IN" dirty="0" smtClean="0"/>
                    </a:p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Pool view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873186"/>
              </p:ext>
            </p:extLst>
          </p:nvPr>
        </p:nvGraphicFramePr>
        <p:xfrm>
          <a:off x="5266944" y="1618488"/>
          <a:ext cx="1655064" cy="2084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064"/>
              </a:tblGrid>
              <a:tr h="2084832"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endParaRPr lang="en-IN" dirty="0" smtClean="0"/>
                    </a:p>
                    <a:p>
                      <a:pPr algn="ctr"/>
                      <a:endParaRPr lang="en-IN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 format  view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01962"/>
              </p:ext>
            </p:extLst>
          </p:nvPr>
        </p:nvGraphicFramePr>
        <p:xfrm>
          <a:off x="9994392" y="1618488"/>
          <a:ext cx="1691640" cy="2084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640"/>
              </a:tblGrid>
              <a:tr h="2084832"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endParaRPr lang="en-IN" dirty="0" smtClean="0"/>
                    </a:p>
                    <a:p>
                      <a:endParaRPr lang="en-IN" dirty="0" smtClean="0"/>
                    </a:p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Selected team view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125377"/>
              </p:ext>
            </p:extLst>
          </p:nvPr>
        </p:nvGraphicFramePr>
        <p:xfrm>
          <a:off x="3397827" y="4593197"/>
          <a:ext cx="1975103" cy="1984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5103"/>
              </a:tblGrid>
              <a:tr h="1984248"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endParaRPr lang="en-IN" dirty="0" smtClean="0"/>
                    </a:p>
                    <a:p>
                      <a:endParaRPr lang="en-IN" dirty="0" smtClean="0"/>
                    </a:p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 view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545031"/>
              </p:ext>
            </p:extLst>
          </p:nvPr>
        </p:nvGraphicFramePr>
        <p:xfrm>
          <a:off x="6922008" y="4593197"/>
          <a:ext cx="1837528" cy="1984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528"/>
              </a:tblGrid>
              <a:tr h="1984248"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endParaRPr lang="en-IN" dirty="0" smtClean="0"/>
                    </a:p>
                    <a:p>
                      <a:pPr algn="ctr"/>
                      <a:endParaRPr lang="en-IN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Player’s team and points view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FD80-61A9-47B7-B5B2-E15DAEE500DA}" type="slidenum">
              <a:rPr lang="en-IN" sz="1600" smtClean="0">
                <a:solidFill>
                  <a:srgbClr val="FFFF00"/>
                </a:solidFill>
              </a:rPr>
              <a:pPr/>
              <a:t>9</a:t>
            </a:fld>
            <a:endParaRPr lang="en-IN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79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3ADF8F8D-E159-478E-938C-02995FFF9509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4854</TotalTime>
  <Words>1111</Words>
  <Application>Microsoft Office PowerPoint</Application>
  <PresentationFormat>Widescreen</PresentationFormat>
  <Paragraphs>287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Corbel</vt:lpstr>
      <vt:lpstr>Courier New</vt:lpstr>
      <vt:lpstr>Times New Roman</vt:lpstr>
      <vt:lpstr>Wingdings</vt:lpstr>
      <vt:lpstr>Basis</vt:lpstr>
      <vt:lpstr>PowerPoint Presentation</vt:lpstr>
      <vt:lpstr>CONTENTS</vt:lpstr>
      <vt:lpstr>PROBLEM STATEMENT</vt:lpstr>
      <vt:lpstr>INTRODUCTION</vt:lpstr>
      <vt:lpstr>REQUIREMENTS GATHERING</vt:lpstr>
      <vt:lpstr>PowerPoint Presentation</vt:lpstr>
      <vt:lpstr>PowerPoint Presentation</vt:lpstr>
      <vt:lpstr>PowerPoint Presentation</vt:lpstr>
      <vt:lpstr>USER INTERFACE DESIGN</vt:lpstr>
      <vt:lpstr>FLOW OF APPLICATION</vt:lpstr>
      <vt:lpstr>IMPLEMENTATION </vt:lpstr>
      <vt:lpstr>LEADER BOARD </vt:lpstr>
      <vt:lpstr>POOL  </vt:lpstr>
      <vt:lpstr>HISTORY </vt:lpstr>
      <vt:lpstr>SETTINGS </vt:lpstr>
      <vt:lpstr>CHALLENGES FACED </vt:lpstr>
      <vt:lpstr>CHALLENGES FACED(CONT..)</vt:lpstr>
      <vt:lpstr>TESTING</vt:lpstr>
      <vt:lpstr>CONCEPTS LEARNT</vt:lpstr>
      <vt:lpstr>PROJECT MANAGEMENT </vt:lpstr>
      <vt:lpstr>RESPONSIBILITES</vt:lpstr>
      <vt:lpstr>CONCLUSION AND FUTURE WORK</vt:lpstr>
      <vt:lpstr>REFERENCES</vt:lpstr>
      <vt:lpstr>DEMO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FANTASY CRICKET-MOBILE APPLICATION</dc:title>
  <dc:creator>uday kanigiri</dc:creator>
  <cp:lastModifiedBy>Vishwas Gouru</cp:lastModifiedBy>
  <cp:revision>215</cp:revision>
  <dcterms:created xsi:type="dcterms:W3CDTF">2015-10-20T16:21:15Z</dcterms:created>
  <dcterms:modified xsi:type="dcterms:W3CDTF">2016-04-12T00:59:22Z</dcterms:modified>
</cp:coreProperties>
</file>