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76" r:id="rId7"/>
    <p:sldId id="277" r:id="rId8"/>
    <p:sldId id="279" r:id="rId9"/>
    <p:sldId id="275" r:id="rId10"/>
    <p:sldId id="278" r:id="rId11"/>
    <p:sldId id="280" r:id="rId12"/>
    <p:sldId id="281" r:id="rId13"/>
    <p:sldId id="28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5246E-59C1-43C8-8A7C-9E08C7930C7D}" v="6" dt="2021-03-09T14:58:06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C PESU IO SME 09" userId="S::pesuio.ecc.sme09@pesuonline.onmicrosoft.com::444bf2f7-f304-4488-92e5-e168302bdea6" providerId="AD" clId="Web-{9045246E-59C1-43C8-8A7C-9E08C7930C7D}"/>
    <pc:docChg chg="modSld">
      <pc:chgData name="ECC PESU IO SME 09" userId="S::pesuio.ecc.sme09@pesuonline.onmicrosoft.com::444bf2f7-f304-4488-92e5-e168302bdea6" providerId="AD" clId="Web-{9045246E-59C1-43C8-8A7C-9E08C7930C7D}" dt="2021-03-09T14:58:05.952" v="1" actId="20577"/>
      <pc:docMkLst>
        <pc:docMk/>
      </pc:docMkLst>
      <pc:sldChg chg="modSp">
        <pc:chgData name="ECC PESU IO SME 09" userId="S::pesuio.ecc.sme09@pesuonline.onmicrosoft.com::444bf2f7-f304-4488-92e5-e168302bdea6" providerId="AD" clId="Web-{9045246E-59C1-43C8-8A7C-9E08C7930C7D}" dt="2021-03-09T14:58:05.952" v="1" actId="20577"/>
        <pc:sldMkLst>
          <pc:docMk/>
          <pc:sldMk cId="900950089" sldId="257"/>
        </pc:sldMkLst>
        <pc:spChg chg="mod">
          <ac:chgData name="ECC PESU IO SME 09" userId="S::pesuio.ecc.sme09@pesuonline.onmicrosoft.com::444bf2f7-f304-4488-92e5-e168302bdea6" providerId="AD" clId="Web-{9045246E-59C1-43C8-8A7C-9E08C7930C7D}" dt="2021-03-09T14:58:05.952" v="1" actId="20577"/>
          <ac:spMkLst>
            <pc:docMk/>
            <pc:sldMk cId="900950089" sldId="257"/>
            <ac:spMk id="2" creationId="{7E467F53-8E55-4FAA-BDDD-A8FB4B317F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4E8-C966-4936-8D53-88A6B8E3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361FE-FF4D-40E7-858E-6BEB2D186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9CBB-B5E5-454D-B8A0-C8D24727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48A5-834C-4B9A-9F60-72CE1043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89A0-C0AE-4D3C-A53F-58D0C44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4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E1FD-6112-4806-B4E1-F2DC86B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7D20F-7B5E-4EEE-895B-DE73B8D8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F64-5B54-41C1-AF81-9554C4D6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D3C6-A6EC-4E17-B6A5-13D9458B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C75E-5AF4-4577-9D09-5F4839E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ECC66-D172-4E8A-8297-0A67A3330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5D851-5DDF-4002-91DB-DB4EA1274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D90C-6F26-401A-B1DF-BB03048F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7AD0-547F-4601-87E4-449CA7B3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52C4-7E84-4152-B536-CE9FEB2C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53DF-C9E4-4B05-A103-324473BB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6FCC-AAB4-4D26-B589-D87D53D9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AE12-9552-4F25-AEFF-C0023E21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3B85-C1D0-4A2C-B177-D0A5EB1B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4F66-1660-4002-B05F-831884C0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1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CDDC-2F7F-49E3-95F7-37A36200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8A1B-B08E-45CF-8F08-6CEC35B27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2E37-0C9C-4C46-800C-7AA7A78B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C92D-2A4F-449F-952F-AA6132D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3C8A-F878-4386-9AFA-0E537A77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84BF-8625-4F82-A1FB-2E17792D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698C-A837-4B85-A239-6FCD8E621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2E72-880A-44F7-B16F-65AD5CCFB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74A69-9D4F-4103-A41C-A4E01385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9821-C7FA-4772-A6C0-D1A9C55F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5F31-9F06-44E7-9E16-91759C1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5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AAE-1170-4843-999A-B4E9A8D0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12A4-F907-4DB6-944F-FA3814F5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EA38-2BBA-4EDE-AAD9-17E29AF7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52045-0EF5-4BA8-902E-7D643AF8E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7BA05-CA61-46F9-BF5B-010D12BB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3D4E8-DF98-480F-B9D2-C3BE510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C1A9A-B6EC-4240-B6B6-4F3E11D4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B23E-7EEA-4A73-90F2-A1795B01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EEC9-9970-4364-85FB-AB57BF45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88B34-F428-44BF-9EFA-C2CA3540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BB2E8-1F99-431D-86FB-28DDF336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4C286-8D87-4890-8D75-C41CFBB1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9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2209E-384B-43EA-B8EC-472A6DF3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14B24-2148-4FCD-9078-44F9ED61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A5091-DE42-4138-94C4-5539C32D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C495-914C-47BC-B0CF-D7EC2A70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BB21-D476-4BB7-87C3-5E73B149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851A-AC3F-4C7E-964F-E9E2FA5A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F47CC-2D6C-41BF-BB7E-89CA4B69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661A2-B6A4-4312-A4D7-F009594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6140F-64B8-4752-9D3D-772FC75E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73F-44BD-485F-92FC-9977FCE6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DCCC1-411B-4195-8A75-A5AD2818C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BD738-BEAC-4A94-B65D-1A5384AC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5502-554F-41EE-B4DB-30E56EB5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CFABB-9D76-49A7-8C07-03F54F3C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B36A2-6D68-4B41-A104-1C9FB4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3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6E6DE-D190-4D46-9D36-D5385FC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5C48-DC6A-4687-8514-630A73A6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6132-4A7E-4EA3-811D-798AD5434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F8CE-5718-4E59-BEBE-D575D0AF69AF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6043-C645-4287-965A-F83C2D235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7385-8AA2-4790-8FF0-E1D275C4C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383D-AA49-4E4A-BFC4-80B8DE6C1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3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7F53-8E55-4FAA-BDDD-A8FB4B31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WEEK 3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AF75B-28C9-49AF-BA0A-D16BB96F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Python in Hacking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095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F543B9-86BD-4C4F-9077-C932738F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2" y="1588895"/>
            <a:ext cx="6946631" cy="48092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A956A59-48DC-43FC-A988-813B7D43D8EA}"/>
              </a:ext>
            </a:extLst>
          </p:cNvPr>
          <p:cNvSpPr txBox="1">
            <a:spLocks/>
          </p:cNvSpPr>
          <p:nvPr/>
        </p:nvSpPr>
        <p:spPr>
          <a:xfrm>
            <a:off x="469232" y="349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Directory </a:t>
            </a:r>
            <a:r>
              <a:rPr lang="en-US" dirty="0" err="1"/>
              <a:t>Bruteforcer</a:t>
            </a:r>
            <a:r>
              <a:rPr lang="en-US" dirty="0"/>
              <a:t> using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62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7F53-8E55-4FAA-BDDD-A8FB4B31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Thank You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AF75B-28C9-49AF-BA0A-D16BB96F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Python in Hacking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14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9F7D-E786-43B9-BEF2-A14A7CEC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FFC5-139F-404F-8583-6D0D6211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Requests and Responses</a:t>
            </a:r>
          </a:p>
          <a:p>
            <a:r>
              <a:rPr lang="en-US" dirty="0"/>
              <a:t>Reconnaissance on the web</a:t>
            </a:r>
          </a:p>
          <a:p>
            <a:r>
              <a:rPr lang="en-US" dirty="0"/>
              <a:t>Python Libraries to do this:</a:t>
            </a:r>
          </a:p>
          <a:p>
            <a:pPr lvl="1"/>
            <a:r>
              <a:rPr lang="en-US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29741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742-5A9A-4BDF-8C5D-43A7CC01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349083"/>
            <a:ext cx="10515600" cy="1325563"/>
          </a:xfrm>
        </p:spPr>
        <p:txBody>
          <a:bodyPr/>
          <a:lstStyle/>
          <a:p>
            <a:r>
              <a:rPr lang="en-US" dirty="0"/>
              <a:t>HTTP Request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C6CAA-E4DA-4EE0-B39A-96238D9E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" b="57"/>
          <a:stretch/>
        </p:blipFill>
        <p:spPr bwMode="auto">
          <a:xfrm>
            <a:off x="4286" y="1859632"/>
            <a:ext cx="7808219" cy="36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6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742-5A9A-4BDF-8C5D-43A7CC01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349083"/>
            <a:ext cx="10515600" cy="1325563"/>
          </a:xfrm>
        </p:spPr>
        <p:txBody>
          <a:bodyPr/>
          <a:lstStyle/>
          <a:p>
            <a:r>
              <a:rPr lang="en-US" dirty="0"/>
              <a:t>HTTP Methods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DA52BC-CC1C-48E3-8A8B-3B421E31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2" y="1324226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742-5A9A-4BDF-8C5D-43A7CC01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349083"/>
            <a:ext cx="10515600" cy="1325563"/>
          </a:xfrm>
        </p:spPr>
        <p:txBody>
          <a:bodyPr/>
          <a:lstStyle/>
          <a:p>
            <a:r>
              <a:rPr lang="en-US" dirty="0"/>
              <a:t>HTTP Request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C6CAA-E4DA-4EE0-B39A-96238D9E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" b="57"/>
          <a:stretch/>
        </p:blipFill>
        <p:spPr bwMode="auto">
          <a:xfrm>
            <a:off x="4286" y="1859632"/>
            <a:ext cx="7808219" cy="36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742-5A9A-4BDF-8C5D-43A7CC01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349083"/>
            <a:ext cx="10515600" cy="1325563"/>
          </a:xfrm>
        </p:spPr>
        <p:txBody>
          <a:bodyPr/>
          <a:lstStyle/>
          <a:p>
            <a:r>
              <a:rPr lang="en-US" dirty="0"/>
              <a:t>HTTP Response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CCFA0E-DA0A-4996-89A3-40ABDB2E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0910"/>
            <a:ext cx="9173934" cy="39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742-5A9A-4BDF-8C5D-43A7CC01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349083"/>
            <a:ext cx="10515600" cy="1325563"/>
          </a:xfrm>
        </p:spPr>
        <p:txBody>
          <a:bodyPr/>
          <a:lstStyle/>
          <a:p>
            <a:r>
              <a:rPr lang="en-US" dirty="0"/>
              <a:t>HTTP Status Codes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701EAB-3C0F-41CE-85F5-04ED018E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102"/>
            <a:ext cx="7808494" cy="344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7742-5A9A-4BDF-8C5D-43A7CC01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349083"/>
            <a:ext cx="10515600" cy="1325563"/>
          </a:xfrm>
        </p:spPr>
        <p:txBody>
          <a:bodyPr/>
          <a:lstStyle/>
          <a:p>
            <a:r>
              <a:rPr lang="en-US" dirty="0"/>
              <a:t>HTTP Response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CCFA0E-DA0A-4996-89A3-40ABDB2E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0910"/>
            <a:ext cx="9173934" cy="39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0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793AE-E046-45E6-9EBE-A53F3E95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32" y="1473952"/>
            <a:ext cx="5101801" cy="5034965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A956A59-48DC-43FC-A988-813B7D43D8EA}"/>
              </a:ext>
            </a:extLst>
          </p:cNvPr>
          <p:cNvSpPr txBox="1">
            <a:spLocks/>
          </p:cNvSpPr>
          <p:nvPr/>
        </p:nvSpPr>
        <p:spPr>
          <a:xfrm>
            <a:off x="469232" y="349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requests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05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700FDE32334A468EE15C93EF2251DE" ma:contentTypeVersion="2" ma:contentTypeDescription="Create a new document." ma:contentTypeScope="" ma:versionID="8cb9c5e146a527926d15e2ec1b8b1203">
  <xsd:schema xmlns:xsd="http://www.w3.org/2001/XMLSchema" xmlns:xs="http://www.w3.org/2001/XMLSchema" xmlns:p="http://schemas.microsoft.com/office/2006/metadata/properties" xmlns:ns2="f662aca3-be56-4739-ac2b-5b77c03668fb" targetNamespace="http://schemas.microsoft.com/office/2006/metadata/properties" ma:root="true" ma:fieldsID="abbd9d94b352fb9dcf5626c16070d1c8" ns2:_="">
    <xsd:import namespace="f662aca3-be56-4739-ac2b-5b77c0366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2aca3-be56-4739-ac2b-5b77c03668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6A2818-CBB0-44D7-8723-B9D2AFE14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2aca3-be56-4739-ac2b-5b77c03668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C6B80-BC5C-4B7F-9AD0-0A1E8B5C97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979131-2174-4FA8-85E3-A9D950B2EA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48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WEEK 3</vt:lpstr>
      <vt:lpstr>This week…</vt:lpstr>
      <vt:lpstr>HTTP Request</vt:lpstr>
      <vt:lpstr>HTTP Methods</vt:lpstr>
      <vt:lpstr>HTTP Request</vt:lpstr>
      <vt:lpstr>HTTP Response</vt:lpstr>
      <vt:lpstr>HTTP Status Codes</vt:lpstr>
      <vt:lpstr>HTTP Response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Mallika S</dc:creator>
  <cp:lastModifiedBy>Mallika S</cp:lastModifiedBy>
  <cp:revision>38</cp:revision>
  <dcterms:created xsi:type="dcterms:W3CDTF">2021-02-10T10:58:32Z</dcterms:created>
  <dcterms:modified xsi:type="dcterms:W3CDTF">2021-03-09T14:58:15Z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0x0101005D700FDE32334A468EE15C93EF2251DE</vt:lpwstr>
  </property>
</Properties>
</file>