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9.xml" ContentType="application/inkml+xml"/>
  <Override PartName="/ppt/ink/ink11.xml" ContentType="application/inkml+xml"/>
  <Override PartName="/ppt/ink/ink10.xml" ContentType="application/inkml+xml"/>
  <Override PartName="/ppt/ink/ink7.xml" ContentType="application/inkml+xml"/>
  <Override PartName="/ppt/ink/ink8.xml" ContentType="application/inkml+xml"/>
  <Override PartName="/ppt/ink/ink6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9" r:id="rId8"/>
    <p:sldId id="260" r:id="rId9"/>
    <p:sldId id="262" r:id="rId10"/>
    <p:sldId id="270" r:id="rId11"/>
    <p:sldId id="271" r:id="rId12"/>
    <p:sldId id="272" r:id="rId13"/>
    <p:sldId id="273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06:08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17652 2429 1249 0,'-22'-23'1793'0,"22"2"-1376"0,-22-1-289 16,1 22-96-16,21-23 0 15,-22 2-64-15,22-1 0 16,-22-1 160-16,22 2 352 16,0-2 353-16,-22 1 256 15,22-1 193-15,0 2 63 16,0-1-128-16,0 22-160 16,-22-23 0-16,22 23-128 15,0 0-96-15,0 0-257 16,0 23-191-16,0 20 31 0,0 25 0 15,22 42 65 1,-22 22-33-16,0 23 1 0,0 44 63 16,0 22-31-16,0 21 31 15,0 23 1-15,0-1-65 16,0 24-32-16,0 0-63 16,0-23-129-16,0 0-32 15,0-1-64-15,0-43-64 0,0 0-64 16,22 1-32-1,0-46 0-15,-22 0-64 16,22-20-160-16,-1-24-193 16,1-43-351-16,-22 0-514 0,22-23-639 15,-22 0-1987-15,0-45-1794 16,0 24 353-16</inkml:trace>
  <inkml:trace contextRef="#ctx0" brushRef="#br0" timeOffset="839.03">17674 2052 1057 0,'-22'-22'4195'0,"0"22"258"0,0 0-3428 16,1 0 96-16,21 0-32 15,-22-22-96-15,0 22-64 16,22 0-97-16,0 0-319 16,0 0-289-16,22 0-224 15,0 22 128-15,43-22 32 16,24 22-32-16,43-22 1 15,1 0-65-15,22 0 32 0,20-22-32 16,24 0 0-16,-1-1 64 16,23 2-96-1,-1-24 0-15,-19 24 32 16,19-1 96-16,-21-1-96 0,0 2-32 16,21-2 0-16,-21 1-32 15,0 1 32-15,-1-2-64 16,-21 1-160-16,-24 1-352 15,2 21-481-15,-44-23-673 16,21 1-896-16,-43 22-1602 16,-1 0-897-16</inkml:trace>
  <inkml:trace contextRef="#ctx0" brushRef="#br0" timeOffset="1302.85">22155 1611 1153 0,'0'0'4932'15,"0"0"289"-15,0 0-4324 16,0 0-160-16,0 0 192 0,0 22-33 15,0 22-191 1,0 22 0-16,0 0-33 16,0 44-127-16,0 23-65 15,0 0 97-15,0 45 0 0,0 20-129 16,0 1-256-16,-22 44-128 16,22 0-64-16,-22-1-32 15,0 1 128-15,0-22 0 16,0-1 32-16,0 3-128 15,-1-2-32-15,-21 0-32 16,22-23 128-16,0 1 161 16,0-23-1-16,22 1-160 15,-21-1-32-15,21-21-96 16,0 0 0-16,-22-1-32 0,22-21-225 16,0 0-351-1,0-45-449-15,0 24-769 16,22-25-1794-16,-22-21-1985 0,0 0 160 15</inkml:trace>
  <inkml:trace contextRef="#ctx0" brushRef="#br0" timeOffset="2064.88">17962 7024 448 0,'-44'-23'1986'0,"21"23"0"15,1 0-865-15,-22 0 32 16,22 0 32-16,0 0 32 15,0 0 64-15,0 0-31 16,0 0-97-16,22 0-385 0,0 0-319 16,0-23-97-16,22 2 161 15,22-24 63-15,22 24 33 16,23-24-97-16,43 24-63 16,44-2 63-16,1 1-31 15,66 22 31-15,-1 0-128 16,44 0-191-16,4 0-33 15,-4-21-96-15,-21-2 64 16,22-20-128-16,0-24 32 16,-23 22-32-16,0 2 0 15,-41-23 0-15,19 21 0 16,-43 1 32-16,21 21 32 16,-44-22-32-16,0 2-128 0,-21 20-128 15,-22 1-225-15,-23 0-480 16,-23 0-1249-16,-41-1-2658 15,-24 2-1634 1,-22-1 2082-16</inkml:trace>
  <inkml:trace contextRef="#ctx0" brushRef="#br0" timeOffset="2907.45">19530 1787 320 0,'-22'45'3203'0,"22"-24"640"16,0-21-2818-16,0 45-224 16,0-24 192-16,0 24 64 15,0 21 96-15,22 23 160 16,-22 22 1-16,22 22-1 15,-1 43-224-15,1 22-192 16,0 46-225-16,2-2-127 16,-2 23-33-16,0-22 1 15,21 22-65-15,-21-21-159 0,0 22-1 16,0-24 0 0,22-21-64-16,-21 0-95 15,-1-45-65-15,0 23-128 16,0-23-161-16,0 1 65 0,0-22 192 15,-22-23 96-15,0 1-128 16,0-22-32-16,0-22-64 16,0-1-32-16,0-21 0 15,-22-1-96-15,22-23-129 16,0-20-159-16,-22-2-449 16,22-21-833-16,-22-21-1857 15,22-2-1890-15,-22-20-161 16</inkml:trace>
  <inkml:trace contextRef="#ctx0" brushRef="#br0" timeOffset="3761.06">17652 2650 544 0,'-22'0'3748'0,"22"0"223"16,0 0-3106-16,0 0-192 16,0 0-65-16,0 0-95 0,44 0 256 15,1 21 31-15,21-21-63 16,22 0-192-16,23 0-33 15,20 0 97-15,46-21 159 16,22-2 1-16,21-20-224 16,23-2-161-16,23 1-224 15,0 0-64-15,-24 22-32 16,-21-22 0-16,21-1 32 16,1 24 33-16,-23-1-33 15,1-1-32-15,-22 23-64 16,-44-21 0-16,-22 21 0 15,-2 0 0-15,-20 0 0 16,-23 0 0-16,-1 0-64 0,-19 0-65 16,-25 0-95-16,1 0-64 15,-22 0-257 1,0 21-608-16,-22-21-1153 0,0 0-2082 16,-22 0-1025-16</inkml:trace>
  <inkml:trace contextRef="#ctx0" brushRef="#br0" timeOffset="5053.03">17918 1522 2049 0,'0'0'3876'16,"-23"0"-929"-16,23-21-1730 15,0 21 160-15,0 0-63 16,0 0-257-16,0 0-225 0,0 0-223 16,-22 44-257-16,22-22-63 15,0 44-97-15,0-22 0 16,0 0-64-16,0 22 0 16,0-21-96-16,0-24-32 15,0 24 0-15,22-24 0 16,-22-21 0-16,23 0 128 15,-1 0 0-15,-22 0 97 16,22-21-97-16,-22-1 0 16,22-22-64-16,-22-1 64 15,0 1-96-15,22 1-32 16,-22-2 64-16,0 23 0 16,0 0 32-16,0-1-128 0,0 2-256 15,0 21-449-15,0 0-1281 16,0 0-2466-1,0 0-1826-15</inkml:trace>
  <inkml:trace contextRef="#ctx0" brushRef="#br0" timeOffset="5373.19">18204 1456 1057 0,'0'-23'4260'0,"0"23"-97"15,0 0-3586-15,-21 0-97 0,-1 23 161 16,22-23-192-16,0 22-97 16,0 1-256-16,0-2-192 15,0-21 32-15,0 23 256 16,22-23 64-16,-1 22 32 16,1-22 161-16,0 21 31 15,0 2-31-15,-22-1-65 16,22 0 129-16,-22 0-1 15,0 1-31-15,-22 20-129 16,0-20-256-16,22-2 0 16,-22 1-64-16,0 1-96 15,1-23-352-15,-1 0-994 16,22 0-2241-16,-22 0-2275 0</inkml:trace>
  <inkml:trace contextRef="#ctx0" brushRef="#br0" timeOffset="5709.83">18359 1611 2466 0,'44'0'3619'0,"-22"0"-864"0,-22 0-2435 16,22-23 33-16,0 2-33 15,0-1-96-15,0-1-64 16,0 2-64-16,-22-24 0 15,0 22-96-15,0 23 128 0,0-21 225 16,-22 21 159 0,0 0 65-16,-22 0 63 15,22 21-95-15,0 24 64 0,0-22 95 16,0 21 1-16,22 22-161 16,0-22-191-16,0 1-225 15,0-2-32-15,22-20-64 16,0-2-64-16,0 1-128 15,22-22-193-15,0 0-575 16,-22 0-1218-16,23-22-1986 16,-23 1-1442-16</inkml:trace>
  <inkml:trace contextRef="#ctx0" brushRef="#br0" timeOffset="6017.52">18668 1501 160 0,'0'0'2658'16,"0"0"1826"-16,0 0-448 15,0 44-3299-15,0-22-64 16,0 22-161-16,0 0-224 16,0 1-95-16,0-2-65 15,0-20 0-15,0-2-32 16,0 1-32-16,0-22 192 16,0 0 32-16,0 0 65 15,-22 0-129-15,22-22 96 16,0-22-96-16,0 22 1 15,-22-22 31-15,22 0 0 16,0-1 129-16,0 2-1 16,22 20-64-16,0 2-160 0,-1-24-128 15,1 45-160-15,0-23-192 16,0 23-737-16,2 0-2402 16,-24 0-2819-16,22 0 64 15</inkml:trace>
  <inkml:trace contextRef="#ctx0" brushRef="#br0" timeOffset="6608.3">19685 1301 2178 0,'0'-66'4228'0,"0"66"704"16,0-21-3939-16,0 21-320 16,0 0 96-16,0 0 159 15,0 43 97-15,0 1-288 16,21 1-417-16,-21 21-224 15,0 0 33-15,22-22-65 16,-22 22-128-16,0 1 128 0,0-22 64 16,0-24-64-16,0 1-160 15,0-22 96-15,0 0 64 16,0 0-256 0,0-22-129-16,-22-22 129 0,1 0 96 15,-1-1 64-15,0-21-64 16,-2 0 64-1,2 0-64-15,22 0 128 0,0-1 64 16,0 24 64-16,0-2 96 16,22 24 97-16,24-24 31 15,-24 45-32-15,21 0-31 16,-21 0-1-16,0 22 64 16,0 1-31-16,0 20-33 15,-22-20-64-15,0 43-96 16,-22-22-64-16,0-1 1 15,0 23-65-15,0-21 96 0,-21-22-353 16,21 21-383-16,22-44-1090 16,-22 22-2338-16,22-22-2145 15,-24 0 639-15</inkml:trace>
  <inkml:trace contextRef="#ctx0" brushRef="#br0" timeOffset="7000.9">20082 1390 3042 0,'22'-23'4933'0,"-22"23"608"16,0-21-5028-16,0 21-129 16,0-22 257-16,-22 22-33 15,-2 0-63-15,24 0 95 16,-21 0-255-16,-1 22-353 15,0-1-32-15,-22 24-64 16,44-24 128-16,0 24-32 16,0-22-64-16,0-2 32 15,0 2-32-15,0-23-32 0,22 0-128 16,0 0 95-16,0-23 97 16,0 2 33-16,-22-24 31 15,21 22 160-15,-21 2 32 16,24 21 32-16,-24 0-63 15,0 0 191-15,22 0 96 16,-22 21-223-16,0 2-289 16,22 22-257-16,-22-24-639 15,0 24-1379-15,22-45-2593 16,-22 21-1474-16,21-21 2018 16</inkml:trace>
  <inkml:trace contextRef="#ctx0" brushRef="#br0" timeOffset="7307.76">20324 1301 1953 0,'0'-66'5446'15,"0"45"383"-15,-22 21-4356 0,22 0-223 16,-23 0-65-16,1 0-417 16,22 21-351-16,-22 1-225 15,22 1-96-15,0-2 32 16,0 2-32-16,22-1-32 15,0-1-160-15,1 2 128 16,-1-23 193-16,0 22-1 16,0-1-160-16,0 2 64 0,-22-1 0 15,22 1-32 1,-22-2-64-16,0 2 96 16,-22-1-64-16,22-22-96 15,-22 21-352-15,0-21-545 0,22 23-1057 16,0-23-2114-16,0 0-2017 15,0-23 896-15</inkml:trace>
  <inkml:trace contextRef="#ctx0" brushRef="#br0" timeOffset="7617.54">20589 1280 1441 0,'22'-45'5509'0,"-22"45"-224"16,-22 0-3812-1,0 0-640-15,0 0 352 16,0 0-224-16,22 22-288 16,-22-22-193-16,22 23-159 0,0-2-225 15,0 2-32-15,22-1 0 16,0-1 96-16,0 2 192 16,22-23-63-16,-22 22 31 15,-1-1 0-15,-21 2-96 16,22-1 33-16,-22 1 31 15,0-2 96-15,0 2-31 16,-22-1-225-16,1-1-288 16,-1 2-737-16,0-23-1570 15,-22 0-2561-15,22 0-1154 16,0 0 673-16</inkml:trace>
  <inkml:trace contextRef="#ctx0" brushRef="#br0" timeOffset="16324.87">6818 7663 2146 0,'-22'0'3106'16,"0"0"-1600"-16,22 0-225 0,-22 0-64 15,22 22-288-15,0-22-128 16,0 0-32-16,0 0-129 16,0 0-384-16,0 0-288 15,22 0 32-15,0 0 225 16,44 0 95-16,1 0 64 15,-1 0 193-15,21 0-1 16,25 0-159-16,-25 0-193 16,24 0 32-16,21 0 1 15,-21 0-33-15,22 0-160 16,-24 0-64-16,2 0-32 16,-1 0-32-16,-23-22 64 15,3 22-32-15,-25 0 0 0,1 0-129 16,-21 0-95-16,-24 0-416 15,1 0-514-15,0-21-895 16,-1 21-1571-16</inkml:trace>
  <inkml:trace contextRef="#ctx0" brushRef="#br0" timeOffset="16868.41">7039 7818 1409 0,'-22'0'3299'0,"0"0"384"16,22 0-3362-16,0 0 31 0,0 0-32 16,22 0 161-1,22 0 352-15,23 0 96 16,-1 0-97-16,-1 0-159 16,46 0-97-16,-23 22-63 0,23-22-65 15,-1 21-127-15,23-21-33 16,-24 23-32-16,2-23-128 15,-1 0-64-15,1 0 0 16,-46 0 1-16,1 0 31 16,1 22-32-16,-24-22-32 15,0 0-64-15,-21 0 32 16,-22 22 32-16,22-22 64 16,-22 0-96-16,0 0 160 15,0 0 0-15,0 0 64 16,0 0-96-16,0 0-128 15,0 0-64-15,-22 0-64 16,22 0-192-16,-22 0-257 0,1 0-127 16,21 0-225-16,-22 0-513 15,22 0-1408-15,-22 0-1634 16,22 0-193-16</inkml:trace>
  <inkml:trace contextRef="#ctx0" brushRef="#br0" timeOffset="22568.79">17851 2274 160 0,'0'0'3491'0,"0"0"224"15,0 0-2818-15,0 0-128 16,0 0 256-16,0 0 32 16,0 0-416-16,0 23-161 0,0-1 65 15,0-1 31-15,0 24-95 16,0-24-33-1,0 2-64-15,0-1-63 16,22 0-193-16,-22-22 32 0,0 0-96 16,22 0-128-16,-22 0-160 15,23 0 224-15,-23-22 32 16,0 0 64-16,22-1 32 16,-22 2-32-16,0-24 32 15,0 24-96-15,0-1-128 16,0-1-192-16,0 2-545 15,0 21-929-15,0 0-1633 16,0 0-1505-16</inkml:trace>
  <inkml:trace contextRef="#ctx0" brushRef="#br0" timeOffset="22892.58">18050 2185 576 0,'0'0'3523'16,"0"0"705"-16,0 23-2594 16,-22-23-1090-16,22 22 257 15,-22-22-32-15,22 23-449 16,0-23-288-16,0 21 128 16,22-21-96-16,-22 23-64 15,22-23 0-15,-22 0 65 16,22 22 127-16,-22-22 32 15,21 21 160-15,-21-21-63 0,0 23-97 16,0-1-256-16,0-22 128 16,0 21 0-16,-21 2-96 15,21-23-96-15,-22 22-192 16,0-22-545-16,22 0-1025 16,-22 0-2050-16,22 0-1249 15</inkml:trace>
  <inkml:trace contextRef="#ctx0" brushRef="#br0" timeOffset="23528.99">18204 2297 1057 0,'22'22'4420'15,"-22"-22"-256"-15,0 0-3332 16,0 0-864-16,0 0 128 16,0 0 129-16,0-22-129 15,0 22-96-15,22-23-64 16,-22 2-64-16,0-2-97 16,0 1 97-16,0 22 224 15,0-23 0-15,-22 23 1 16,0 0-65-16,22 0 32 0,-21 23 256 15,21-1 160-15,-22 1 1 16,22-2-97-16,0 24-160 16,0-24-95-1,0 2 63-15,0-1-64 0,0-1-64 16,22 2-224-16,-22-23-64 16,21 0-129-16,1 0-191 15,0 0-193-15,-22-23-160 16,22 2-128-16,0-1-160 15,-22-1 0-15,0 2 544 16,22-1 962-16,-22 22 383 16,0 0 97-16,0 0 192 0,22 0 224 15,-22 22-64-15,0-1-576 16,0 2-289-16,0 20 0 16,0-20 65-1,0 21-97-15,-22-22-64 0,22-22-64 16,0 23-64-16,0-23-64 15,0 0 64-15,0 0 161 16,0-23 31-16,0 1-160 16,0 0 0-16,0 0-96 15,22-22 32-15,-22 22 0 16,0-22 32-16,23 22-128 16,-1-1-192-16,-22 23-833 15,22-21-2338-15,-22 21-2243 0</inkml:trace>
  <inkml:trace contextRef="#ctx0" brushRef="#br0" timeOffset="23883.79">18469 2274 1953 0,'22'23'4805'0,"-22"-1"96"15,0-1-3973-15,0 24-575 16,0-24-65-16,0 24-96 15,0-23-96-15,0 0-64 16,0-22 64-16,0 0-160 0,22 0 0 16,-22 0-32-16,0 0 128 15,0 0 64-15,0-22 0 16,0 0-96 0,0 0 32-16,0-22 33 0,0 22 31 15,22-1 64-15,-22 2 0 16,0 21 256-16,23-22 1 15,-23 22 127-15,0 0-31 16,22 0-65-16,-22 22-128 16,0-1-191-16,22 2-194 15,-22-1-287-15,0-22-577 16,22 21-1313-16,-22 2-2306 16,22-23-1250-16</inkml:trace>
  <inkml:trace contextRef="#ctx0" brushRef="#br0" timeOffset="24241.91">18844 2274 3267 0,'0'-21'4964'0,"-22"-2"-832"16,22 23-3363-16,-21 0 224 15,-1 0-128-15,-2 0-513 16,24 23-128-16,-22 21-64 15,22-22-128-15,-22-1-64 16,22 2-64-16,0-23-128 0,0 22-128 16,22-22-97-1,-22 0-127-15,22 0 63 16,-22-22 161-16,24-1 160 0,-24 2 128 16,22-1-64-16,-22-1 192 15,21 2-32-15,-21 21 192 16,0-23 96-16,0 23 97 15,0 0 127-15,0 0-31 16,0 44-161-16,22-21-288 16,-22-1-256-16,0 22-513 15,0-22-1345-15,0-1-2338 16,0-21-1089-16</inkml:trace>
  <inkml:trace contextRef="#ctx0" brushRef="#br0" timeOffset="24969.93">18932 2185 1889 0,'0'0'5061'0,"0"0"224"16,0 23-4068-16,0-1-608 0,0 1 31 16,0 21-223-16,0-22-97 15,0-1-128-15,0 2-224 16,0-1-256-16,0-22 288 15,0 0 0-15,0 0-32 16,0 0-192-16,0 0 32 16,0-22-97-16,22-1 65 15,-22-20 32-15,0 20 96 0,0 2 128 16,0-2 96-16,22 1 96 16,-22-1 64-16,0 23 33 15,0 0 95-15,23 0 257 16,-23 23-225-16,0-1-192 15,0 22-127-15,0-44-129 16,0 23-32-16,22-1-65 16,-22-22 1-16,0 0-96 15,22 0-32-15,-22 0 32 16,0-22 32-16,0-1 96 16,0 2 0-16,22-2 31 15,-22 23 1-15,0-22 97 16,0 22 63-16,0 0-32 0,0 0 32 15,0 0-32-15,22 22 32 16,-22 1-96-16,0-2-32 16,22-21 0-1,-22 23-64-15,0-23-192 0,22 0-32 16,-22 0 95-16,22 0 65 16,-22-23-32-16,21 23 64 15,-21-21 0-15,22-2 32 16,-22 1 0-16,0-1 64 15,24 2 0-15,-24 21 32 16,0-22 64-16,0 22 32 16,0 0 128-16,0 0 33 0,-24 0 159 15,24 22-64-15,0-22-31 16,0 44-1 0,0-22 32-16,0 1-31 0,0-2-65 15,24-21 0-15,-24 23 0 16,22-23-159-16,-22 0-97 15,22 0-32-15,0-23-96 16,-22 2-897-16,21-2-2371 16,-21 1-3138-16,0 22-352 15</inkml:trace>
  <inkml:trace contextRef="#ctx0" brushRef="#br0" timeOffset="26341.15">19971 1964 1057 0,'22'0'2882'0,"-22"0"-31"16,0 0-929-16,0 0-129 15,0 0-191-15,0 0-321 16,0-22-256-16,0 22-64 16,0 0-160-16,0 0-129 15,0 0-31-15,0 0 64 16,0 0 31-16,0 22-159 16,0-1-289-16,0 2-96 15,-22-1-95-15,22 22-33 16,0-21-64-16,0 22-97 15,0-23-319-15,0-1-737 16,0-21-1249-16,0 23-2083 16,0-23-1632-16,0 0 1120 0</inkml:trace>
  <inkml:trace contextRef="#ctx0" brushRef="#br0" timeOffset="26588.99">20082 1898 1761 0,'0'0'4484'0,"0"-22"577"15,0 22-3395-15,0 0 160 16,0 0-321-16,0 22-864 16,0-1-193-16,0 24 0 0,0-24-127 15,0 24-225-15,0-23-96 16,-24 23-32-16,24-23-385 15,0 1-800-15,0-1-1313 16,0-22-2275-16,0 21-1280 16</inkml:trace>
  <inkml:trace contextRef="#ctx0" brushRef="#br0" timeOffset="26849.14">19861 2052 1473 0,'0'-22'4420'0,"0"22"289"0,0 0-3845 16,0 0-511 0,0 0 223-16,22 0 193 0,0 0 64 15,22-22-161-15,0 22-159 16,-22-23-161-16,21 23-256 15,3-21-128-15,-24 21-160 16,0 0-513-16,-1 0-1088 16,1-22-2371-16,-22 22-1474 15</inkml:trace>
  <inkml:trace contextRef="#ctx0" brushRef="#br0" timeOffset="27075.07">19949 2074 544 0,'-22'23'1537'0,"22"-23"3428"16,0 0 192-16,0 0-4388 16,22 0-385-16,0 0 257 15,0 0-33-15,0 0-223 16,21-23-257-16,-19 23-128 15,20-22-417-15,-22 0-1408 16,21 22-3076-16</inkml:trace>
  <inkml:trace contextRef="#ctx0" brushRef="#br0" timeOffset="27376.21">20501 1853 1601 0,'0'-21'5093'0,"0"21"256"0,0 0-4164 16,0 0-352-1,0 0 320-15,0 0-160 16,0 0-449-16,-23 21-31 0,23 2-97 15,0 20-127-15,0-20-193 16,-22-1-32-16,22-1-64 16,0 24-193-1,0-23-415-15,-22-22-994 0,22 22-1793 16,0 1-1986-16,0-23-32 16</inkml:trace>
  <inkml:trace contextRef="#ctx0" brushRef="#br0" timeOffset="27636.27">20545 1853 1697 0,'22'-21'5125'0,"-22"21"352"16,0 0-3715-16,0 0-97 15,0 0-159-15,0 21-609 16,0 2-321-16,-22 20-95 15,22 2-129-15,0-1-160 16,-22 0-96-16,22 1-32 16,0-23-64-16,0 23-128 15,0-24-512-15,0 2-1250 16,0-1-1409-16,0-22-1890 16,-22 23-513-16</inkml:trace>
  <inkml:trace contextRef="#ctx0" brushRef="#br0" timeOffset="27939.03">20324 2030 480 0,'0'0'4388'16,"0"0"737"-16,0 0-3203 16,0 0-705-16,22 0-64 0,0 0-512 15,0 0-97-15,22-22-352 16,0 22 353-16,-21 0-65 16,21-23-288-16,-22 23-288 15,0 0-256-15,0-21-641 16,0 21-1249-16,-1 0-2723 15,-21 0-1217-15</inkml:trace>
  <inkml:trace contextRef="#ctx0" brushRef="#br0" timeOffset="28207.71">20324 2119 32 0,'-22'23'1537'0,"22"-23"3236"15,0 0 223-15,0 0-4259 16,22 0-385-16,0 0 417 16,0 0 64-16,0-23-161 15,22 23-63-15,0-22-289 16,-21 22-95-16,21-23-225 15,-22 1-65-15,22 22-447 16,-22-22-2595-16,-22 22-3299 0</inkml:trace>
  <inkml:trace contextRef="#ctx0" brushRef="#br0" timeOffset="28558.03">20942 1853 800 0,'0'-21'3908'0,"0"21"736"15,0 0-3042-15,0 0-481 0,0 0 320 16,0 0-63-16,0 0-450 16,0 21-31-16,0 2 64 15,0 20-384-15,-23-20-225 16,23 20-192-16,-22-20-224 16,22 21 0-16,-22-22 224 15,22 1-192-15,0-1-1217 16,0 1-1698-16,0-1-2786 15,0-22-449-15</inkml:trace>
  <inkml:trace contextRef="#ctx0" brushRef="#br0" timeOffset="28794.03">20986 1832 2690 0,'0'0'5349'16,"0"21"-288"-16,-22-21-3908 16,22 23 0-16,0-1-160 15,0 22-448-15,-22-22-289 16,22 22-96-16,0-22-160 16,0 0-64-16,0 0-673 15,0 1-1409-15,0-1-2178 16,0 1-1473-16</inkml:trace>
  <inkml:trace contextRef="#ctx0" brushRef="#br0" timeOffset="29090.67">20744 1919 1281 0,'0'0'5317'15,"0"0"256"-15,0 0-3875 16,0 0-898-16,0 0 161 16,0 0 0-16,0 0 0 15,22 0-288-15,21 0-289 0,-21 23-256 16,22-23-160-16,-22 0 128 16,23 0 0-16,-23 0-64 15,0 0-32-15,0 0-64 16,0 0-416-16,-22-23-769 15,0 23-609-15,0 0-993 16,0 0-1505-16,0 0-865 16</inkml:trace>
  <inkml:trace contextRef="#ctx0" brushRef="#br0" timeOffset="29301.12">20809 1964 1953 0,'-22'21'4356'0,"22"-21"321"16,0 23-3684-16,0-23-128 16,0 0-33-16,22 0-31 15,0 0 32-15,0 0-160 16,22 0-353-16,-22 0-160 16,1 0-192-16,21 0-96 15,-22-23-577-15,0 23-1473 16,0 0-2722-16,-22-21-1186 15</inkml:trace>
  <inkml:trace contextRef="#ctx0" brushRef="#br0" timeOffset="29583.04">21294 1787 2081 0,'0'0'5734'0,"0"0"288"0,0 0-4325 16,0 0-544-16,0 0-64 15,0 0-224-15,22 22-32 16,-22 1-192-16,0 21-257 16,0-22-64-16,0 22-64 0,0-1-31 15,0 2-193-15,0-1-128 16,0-21-673-1,0 22-993-15,0-23-1473 16,0-22-1057-16,0 0-480 0,0 0 576 16</inkml:trace>
  <inkml:trace contextRef="#ctx0" brushRef="#br0" timeOffset="29821.88">21405 1809 1953 0,'0'-22'6054'0,"0"22"288"16,0 0-4548-16,0 0-481 15,0 0 64-15,0 22-672 0,0 1-609 16,0-2 385-16,-21 2-97 16,21 20-128-16,0-20-64 15,0 20-224-15,0-20-416 16,-22 21-1058-16,22-22-2017 15,0-22-2723-15,0 23-64 16</inkml:trace>
  <inkml:trace contextRef="#ctx0" brushRef="#br0" timeOffset="30057.87">21185 2008 1185 0,'0'0'5124'16,"0"0"770"-16,0 0-4132 16,0-23-545-16,22 23-96 15,0 0-577-15,0-21-415 16,21 21 31-16,-21-22-32 16,24-1-128-16,-3 23-128 15,-21-21-385-15,0 21-704 16,0-22-1185-16,-22 22-2339 15,22 0-928-15</inkml:trace>
  <inkml:trace contextRef="#ctx0" brushRef="#br0" timeOffset="30327.86">21229 2074 1569 0,'-22'23'4997'16,"22"-1"608"-16,0-22-4035 16,0 0-642-16,22 0 129 15,0 0-288-15,21 0 0 0,-21-22-64 16,24-1-321 0,-3 23-352-16,-21-22-32 15,0 22 32-15,0-22-32 16,-22 22-160-16,22 0-1057 0,-22-22-1570 15,0 22-1825-15,0 0-193 16,0 0 769-16</inkml:trace>
  <inkml:trace contextRef="#ctx0" brushRef="#br0" timeOffset="39636.78">21185 1367 32 0,'0'0'3747'0,"0"0"257"0,-22 0-2979 16,-2 0-96-16,24 0 256 15,-21 0-128-15,-1 0-192 16,-22 0-129-16,22 0-95 15,-22 0-161-15,-23 0-95 16,1 0-33-16,0 23 32 16,1-23 65-16,-24 22-33 15,1-1-31-15,-1-21 31 16,23 23-32-16,-22-23-63 16,21 22-129-16,1-22-96 0,1 23-64 15,19-2-32-15,-19 2 0 16,21-1 0-1,-22 22 0-15,21-22 0 0,-21 22 32 16,22 0 32-16,1 1 32 16,-1 21-32-16,-2-22 0 15,-19-1 32-15,21 23 97 16,22-21-1-16,-22 22 64 16,21-22-32-16,1 21-32 15,22-21-63-15,0-1-1 16,22 22-64-16,23-23 0 15,-1 2 0-15,22-1 0 0,23 0 0 16,-2-22 0-16,1 22 0 16,23 1-64-1,-1-24 64-15,1 2 0 16,20-23 0-16,24 0 0 0,0 0 0 16,0 0 0-16,-2-23 1 15,24 2 31-15,0-2 0 16,-1 1 0-16,1 1-32 15,-24-2-64-15,2-20 0 16,22 20 0-16,-45-21 0 16,1-1 0-16,0-21 0 15,-24 23 0-15,-20-24 0 16,-1 1 0-16,-22-1-32 16,1 0-32-16,-23 1 32 15,-1 0 0-15,-21 0-32 16,-22 0 32-16,0 0 32 15,-22-1 0-15,-21 1 0 0,-23 0 0 16,-1-2 0-16,-43 2 64 16,21 0 0-16,-21 22-64 15,-23 1 0-15,2-2 96 16,-24 24 0-16,0 21-32 16,0 0-64-16,-20 21 0 15,20 24-32-15,0-2-32 16,0 24 0-16,2-1-32 15,20-23-32-15,2 25-33 16,-2-2-31-16,22-22-32 16,23 0-64-16,22 1-289 15,-1-2-576-15,23-20-1313 0,22-2-1794 16,0 1-1121-16,1 1 1089 16</inkml:trace>
  <inkml:trace contextRef="#ctx0" brushRef="#br0" timeOffset="42965">22596 1942 2434 0,'0'0'4036'0,"0"0"-2307"15,0 0-1472-15,22 0-129 16,0-23 32-16,23 2 256 16,-1-24 225-16,44 1 160 15,-21 1 95-15,42-2 97 16,2 1-192-16,21 0-96 15,23 22-1-15,0-22 129 16,-2 22-96-16,2 22-129 16,-22 0-191-16,-2 0-193 15,-18 0-64-15,-25 22-128 16,1 22 0-16,-24 0 32 16,1 1 0-16,1-2 33 15,-23 1-1-15,0 1 0 16,0-1-32-16,0-1-32 15,-22 2 0-15,23-1 0 0,-23 0-32 16,0 1-64-16,0-23 0 16,0 23 0-16,-22-24 64 15,21 2 0-15,-21-23-128 16,22 22-1-16,-22-22 1 16,0 0 0-16,0 0-64 15,0 0 32-15,0 0-64 16,-22 0 63-16,22 0 1 15,-21 0-64-15,-1-22 32 16,-22 22-96-16,22-23 256 16,-23 2 0-16,23-1 96 15,-22-1 64-15,22 1 64 0,0 22 0 16,0-23 32-16,0 1-31 16,0 0-1-16,0 22-64 15,22 0 0-15,0-22 0 16,0 22 0-16,0 0 0 15,0 0 65-15,0 0-33 16,0 0 32-16,0 0 32 16,22 22 128-16,0 0 65 15,0 0-33-15,0 1-128 16,22 22 1-16,-22-23-33 16,22-1-64-16,-21 2 64 15,21 22-64-15,-22-24 97 16,0 2-97-16,0-23 32 0,-1 22-64 15,-21-1 0-15,22-21-32 16,-22 0 0-16,0 0-32 16,0 0 65-16,0 0 31 15,0 0 0-15,22-21-32 16,-22-1-128-16,0-1-64 16,0-21 0-16,0-1 0 15,0 2 0-15,0-2-96 16,0 0-97-16,0 1-255 15,0 21-353-15,0-20-544 16,0 20-801-16,0 2-1794 16,0 21-1473-16,0-22 512 0</inkml:trace>
  <inkml:trace contextRef="#ctx0" brushRef="#br0" timeOffset="45200.56">24186 3907 448 0,'0'-43'3459'0,"0"43"-192"15,0 0-2818-15,0-23 159 16,0 23 353-16,0 0 160 15,0 0-32-15,0 0 96 16,0 23 97-16,23 20 31 16,-23 24-320-16,0 44-224 15,0-1-193-15,0 23-95 16,0 22-161-16,0-22-128 16,0-1-96-16,-23-22-64 15,23-21-32-15,0-23 0 16,0-23-128-16,0 2-320 15,-24-1-609-15,24 1-1186 0,0-24-2337 16,0-21-1538-16</inkml:trace>
  <inkml:trace contextRef="#ctx0" brushRef="#br0" timeOffset="45924.2">24118 4019 1857 0,'22'0'3588'0,"0"0"-1058"16,2-23-1665-16,-1 23 96 16,21 0 32-16,22 0-96 15,1 0-97-15,20 0 1 16,23 0 32-16,45 0 64 16,22-22-97-16,21 0-63 15,45 0 0-15,-2-22 96 16,1 22-161-16,23-1-255 0,1 2-65 15,-2-1-160 1,22-1-64-16,-43 23-128 16,1 0 0-16,-24 23 64 15,1-23 0-15,0 22-64 0,-23-22 0 16,-1 0 0-16,-20 0 0 16,-44 0 65-16,-1 21-1 15,-43-21-64-15,22 23 0 16,-44-23 0-16,-1 0 0 15,-22 22 0-15,-1-22 0 16,3 0 0-16,-2 0 0 16,-22 0 0-16,-1 0 0 15,1 0 0-15,-22 0 96 16,0 0-32-16,0 0 32 16,0 0 64-16,0 0 96 15,0 21 97-15,0-21 31 0,0 45-128 16,0-1-32-16,-22 0-96 15,22 45-63-15,0-1 31 16,0 23-32-16,0 22-64 16,-21-1 32-16,-1-21 0 15,22-1 0-15,-22 0-96 16,0-44-96-16,22 0-193 16,0-21-448-16,-22-23-704 15,22 0-1121-15,-24 1-1699 16,-19-1-1632-16,-1-22 320 15</inkml:trace>
  <inkml:trace contextRef="#ctx0" brushRef="#br0" timeOffset="46858.94">24275 5123 3042 0,'0'0'3876'0,"0"0"-2531"0,0 0-768 15,0 0 192-15,22 0 352 16,0 0 32-16,45 0-160 16,-1 0-96-16,21-22-97 15,2 22-159-15,65 0-193 16,1-22 97-16,21 22 31 16,45-23-63-16,-2 23-97 15,23-21-159-15,1-1-33 16,-1 22-32-16,24-23-96 15,-1 2-64-15,-1-1 0 0,-21-1 0 16,-23 2 0 0,1-2-32-16,-1 23 32 15,-21-22-32-15,-22 1 0 16,0 21 0-16,-24-23-64 0,-20 23 0 16,-22 0 0-16,-23 0 0 15,-21 0 64-15,0-22 0 16,-1 22 0-16,-22 0 0 15,0 0 0-15,1 0 0 16,-1 0-192-16,0-21-385 16,-23 21-608-16,1 0-673 15,-22 0-1088-15,22-23-1315 16</inkml:trace>
  <inkml:trace contextRef="#ctx0" brushRef="#br0" timeOffset="47797.62">26016 4351 2049 0,'22'0'4869'0,"-22"0"-1025"16,0 0-3140-16,0 0-127 0,0 21-1 16,0 2-95-1,0-1 127-15,0 22-31 16,0 1-193-16,22-1-63 16,0-1-129-16,0-20-64 0,1-1-32 15,-1-1 32-15,0-21-64 16,0 0 32-16,0 0 65 15,0 0 95-15,-22-21-32 16,22-1-32-16,-22-22 0 16,0 22-128-16,21-22 0 15,-21-1 65-15,0 1 31 16,0-1-128-16,0 1-128 16,0 22-225-16,0 1-511 15,0-2-802-15,0 23-1537 16,0 0-1858-16,0 0-64 15</inkml:trace>
  <inkml:trace contextRef="#ctx0" brushRef="#br0" timeOffset="48165.94">26634 4285 2017 0,'22'-23'5446'0,"-22"1"319"15,0 22-4932-15,0-23-321 16,0 23 161-16,-22 0-161 16,22 23-255-16,-22-1-225 15,0 1-32-15,22 20 0 16,0-20 0-16,0-2 0 0,0 2 32 16,0-1 32-16,22 1-32 15,0-2 0-15,0 1 96 16,22 1 96-1,-22-2 64-15,0-21 65 0,1 23-33 16,-23-1-32-16,0-1 33 16,0 2 63-16,0-23 32 15,-23 43-255-15,-21-20-129 16,22-23-96-16,-22 22-193 16,0 0-415-16,22-22-738 15,0 0-1825-15,22 0-2274 16,-23 0-385-16</inkml:trace>
  <inkml:trace contextRef="#ctx0" brushRef="#br0" timeOffset="48749.44">27296 4262 800 0,'0'-45'4356'0,"0"45"2050"16,0-22-3010-16,0 22-2499 15,0-23 95-15,-22 23-63 16,0 0-320-16,0 0-193 0,-22 0-191 15,21 23-193-15,1-1-32 16,0 1 0 0,0-1 0-16,22 1 0 15,0-2-97-15,0-21 1 0,0 22 32 16,0 22 32-16,0-21 32 16,0-1 32-16,0 1-32 15,22 20 32-15,-22 1 32 16,22 1-32-16,-22-24-32 15,22 24 32-15,1-24 33 16,-1 2-33-16,0-1-32 16,0-22-32-16,22 0-193 15,-22 0-447-15,0 0-930 16,-1-22-2434-16,1 22-2530 16</inkml:trace>
  <inkml:trace contextRef="#ctx0" brushRef="#br0" timeOffset="48936.13">27141 4527 3491 0,'-22'23'5861'16,"22"-23"-992"-16,0 22-4613 16,0-22-32-16,22 0 33 15,0 0-193-15,1 0-288 16,21-22-577-16,0-1-2018 0,0 2-2626 15</inkml:trace>
  <inkml:trace contextRef="#ctx0" brushRef="#br0" timeOffset="49425.79">27516 4351 672 0,'44'66'3620'0,"-44"-22"511"15,0 1-2465-15,22 21-449 16,-22-22-128-16,0-1-288 15,0 2-321-15,0-23-159 16,0 0-33-16,0 1-160 0,0-23 0 16,0 0-128-1,0 0-128-15,0-23-32 16,0-21-32-16,-22-1-32 16,22 2-97-16,-22-23 1 0,22 22 96 15,0-22 288-15,0 21 192 16,0 22 160-16,0 2 161 15,22-2 128-15,22 23 160 16,-21-22 127-16,21 22 1 16,-22 0-256-16,0 0-321 15,0 0-223-15,0 22 31 16,-22 1-32-16,0-2-64 16,-22 2-96-16,-22 22-192 15,0-2 0-15,-1 1-64 16,23-21 128-16,0-23 32 15,22 22-1-15,0-22 1 16,0 0 0-16,0 0 64 0,22 21 128 16,0-21 65-1,23 23 63-15,-1-23-32 0,0 22-32 16,0-1-96 0,0 2-32-16,1-23-96 0,-1 22-96 15,-22 0-384-15,0 0-833 16,-22 1-2051-16,0-2-2978 15</inkml:trace>
  <inkml:trace contextRef="#ctx0" brushRef="#br0" timeOffset="50187.96">24162 5829 2210 0,'0'0'3299'0,"0"0"-1409"0,24 0-545 15,-24 0 448-15,0 23 33 16,23 21-352 0,-23 1-289-16,0 21-160 15,0 0-128-15,22 21-321 0,-22 25-160 16,0-24-159-16,0 24-97 16,0-25-128-16,0 2-64 15,0-23-160-15,0 0-289 16,22-21-480-16,-22-24-1089 15,0 2-2210-15,0-1-1697 16</inkml:trace>
  <inkml:trace contextRef="#ctx0" brushRef="#br0" timeOffset="50765.47">24186 6007 576 0,'23'-23'3363'0,"-23"23"129"0,0-22-2884 15,22 22-159-15,0 0 223 16,0-21 97-16,22 21 0 15,23-23 160-15,-1 23-65 16,21-22 1-16,24 22-352 16,-1 0-97-16,45-21 97 0,-22 21 63 15,42 0-31-15,-20 0-65 16,20 0-96-16,2-23-31 16,-24 23-1-16,46-23 0 15,-22 1-63-15,21 1-225 16,-21-2-96-16,0 23-193 15,0 0-191-15,-24 0-192 16,2 0 31-16,-44 0 161 16,20 0 191-16,-20 0 161 15,-1 0 64-15,1 0 0 16,20 0 0-16,-20 0 0 16,-1 0 0-16,1 0 0 0,-1-22 0 15,-21 22-32-15,-2 0 0 16,3 0-64-16,-25 0 96 15,1 0 64-15,0 0 0 16,-21 0-64-16,21 0 0 16,-21-21-32-16,-23 21-64 15,23 0-192-15,-23 0-449 16,-22 0-608-16,22 0-1089 16,-22 0-1634-16,0 0-673 15</inkml:trace>
  <inkml:trace contextRef="#ctx0" brushRef="#br0" timeOffset="51133.94">29261 5741 832 0,'44'-21'4324'15,"-44"21"705"-15,0 0-3043 16,0 0-801-16,0 0 0 15,0 0-32-15,0 0 129 16,0 0 127-16,0 21-192 16,0-21-320-16,0 45-321 15,0-24-31-15,0 24 128 16,0-1-65-16,0 1-288 0,0 21-191 16,0 0-65-1,0 0 32-15,0 0-32 16,0 1-64-16,0-1 32 15,0-21-32-15,0 21 0 0,0 0-32 16,0-22-64-16,0 1-193 16,0-1-479-16,0 1-385 15,0-24-385-15,0 1-288 16,0 1-352-16,0-23-961 16,0 0-1857-16</inkml:trace>
  <inkml:trace contextRef="#ctx0" brushRef="#br0" timeOffset="51723.89">29129 6736 544 0,'-45'0'3587'0,"23"0"1346"16,0 0-2178-16,-1 0-2371 15,-21 0-96-15,0 0 225 16,-23 0 31-16,1 0 65 15,-21 0-33-15,-3 0-31 16,3-22-225-16,-24 22-192 16,1 0 1-16,-23-21-65 15,0 21-128-15,2-23-1 16,-24 1-63-16,0 22 32 16,24-22-32-16,-46 22 96 15,0 0-64-15,0-22 32 16,2-1-96-16,-2 23 64 0,22 0 32 15,0 0 64-15,2 0 0 16,42 0 32-16,-22 0 32 16,24 23 32-16,-3-23 32 15,3 0-64-15,21 22 64 16,-21-22 32-16,21 0-32 16,21 22 1-16,-21-22-65 15,23 0-64-15,-3 0 0 16,25 0 0-16,-23 22 32 15,22-22 32-15,-1 0-32 16,1 0-32-16,0 23 32 16,22-23 32-16,-22 0-32 15,22 0-32-15,-1 0 0 0,1 0 0 16,0 21-32-16,0-21 0 16,0 0-32-16,0 0 64 15,22 22-32-15,-21-22 0 16,21 0-96-16,0 0-1 15,0 0-223-15,0 0-321 16,0 0-576-16,0 0-1441 16,0 0-1570-16,0 0 0 15,0-22 2019-15</inkml:trace>
  <inkml:trace contextRef="#ctx0" brushRef="#br0" timeOffset="52768.44">26259 6117 2242 0,'0'-23'5221'0,"0"23"-769"16,0 0-3267-16,0 0-128 15,-22 0 32-15,22 23-288 16,0-1-97-16,0-1-63 0,0 24-64 15,0-1-161-15,22 22-160 16,-22-21-32-16,0 0-63 16,0-1-161-16,21 0-257 15,-21-22-640-15,0 1-1153 16,0-23-2370-16,22 21-1665 16,-22-21 1152-16</inkml:trace>
  <inkml:trace contextRef="#ctx0" brushRef="#br0" timeOffset="53062.37">26259 6227 2562 0,'0'-44'6022'0,"0"21"95"16,0 2-5444-16,21-1-289 15,1-1 289-15,24-20 160 16,-24 43-128-16,21-23-193 0,1 23-256 15,0 0-96-15,-22 23-128 16,-22-23 0-16,0 22 65 16,0 22 31-16,-22-22 0 15,0 22 32-15,-22 0-32 16,1-22 0-16,-1 22 0 16,-2-22-64-16,24 1-96 15,1-23-224-15,-1 22-481 0,22-22-1120 16,0 0-2147-16,0 0-1858 15,0-22 545-15</inkml:trace>
  <inkml:trace contextRef="#ctx0" brushRef="#br0" timeOffset="53482.9">26722 6094 2081 0,'22'0'6150'15,"-22"0"-128"-15,0 23-4805 16,0-1-512-16,0 22 128 16,0 0-129-16,0 1-287 0,0-2-161 15,0 2-192-15,0 0-64 16,0-23-64 0,0 0 0-16,0-22 0 15,0 0-160-15,0 0-161 0,-22 0-127 16,22-22 223-16,0 0 129 15,0-23 64-15,0 0 96 16,0-21 0 0,0 22 0-16,0-22 128 0,0 21 129 15,22 24 319-15,1-1 129 16,-23-1-161-16,22 23-63 16,0 0 31-16,0 23 129 0,-22 20-65 15,22 2-95 1,-22 21-225-16,21 1-128 15,1-24-128-15,0 2-96 16,-22 0-256-16,22-23-769 0,-22 23-1346 16,22-45-2145-16,-22 21-1410 15,0-21 769-15</inkml:trace>
  <inkml:trace contextRef="#ctx0" brushRef="#br0" timeOffset="53640.83">26767 6360 1857 0,'-23'-22'5862'0,"23"22"384"16,0 0-4805-16,0 0-704 16,23 0 32-16,21-23-289 15,-22 23-512-15,21-22-577 16,1 22-864-16,0-21-1890 16,1-2-2178-16,-1 1 159 0</inkml:trace>
  <inkml:trace contextRef="#ctx0" brushRef="#br0" timeOffset="53916.77">27186 6094 1089 0,'22'-43'2914'0,"-22"20"898"16,0 2-1186-16,0 21-512 16,-22 0-512-16,-1 0-417 15,1 21-224-15,0 2-32 16,0-1-96-16,22-1-193 16,0 24-287-16,0-24-161 15,0 2 32-15,22-1-96 16,0 0 96-16,0 0 33 15,1-22 95-15,21 23 32 0,-22-2 33 16,0 1-65-16,0 1-64 16,-22-1 33-16,22 1-97 15,-22-1-64-15,0 0-64 16,-22 0-224-16,0 1-160 16,0-2-545-16,0-21-1121 15,0 0-2306-15,22 0-2114 16,0-21 576-16</inkml:trace>
  <inkml:trace contextRef="#ctx0" brushRef="#br0" timeOffset="54248.14">27451 6073 3299 0,'0'-45'7719'0,"0"24"-256"15,0 21-6374-15,0 0-641 16,0 0-31-16,-22 21-97 15,22 24-96-15,-22-24 33 16,22 24-129-16,22-24 0 16,0 24-128-16,0-23 96 15,-1 0 32-15,1 1 0 16,22-2 0-16,-22 1 0 16,0 1 65-16,1-23 95 15,-1 22 192-15,-22 1-63 16,0-1-33-16,0 0-32 0,-22 0-159 15,-1 1-129 1,-21-2-128-16,22 1-129 0,0-22-383 16,-21 0-577-1,21 0-1185-15,0 0-2115 0,22 0-1985 16,-22 0 577-16</inkml:trace>
  <inkml:trace contextRef="#ctx0" brushRef="#br0" timeOffset="55074.83">30077 5829 1953 0,'0'0'6631'0,"0"0"479"15,0 0-5060-15,0 0-768 16,0 0-65-16,-21 23 0 0,-1 21-192 16,-24 1-256-16,24-2-161 15,-21 24-192-15,-1-1-127 16,22 0-129-16,-22 0-32 16,-1 0-32-16,23-21-128 15,0 0-224-15,0-1-385 16,0-21-672-16,22-2-1089 15,0 1-2243-15,-22-22-1953 16,22 0 544-16,0 0 3045 0</inkml:trace>
  <inkml:trace contextRef="#ctx0" brushRef="#br0" timeOffset="55308.91">29658 6073 2081 0,'0'-45'6535'0,"0"45"511"15,22 0-4227-15,-22 0-769 16,22 0-417-16,0 23-319 16,22-1-385-16,-21-1-321 15,21 24-159-15,0-1-193 16,0 0-160-16,-23 1-96 0,1-2-32 16,24-20-160-1,-24 22-577-15,0-45-768 16,21 22-1058-16,-21 0-3234 15,0-22-2243-15,0 0 1826 0</inkml:trace>
  <inkml:trace contextRef="#ctx0" brushRef="#br0" timeOffset="55634.07">30628 5786 5861 0,'-22'0'7591'16,"22"0"-2082"-16,0 0-4644 0,0 0-256 16,0 21 320-16,0 24 96 15,0-1-160-15,0 22-193 16,22 0-191-16,-22 0-161 15,24-21-224-15,-24 21-32 16,0-22-96-16,22 0-96 16,-22 1-321-16,21-23-447 15,-21 1-706-15,0-1-928 16,0-22-1794-16,22 0-1954 16,-22-22 192-16</inkml:trace>
  <inkml:trace contextRef="#ctx0" brushRef="#br0" timeOffset="55866.85">30827 5763 2306 0,'0'-22'7174'0,"0"1"65"16,0 21-5029-16,0 0-1153 16,0 21-64-16,0 24 192 15,0-2-256-15,22 3-320 16,-22 20-193-16,0 0-159 15,0-22-193-15,0 22-192 16,0-23-289-16,23-20-640 16,-23 21-1217-16,0-22-1954 15,0-22-2018-15,0 23-224 16,-23-23 2852-16</inkml:trace>
  <inkml:trace contextRef="#ctx0" brushRef="#br0" timeOffset="56166.8">30408 6028 2370 0,'-22'0'6566'0,"22"0"64"16,0 0-5028-16,0 0-769 16,0 0 127-16,0 0 162 15,22 0-162-15,1 0-191 0,21 0-64 16,0 0-129-16,21 0-159 15,-21-21-129-15,45-2 32 16,-23 23-31 0,0-22-97-16,-21 1-96 0,21-2-96 15,-22 1-96-15,-1 22-64 16,-19-21-257-16,20 21-512 16,-44-23-832-16,0 23-1314 15,0-23-1826-15,0 23-1537 16,-22 0 929-16</inkml:trace>
  <inkml:trace contextRef="#ctx0" brushRef="#br0" timeOffset="56459.99">30497 6160 1793 0,'-22'23'5734'16,"0"-1"255"-16,22-22-4611 15,0 0-482-15,22 0 161 16,0 0 65-16,22 0-33 16,21 0-321-16,-19-22-255 15,19-1-161-15,-21 2 0 16,22-1 33-16,-21 22 31 16,-1-23-63-16,0 2-129 0,-22-1-224 15,22 22-353 1,-44-23-479-16,0 23-418 15,0-21-671-15,0 21-2179 16,-22 0-2691-16,0 0 225 0</inkml:trace>
  <inkml:trace contextRef="#ctx0" brushRef="#br0" timeOffset="61236.16">21714 1677 1569 0,'0'0'2819'0,"22"-22"-1890"16,-1 22 256-16,1 0 288 16,24 0-352-16,-2 0-192 15,-1 0-160-15,1 0-129 16,23 0-223-16,-23-22-193 16,0 22-192-16,0 0 32 15,-22 0-96-15,22 0-32 16,-21 0-128-16,-1 0-97 15,0 0-159-15,-22 0-96 16,0 0-1-16,0 0-32 0,0 0 1 16,0 0-225-16,0 0-736 15,0 0-1410-15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33:19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6619 12432 1153 0,'0'-21'4484'0,"0"21"288"0,0 0-4644 16,0 0 33-16,0-23 63 15,-22 23 160 1,1 0 129-16,21 0 255 0,-22-22 65 16,-22 22-128-16,22-21-161 15,-23 21-191-15,1 0-1 16,-22-23 0-16,0 23-31 15,-23 0-33-15,2 23-96 16,19 20 0-16,-41 1-64 16,21 1-96-16,-1 21-32 15,-21 23 0-15,21-23 33 16,2 23-1-16,-2 22-32 16,1-24-65-16,22 25 65 15,-1 20 33-15,1 0 31 16,22 23-32-16,1 21-32 0,-3 23 0 15,46-1 0-15,-22 23 0 16,44 0 32-16,24-22 96 16,19 1 64-16,45-24-32 15,23 22 32-15,22-20 65 16,21 20 159-16,23-22 32 16,22-43-159-16,-24-22-97 15,24-45-64-15,-1-66-64 16,2 0 0-16,-25-45-32 15,-20-42 0-15,0-24 32 16,-22-22-32-16,-46-20-32 16,2-25 32-16,-23-20 32 15,-21-1 0-15,-45 1-64 0,-22-25-32 16,-45 2-96-16,-43 2-32 16,-45-3 0-16,2 1 64 15,-24 45 96-15,-22 22 32 16,0 21 64-16,24 44-32 15,-24 1-32-15,0 0-32 16,23 43-64-16,0 24-96 16,-1-1-96-16,1 22-97 0,22 22-95 15,-1 22-257-15,0 0-256 16,2 22-320 0,20 0-801-16,1 23-1377 15,-1-23-961-15,2 23 1024 0</inkml:trace>
  <inkml:trace contextRef="#ctx0" brushRef="#br0" timeOffset="17781.75">16351 10092 576 0,'0'-23'2274'0,"0"1"-320"0,-22 22-1057 16,22 0-96-16,0-21-65 16,0 21-127-16,0 0 0 15,0 0-33-15,0 0-224 16,0 0-31-16,0 21 63 15,43-21 225-15,-21 22-129 16,24 1-192-16,-24-2-31 0,21 1-65 16,1 1-32-16,0-23-128 15,-20 21 64 1,-3-21-64-16,1 23 96 16,0-23-96-16,-22 22 64 0,0-1 64 15,22-21 129-15,-22 45 191 16,0-22-63-16,-22 20-1 15,22 1-96-15,-22 22-31 16,22 0-33-16,-22 25 32 16,22-3-96-16,0 45-64 15,0-1 1-15,0 0-65 16,0 23-64-16,22-45 32 16,-22 22 32-16,22-43-32 15,0-2-32-15,-22-19 0 16,22-2 0-16,-22-22 32 15,0 0 32-15,0 1 0 16,0-24 32-16,-22 24-32 0,0-2 0 16,0 1 64-16,-21-21 32 15,-3 20-128-15,2-20-32 16,-21-1 32-16,21 22 0 16,-23-21-32-16,1-2-96 15,0 1-32-15,21-22-256 16,1 23-513-16,0-23-1313 15,0 0-2274-15,1 0-1538 16</inkml:trace>
  <inkml:trace contextRef="#ctx0" brushRef="#br0" timeOffset="25932.66">21692 6117 768 0,'0'-44'1922'15,"-22"22"-1153"-15,22-1 320 16,0 2 224-16,0-2-160 15,-22-20-320-15,22 43 64 16,0 0 0-16,0-23-33 16,-22 23-191-16,22 0-192 15,0 0-161-15,0 0-160 0,0 23 96 16,0 20 225-16,0 24 191 16,22 42 1-1,0 24 32-15,-22 23-1 16,22 43 1-16,0 44-64 0,21 22-97 15,-21 0-95-15,2 22-1 16,-2-1-64-16,-22 1-127 16,22 24-1-16,0-24-96 15,-1-1-32-15,1-21 32 16,0-23-32-16,0 0-128 16,0-21 0-16,0-22 0 15,1-22-32-15,-1-22-96 16,0-22-288-16,-22-22-417 0,22-22-512 15,-22-2-513 1,22-21-672-16,-22-21-1186 16,0-45-992-16,-22-22 1056 0</inkml:trace>
  <inkml:trace contextRef="#ctx0" brushRef="#br0" timeOffset="26963.78">21736 5941 672 0,'-66'0'1698'16,"22"0"-1058"-16,22 0 193 15,0 0 192-15,-1 0 0 16,23 0-96-16,0 0-224 0,0 0-385 16,0 0-160-16,0-23-64 15,45 23 64-15,-1 0 97 16,22 0 127-16,23 23 64 16,42-23 129-16,46 0 31 15,22 0 65-15,65-23-128 16,22 1-129-16,24 1-160 15,44-2-128-15,42 0-32 16,-19 1-63-16,20 1 63 16,-21-2-32-16,19-20 32 15,-21-2 64-15,2 23 160 16,-23-23 97-16,-1 2 63 0,-42 20-64 16,-24 2 65-16,-65-1 31 15,0 22-191-15,-45 0-321 16,-43 22 0-16,-23-1-32 15,-44 24-225-15,-21-1-287 16,-23-22-449-16,-22 0-577 16,0 23-576-16,22-45-896 15,-22 21-386-15,0-21 674 16,0 0 1537-16</inkml:trace>
  <inkml:trace contextRef="#ctx0" brushRef="#br0" timeOffset="27376.63">28488 5675 3171 0,'0'0'4580'0,"0"0"-2114"0,0 0-1697 16,-24 0 128-16,24 0 0 15,0 0-161-15,0 22 97 16,0 22 224-16,0 22-32 15,0 45-64-15,0 22 128 16,0 21-96-16,-21 68-224 16,21-1-129-16,-22 43-159 15,22 46-193-15,0-23-96 0,0-22-64 16,0-23 32-16,0-21 1 16,22 0-33-16,-22-43-96 15,0-1 64 1,0-23-64-16,0-22 96 0,-22 0-96 15,22-20 32-15,-22-25-64 16,22 23-64-16,-22-44-128 16,22 23-193-16,-22-23-159 15,22 21-225-15,-22-42-160 16,22 21-192-16,0-22-192 16,-22 0-160-16,22 1-481 15,0-2-737-15,-22-20-1152 16</inkml:trace>
  <inkml:trace contextRef="#ctx0" brushRef="#br0" timeOffset="28315.7">22640 11197 480 0,'-88'0'577'16,"44"0"-289"-16,1-22 352 15,21 22 578-15,-24 0 191 16,3-23-256-16,-1 23-224 0,0-21 32 16,-1 21-96-16,23 0-33 15,-22 0 33 1,0 0 64-16,22 0 0 16,0-23-96-16,0 23-65 0,22 0-31 15,0 0-96-15,0 0-225 16,0 0-128-16,0 0 1 15,44 0 223-15,0 0 321 16,67 0 96-16,20 23-96 16,46-23-161-16,44 21-159 15,21-21-161-15,23 0-128 16,44 0-96-16,22-21 1 0,2-2-1 16,42 1-64-1,-1 1 32-15,2-2 0 16,-2 1-32-16,-22-22-64 15,-43 22 96-15,0-1 0 0,-22-21-32 16,-66 44-64-16,-22-22 64 16,-46 1 0-16,-42-2-64 15,-23 23 0-15,-44-22 0 16,1 0-32-16,-23 22-64 16,-22 0-32-16,0-22 0 15,0 22 0-15,0 0-96 16,0-23-97-16,0 23-159 15,-22 0-257-15,22-21-352 16,-22 21-384-16,-1-22-833 16,1 22-1314-16,22-23-1216 15</inkml:trace>
  <inkml:trace contextRef="#ctx0" brushRef="#br0" timeOffset="29046.65">28488 9562 448 0,'0'-22'641'0,"22"22"864"16,0 0 225-16,-22 0-737 15,0 0 96-15,22 0 480 16,-22 22 97-16,0 22-193 15,0 22-288-15,22 23-64 16,-22 21 32-16,21 0-128 16,-21 1-320-16,0-1-129 15,0 1-95-15,0-24-97 16,0 2 1-16,0-46-65 16,0 25 32-16,0-23-95 15,0-1-161-15,0-22-64 0,0 22 0 16,0-22 0-16,0 0-32 15,0-22-64-15,0 22 64 16,-21-22-96 0,21 0-65-16,-22 0-31 0,-22 0-32 15,-2 0 128-15,3-22 192 16,-23 22 32-16,0 0 0 16,-1-22-32-16,-21 0 0 15,-23 22 1-15,2 0-97 16,-2 0-129-16,-43 0-159 15,21 22-384-15,-22 22-738 16,24-21-1152-16,-24-2-1955 16</inkml:trace>
  <inkml:trace contextRef="#ctx0" brushRef="#br0" timeOffset="35865.74">16792 10578 3523 0,'22'0'3843'0,"-22"0"-3394"0,0 0-257 15,23 0-96-15,-23 0 289 16,0-23 287-1,22 23 257-15,-22 0 64 0,22-23-32 16,0 23-224-16,0 0 31 16,22-21 97-16,-1 21 0 15,25-22-160-15,19-1-257 16,46 2-192-16,-1-24-96 16,23-21-31-16,21-23-97 15,1-21 0-15,22 1 64 16,-24 20-64-16,24-21-32 15,-23 44-32-15,1 0-64 0,-22 21-65 16,20-22 1-16,-42 3 64 16,24-3 192-1,-26 1-64-15,24-22 0 16,-22-22 32-16,20 21-64 0,-20 2-32 16,0 42-32-16,-23-21 64 15,1 22 0-15,-23 21-32 16,-23 2 0-16,3-1-64 15,-3-1 96-15,-21 1 0 16,-22 22 0-16,0-21 0 16,1 21 32-16,-23-23 64 15,0 23-32-15,0 0 0 0,0 0 65 16,-45 0 31 0,1 0-128-16,0 0-32 15,-21 0 0-15,-3 0 32 16,-19 0 32-16,21 23 64 0,-1-23 160 15,1 21 161-15,22 1-65 16,0 1 64-16,21-23 33 16,23 0-225-16,0 0-160 15,23 0 64-15,43-23 161 16,0 1-33-16,45 1-32 16,-23-2-128-16,23 0-32 15,-24 2 33-15,-21-1 31 16,1-1 0-16,-23 23 32 15,0 0 128-15,-22 0 97 16,0 23 223-16,-22-1-31 16,0 22-97-16,0 0-191 15,0 1-193-15,-22 21-192 0,-22-22-481 16,22 22-864-16,0 0-1602 16,-22 0-1633-16,-1-21-577 15</inkml:trace>
  <inkml:trace contextRef="#ctx0" brushRef="#br0" timeOffset="39770.96">21890 6626 1601 0,'-21'0'2659'0,"-1"0"-1891"0,22 22 289 16,0-22 385-16,-22 0-129 15,22 0-224-15,0 0 0 16,0 0 32-16,0 0-288 16,0 0-289-16,0 0-191 15,0 0 31-15,0 0-64 16,0 0-95-16,0 0 95 15,22 0 256-15,0 0 33 16,21 0-97-16,1 0-127 0,0 0-65 16,1 0-64-16,21 0-63 15,0 0-33 1,1 0-32-16,-1 0 0 0,21 0 0 16,-19 0 160-16,19 0 33 15,24-22 63-15,-1 22-96 16,1-22-96-16,20-1-63 15,-20 23-1-15,21 0-64 16,1-22 0-16,0 22 0 16,-2 0-64-16,-20 0 0 15,21 0 0-15,-21 0 64 16,-2 0 0-16,4 0-64 0,-25 22 0 16,1-22 0-16,-2 0 0 15,1 0 0 1,-21 0 0-16,-1 0 0 15,0 0 0-15,1 0 0 0,-1 0 0 16,-23 0 0-16,1 0 0 16,2 0 0-16,-3 0 0 15,1-22 0-15,0 22 0 16,0-21-32-16,1 21-32 16,-23-23 0-16,22 23 0 15,-22 0 0-15,-22 0 0 16,22 0-32-16,0 0 31 15,-22 0 33-15,0 0 0 0,0 0-32 16,0 0 32 0,20 0 32-16,-20 0-32 15,0 0-64-15,0 0-64 16,22 0-32-16,-22 0-128 0,0 0-65 16,23 0-159-16,-23 0-97 15,0 0 97-15,0 0-1 16,0 0-128-16,0 0 1 15,0 0 31-15,0 0 193 16,0-22 127-16,-23 22 193 16,23 0 64-16,0-21 96 15,-22 21 0-15,22 0 96 0,0-23-31 16,-20 23 159 0,20-22 96-16,0 0-32 0,-22 0-31 15,22-1-97 1,-22 1-64-16,22-23 0 0,-22 24 32 15,22-24-32-15,0 1 1 16,-22 0-65-16,22 22-64 16,0-1 0-16,-22 2 0 15,22-1-64-15,0-1-33 16,0 2-127-16,0-2-192 16,0 1-1-16,0 1-127 15,0-2 31-15,0 1-31 16,0 1-1-16,0 21-95 15,0 0 31-15,0-23 161 16,22 23 256-16,-22 0 160 16,0 0 64-16,0 0 160 15,0 0 128-15,0 0 161 0,-22 0 63 16,22 0 33-16,-22 0 63 16,-23 0-223-16,1 23-161 15,0-23 32-15,0 21 32 16,-45-21 1-16,2 22 31 15,-1-22 0-15,-23 23-63 16,-22-2-1-16,2 1-64 16,-2 1-32-16,-24-2-64 15,4 2-96-15,-24 20-32 16,0 2 0-16,0-24-32 16,24 2 32-16,-2-1-32 15,0 0 32-15,24 0-64 0,20-22 32 16,1 0 0-16,-1 0-64 15,2 0 64-15,20 0-32 16,1 0-64-16,21 0-32 16,-21 0 32-16,22 0 0 15,21 0-97-15,-21 0-63 16,22 0-64-16,1 0-33 16,-1 0-159-16,20 0-33 15,-19 0 1-15,21 0-1 16,0 0 33-16,0 0-1 15,0 0-191-15,0 0-353 16,22 0-321-16,-22 0 1 16,22 0 64-16,-22 0 191 0,22 0 258 15,-23 0 287-15,23 0 161 16,-22 0 31-16,0 0 33 16,0 0 128-16,22 0 63 15,-22 0 33-15,0 23 160 16,0-23 32-16,22 0 32 15,-22 21 0-15,22-21 1154 16,-21 0 1184-16,21 22 32 16,0-22-1601-16,-22 0-96 15,22 0-1-15,0 0-127 16,0 0-257-16,0 0 1 16,0 0-1-16,0 23 64 0,0 22-159 15,0-23-97-15,0 22-32 16,0 0 0-16,0 1-32 15,0-2-96-15,22 2 0 16,-22-1-96-16,21 0-160 16,-21-22-481-16,0 1-897 15,22-2-1120-15,-22-21-353 16,0 22 1121-16,0-22 1313 16,0 0 385-16,-22 0 160 15,22 0 0-15,0 0 128 16,0 0 64-16,0 0-64 15,0 0 0-15,0 0 0 16,0 0 0-16,0 0 0 0,0 0 0 16,0 0 0-16,22 0 0 15,-22 0 0 1,0-22 64-16,22 22-32 16,-22 0 0-16,22 0-96 0,-22-21 0 15,0 21 64-15,22 0 64 16,0 0 32-16,0 0 705 15,0 0 864-15,1 0 289 16,-1 0-865-16,22 0-32 16,0 0-160-16,21 0-352 15,3 0-321-15,-3 0-128 16,1 0 0-16,1 0-224 0,21 0-192 16,-44-23-577-16,22 23-1121 15,-21 0-673 1,-1 0 609-16,-22 0 1506 0,-22-22 288 15</inkml:trace>
  <inkml:trace contextRef="#ctx0" brushRef="#br0" timeOffset="40843.11">21934 6472 1793 0,'22'0'2659'16,"-22"0"-2019"-16,0 0 1 15,0 0 224-15,0 0 0 0,0 0-289 16,0 0 65-16,22 0 320 16,-22 0 288-16,22 21-320 15,1 1-353-15,-1 1-63 16,22-2-33-16,-22 1-160 15,0 1-159-15,0-1-1 16,22-22-32-16,-22 0 32 16,23 0-32-16,-23 0 32 15,22-22-64-15,-1-23-32 16,-21 24-31-16,24-24 31 16,-2 24 64-16,-1-2 0 15,1 1 32-15,0 0-32 0,-22 22 64 16,-22 0 65-16,23 22 95 15,-1 0-32-15,0 1-128 16,-22-2-64-16,22-21-96 16,0 22 1-16,22-22 31 15,-22 0 0-15,21 0 32 16,3 0-64-16,-2-22-32 16,-1 1 0-16,1-2 0 15,23 1 0-15,-23 22 0 16,22 0 32-16,-22-22 32 15,23 22-32-15,-23 0-32 16,22 0 0-16,-23 22 0 16,3-22 0-16,19 0 0 0,-21 0 0 15,22-22 0-15,-21 0 0 16,21 22 0-16,-22-23 0 16,0 1 0-16,-1 22 0 15,3-23 0-15,-2 23 0 16,-1-22 0-16,1 22 0 15,0 0 0-15,-20 22-32 16,21 1 0-16,-23-23-160 16,0 22-289-16,22 1-672 15,-23-23-545-15,1 22-1120 16,2-22-866-16,-24 0 289 16</inkml:trace>
  <inkml:trace contextRef="#ctx0" brushRef="#br0" timeOffset="48124.65">22906 7906 480 0,'0'-22'3651'0,"0"22"193"15,0-23-3331-15,0 23 191 0,0 0 385 16,0 0 128-16,0 0 65 16,0 0 31-16,0 23-288 15,-22-1-288-15,22 45-129 16,0-1-95-16,0 22-65 15,0 0 0-15,-24-22-127 16,24 23-161-16,0-1-96 16,0-20 0-16,0-2-32 15,0-22-32-15,0-1-128 0,24 3-224 16,-24-25-513 0,0 1-993-16,0 1-1377 15,0-1-1474-15,0-22-63 16</inkml:trace>
  <inkml:trace contextRef="#ctx0" brushRef="#br0" timeOffset="48687.83">22860 7994 2562 0,'0'-21'3011'0,"-21"21"-2403"0,21-23 353 16,0 23 288-16,-22 0 1 15,22-22-33-15,0 22-224 16,0 0-193-16,0 0-223 16,0 0-257-16,22-22-95 15,-1 22 127-15,47 0 224 16,-3-22 33-16,23 22-193 16,45-23 1-16,0 2 31 15,20-1 1-15,2-1-129 0,0 2-160 16,0-1 0-16,-24-1-96 15,4 23 0-15,-4 0-32 16,-20 0 0 0,-23 0 32-16,1 0-31 0,-23 0-33 15,0 0-97-15,1 0-63 16,-23 0-128-16,0 0-160 16,-1 0-225-16,-21 0-192 15,0 0-224-15,-22 23-352 16,24-23-289-16,-24 22-96 15,22-22-127-15,-22 21-226 16,0-21 130-16,0 0 447 0,0 0 609 16,0 0 418-16</inkml:trace>
  <inkml:trace contextRef="#ctx0" brushRef="#br0" timeOffset="48933.65">25091 7818 384 0,'0'0'1281'0,"0"0"545"15,22 0-577-15,-22 0-224 16,0 0 96-16,0 0-32 15,0 0 0-15,22 0-64 16,-22 0 64-16,0 0 352 16,0 0 161-16,0 22-225 15,22-1-352-15,-22 24-224 16,0 22-96-16,0-1-193 16,0 0-160-16,0 0-191 0,22 0-129 15,-22-22-32-15,0 22-128 16,0-21-289-16,0-24-480 15,0 24-736-15,0-22-1090 16,-22-1-1313-16,0 1-512 16,-22-2 1313-16</inkml:trace>
  <inkml:trace contextRef="#ctx0" brushRef="#br0" timeOffset="49698.51">23059 8636 2081 0,'0'0'1858'0,"-22"0"-1089"0,22 0 0 15,0 0 31-15,0 0-31 16,-22 0-160-16,22 0-65 16,0 0-95-16,-22 0-33 15,22 22 33-15,-21-22 63 16,21 0 321-16,-22 0 32 0,0 21-129 15,22-21-223-15,0 0-1 16,0 0 1-16,0 0-129 16,0 0-32-16,0 0 33 15,44 0 95-15,21-21 33 16,24-1 95-16,21-1-95 16,23 2-193-16,-2-1-32 15,24 22-159-15,0-23 31 16,0 23-64-16,-2-21-64 15,-18 21 0-15,20 0 32 16,-24-23-32-16,2 23-32 16,-23-22 0-16,1 22 32 15,-2 0 32-15,-41 0-32 0,-3 0-32 16,1 0 0 0,-44 0 0-16,23 0 0 0,-23 0 0 15,-22 0 0 1,22 0-96-16,-22 0-64 0,0 0-225 15,0 0-255-15,0 0-481 16,0 0-737-16,0 22-1473 16,0-22-993-16,0 0 608 15,-22 0 1506-15</inkml:trace>
  <inkml:trace contextRef="#ctx0" brushRef="#br0" timeOffset="50759.03">23148 8281 1633 0,'0'-44'4132'15,"0"44"-1217"-15,0 0-1794 16,0 0-288-16,0 0 160 15,0 0 160-15,22 0 128 0,-22 44-352 16,22-22-321-16,-22 22-223 16,22 1-225-16,-22-24 0 15,22 2-32-15,-22-1 0 16,0 1 32-16,0-23-32 16,0 22 33-16,0-22 95 15,0 0 0-15,0 0 0 16,-22-22-63-16,22-1-33 15,-22 1-32-15,22-22-32 16,-22-1 0-16,22 1 0 16,0 1 0-16,0 20-32 15,22 1-32-15,0 22-64 16,0-21-224-16,0 21-385 0,23 0-960 16,-23 0-1442-16,0 0-1377 15,-22 21 0-15,22 1 1697 16</inkml:trace>
  <inkml:trace contextRef="#ctx0" brushRef="#br0" timeOffset="51297.09">23457 8392 384 0,'0'0'4356'0,"21"0"192"15,-21 0-3683-15,0 0-577 16,22 0 129-16,-22 0 191 16,24 0-31-16,-24 0-129 15,0-22 1-15,22 22-33 16,-22-23-192-16,0 2-31 16,0-2 31-16,0 1 96 0,-22 1 32 15,-2-2 1 1,2 1 63-16,1 22 257 0,21-21 192 15,-22 21-1-15,22 0-191 16,0 21-321-16,-22 24-159 16,22-24-1-16,0 45 32 15,22-21-128-15,-22-1-64 16,22 1 0-16,-1-23 0 16,1 1-32-16,24-2-64 15,-24-21-96-15,-1 0-417 16,23 0-800-16,-22-21-1346 15,22-2-1505-15,-22 1-544 16,1-1 1569-16,-1-22 1633 16</inkml:trace>
  <inkml:trace contextRef="#ctx0" brushRef="#br0" timeOffset="51680.96">23854 8303 2306 0,'0'-22'5125'0,"0"1"-609"0,-22 21-3363 16,0 0 32-16,0 0 64 15,0 0-256-15,0 0-224 16,22 21-257-16,-23 1-319 16,23 1-33-16,0 21-128 0,0-22 0 15,0 22-64 1,0-22 32-16,23-22-64 16,-1 23-64-16,-22-23 31 15,22 0 33-15,-22-23 64 0,22-22 32 16,-22 24 32-16,22-45-31 15,-22 21-33-15,0 1 0 16,0 1 0 0,0-24 32-16,-22 22 32 0,22 23 32 15,0 1 0-15,0 21 32 16,0 0 32-16,0 0 160 16,0 0 33-16,0 21-33 15,0 24-160-15,0-1-128 16,0 22-64-16,22 0-224 15,-22-21-641-15,22 21-1345 16,0 0-2082-16,0-43-897 0,0 22 1377 16</inkml:trace>
  <inkml:trace contextRef="#ctx0" brushRef="#br0" timeOffset="52138.1">24118 8370 1409 0,'22'-44'4516'0,"-22"21"641"16,0 23-3908-16,0-22-480 16,0 22 192-16,-22 0 96 15,22 0-64-15,-22 0-128 16,0 0-417-16,1 45-192 16,21-24-128-16,-22 24-96 0,22-1-32 15,0-22 0-15,0 1 0 16,0-1-64-16,0-22-32 15,22 0-64-15,-22 0 0 16,21 0 64-16,-21-22 64 16,22-23-32-16,0-21 64 15,-22 22 0-15,0-22 0 16,22 21 32-16,-22-21 64 16,22-1 128-16,-22 24 64 15,0 20-31-15,0 1 63 16,0 1 160-16,0 21 161 15,0 0 128-15,0 0-97 0,0 21-223 16,0 24-257-16,0-2-96 16,0 2-32-16,0 22-64 15,0-1-96-15,0 0-256 16,0 0-609-16,24-22-833 16,-1 1-1217-16,-23 0-1281 15,0-45-32-15,22 21 1505 16,-22-21 801-16</inkml:trace>
  <inkml:trace contextRef="#ctx0" brushRef="#br0" timeOffset="52322.78">24319 8370 1793 0,'21'-44'5253'0,"-21"44"1057"0,0 0-3908 16,0 0-1313-16,0 21-480 15,0 2-289-15,0 20-160 16,0 2-127-16,22 0-130 15,-22-1-607-15,0-21-1474 16,0-1-1922-16,24-1-737 16,-24-21 1250-16,0 0 1857 15</inkml:trace>
  <inkml:trace contextRef="#ctx0" brushRef="#br0" timeOffset="52416.46">24340 8237 1089 0,'0'-43'1313'0,"22"43"-2114"16</inkml:trace>
  <inkml:trace contextRef="#ctx0" brushRef="#br0" timeOffset="52696.58">24517 7884 1569 0,'0'-23'7976'0,"0"23"-609"16,0 0-5862-16,0 0-608 16,0 0-193-16,0 45-223 15,0-1-33-15,0 0-31 0,0 22-129 16,0 1-128 0,22 21-128-16,-22-22-96 15,22-21-32-15,-22 21-192 16,0-45-545-16,22 2-769 0,-22-23-1024 15,0 22-1314-15,0-22-608 16,0 0 800-16,0-22 1730 16,-22 22 929-16,22-23 321 15</inkml:trace>
  <inkml:trace contextRef="#ctx0" brushRef="#br0" timeOffset="52860.66">24473 8281 2786 0,'0'-21'6246'15,"-21"21"320"-15,21 0-4804 0,0 0-609 16,0 0-480-16,0 0-321 15,21 0 0-15,23 0-95 16,0 0-97 0,1-23-96-16,-23 1-320 0,22 22-449 15,-22-21-1025-15,0 21-1921 16,-22 0-1634-16,0 0 448 16,0 0 2211-16</inkml:trace>
  <inkml:trace contextRef="#ctx0" brushRef="#br0" timeOffset="56171.83">26016 7708 3074 0,'0'-23'3972'0,"22"23"-2691"0,-22 0-448 16,0 0 96-16,0 0 160 15,0 23-96-15,0-2-224 16,0 2 64-16,0 43 63 16,0 22-127-16,22 0-160 15,-22 0-129-15,22 24-95 16,-22-25-65-16,0 2-160 16,22-1-32-16,-22-20-32 15,23-24-64-15,-23-1-32 16,0-20-288-16,0-1-737 15,22-1-1666-15,-22-21-1793 16,0 0-384-16,0 0 1568 0</inkml:trace>
  <inkml:trace contextRef="#ctx0" brushRef="#br0" timeOffset="59089.86">25972 7663 2178 0,'0'0'2690'0,"0"0"-1889"15,0 0 32-15,0 0 320 0,-22 0 96 16,22 0-352 0,0 0-257-16,0 0-223 0,0 0-161 15,0 0-64-15,22 0 129 16,0 0 255-16,0-21 161 16,22 21-161-16,0 0-255 15,1 0-1-15,21 0 96 16,-22 0 1-16,23-23 63 15,20 23 33-15,1 0-97 16,23 0-32-16,-1 0-31 0,23 0-97 16,0 0 32-1,-2 0-32-15,24 0-31 16,-22 0-97-16,20 0-32 16,-20 0 0-16,-1 0-64 0,22 0-32 15,-21 0 0-15,-1 0 32 16,1-22 0-16,-22 22 0 15,-2 0-32-15,-21 0 32 16,1 0-32-16,-23 0 0 16,0 0 0-16,1 22 0 15,-23-22 0-15,1 23 64 16,-1-23 0-16,1 21-32 16,21-21-32-16,-22 0 0 15,-22 0 0-15,21 22 0 16,-19-22 0-16,20 0 0 15,-22 0 0-15,0 0 0 16,-1 0 0-16,1 0 0 0,0 0 0 16,0 0 0-16,0 0 0 15,2 0 0-15,-3 23 0 16,-21-23 0-16,44 0 0 16,-22 0 0-16,0 21 0 15,22-21 0-15,-22 0 0 16,0 0 0-16,1 0 32 15,-1 0 32-15,22 0-32 0,-22 0 0 16,0 0 33 0,0 0-33-16,-1 0 0 15,1 0 64-15,24 0 32 16,-24 0 32-16,0 0 32 0,-1 0 32 16,23 0-96-16,-22 0 65 15,0 0-97-15,0 0 32 16,1 0-32-16,-1 0 32 15,0 0 32-15,0 23 0 16,0-23 97-16,22 0-65 16,-22 0 32-16,0 0 0 15,0 0-64-15,1 0 33 16,-1 0-65-16,22 0-32 16,-22 0 0-16,0 0-64 15,-1 0 64-15,1 0-96 16,22 0 0-16,-20 0 0 15,-2 0 0-15,21 0 0 0,-21-23 0 16,0 23 32-16,0 0-32 16,0 0 0-16,0 0 0 15,0 0 32-15,1 0 32 16,-23 0-64-16,22 0 0 16,-22 0 0-16,22 0 0 15,-22 0 0-15,0 0 32 16,0 0 0-16,0 0 64 15,0 23-64-15,0-23 64 16,0 22-32-16,0-22 33 16,0 21-1-16,0 2-32 15,0-1 32-15,0-1-32 16,0 24-32-16,-22-1 0 0,22 0 32 16,-22 1-64-16,22 21-32 15,0-22-32 1,-23 1-64-16,23-2 0 0,0-20-1 15,0 20-63-15,0-20-64 16,0 21-96-16,0-22-33 16,-22-1-95-16,22 2-161 15,0-1-127-15,0 1 63 16,0-1 0-16,-22-22-63 16,22 23-161-16,-22-23-160 15,22 21-289-15,-22-21-415 16,0 0-385-16,0 23-161 0,0-23 482 15,1 0 768-15,-1 0 320 16,-2 22 224 0,24-22 65-16,-22 0 256 15,0 0 160-15,22 0 64 0,-43 0-32 16,21 0 0-16,-22 0-65 16,0 0 129-16,-1 0 65 15,1 0 319-15,0 0 449 16,-22 0 416-16,21 0-32 15,-21 0-256-15,1 0-96 16,-3 0-32-16,-19 0 64 16,-23 0 32-16,-1 0 64 15,-22 0-1-15,2-22-159 16,-2 22-160-16,1 0-161 0,-2-23-191 16,-21 23-33-16,23 0-96 15,-1 0 1-15,0 0-97 16,2 0 64-16,-2 23-32 15,2-23 64-15,-2 22-32 16,22-22-63-16,1 0 95 16,-1 21-32-16,23-21-64 15,1 0 0-15,19 0 32 16,3 0-64-16,-1 0-64 16,-1 0 0-16,1 0 33 15,0 0-33-15,-1 0-32 0,1 0 0 16,1 0 32-1,-1 0 32-15,-1 0-32 16,1 0 0-16,22 0 64 16,22 0 32-16,-23 0-96 0,1 0 0 15,22 0 32-15,0 0-32 16,-21 0-32-16,-1 0 0 16,22 0 0-16,-45 0 32 15,23 0 32-15,0 0-32 16,0 0 0-16,21 0 32 15,1 23 0-15,0-23-64 16,0 0 0-16,22 0-32 16,-22 0-32-16,22 0 0 15,-22 0-64-15,0 0-32 16,0 0-64-16,0 22 128 16,1-22 32-16,-25 0 64 0,24 0 0 15,0 21 0-15,0-21-65 16,1 23 1-16,-1-23 64 15,22 0-160-15,-22 23-320 16,22-23-545-16,0 0-1121 16,0 0-1313-16,0 0-353 15,0 0 1282-15,0-23 832 16,0 0-224-16</inkml:trace>
  <inkml:trace contextRef="#ctx0" brushRef="#br0" timeOffset="59941.67">26326 8260 160 0,'0'-45'3299'0,"-24"45"769"16,24-21-2467-16,0 21-31 15,0 0-161-15,0 0-96 0,0 0-32 16,0 0 193-16,24 0 63 16,-2 43-256-16,0 1-448 15,21 22-320-15,1-21-161 16,-22 21-64-16,22-43-127 16,-21 22-65-16,21-45-64 15,-22 0 0-15,0 0-32 16,22 0 64-16,-22-45-64 15,0 0 0-15,0 1 64 16,1-1 0-16,-1-21-64 16,-22 45 0-16,22-24 128 15,0 24 96-15,0 21 96 0,21 0 65 16,-21 0 31-16,0 21-127 16,24 1-65-16,-25 1-64 15,23-23-64 1,-22 21-96-16,22-21 0 0,0 0-32 15,-21 0 0-15,21-21-32 16,0-2-64-16,0-20 96 16,-1 20 32-16,3 1 0 15,-2 0 0-15,21 0 32 16,-21 22 0-16,0 0 64 16,1 0-96-16,21 22 0 15,-22 0-32-15,0-22-64 16,1 22-225-16,-1 1-607 0,0-23-930 15,-1 0-1730 1,1 0-1216-16,24 0 640 0,-25 0 1858 16,23 0-97-1,-22 0-351-15</inkml:trace>
  <inkml:trace contextRef="#ctx0" brushRef="#br0" timeOffset="60821.88">28973 8215 1057 0,'0'-21'6342'0,"0"21"64"0,0 0-4677 16,0 21-800-16,0 1 0 15,0 22 224-15,22 1 0 16,0-1-288-16,1-1-321 0,-1-20-159 16,0-1-193-16,0 1-128 15,1-1-32 1,-1-22-32-16,22-22-64 16,-22-23-32-16,22 1-32 0,0-22 32 15,1 21 64-15,21-21 32 16,-23 45 0-16,1-2 96 15,-22 23 64-15,24 0 160 16,-3 0 161-16,1 44 63 16,-22-22-63-16,0 22-33 15,22-22-64-15,-44 22-63 16,22-21-193-16,1-23-32 16,-1 22-96-16,0-22 0 15,22 0 0-15,-22-22-64 16,21-1 64-16,25 2-32 15,-24-24 0-15,-1 45 32 16,23-21 64-16,-21 21-32 0,21 0 32 16,-22 0 128-16,0 21 129 15,0 1 31-15,1 1-32 16,-1-2-64-16,-22-21-63 16,0 23-129-16,-1-23-64 15,-21 0-64-15,22 0-225 16,-22 0-383-16,22 0-642 15,-22 0-639-15,0-23-1603 16,22 2-1376-16,-22 21 319 16,0-23 2211-16,24 23 32 15,-24 0-225-15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34:37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3595 6249 1953 0,'-22'0'2339'0,"-21"0"-1987"16,21 0 128-16,0 0 449 15,0 0 256-15,22 0-32 16,-24-22-160-16,2 22-64 16,22 0-160-16,0 0-192 15,0 0-97-15,0 0-64 16,0 0-127-16,22 0 95 15,24 0 161-15,19-22 159 0,45 22-63 16,23 0-33 0,22 0-63-16,22 0 31 0,-2 22-63 15,23 0-65 1,1 1 1-16,1-23 31 0,-23 0-127 16,0 0-1-16,-22 0-128 15,-24 0-32-15,-20 0-64 16,-23 0 1-16,-22 0-1 15,1 0-64-15,-1 0 0 16,-22 0 0-16,23 0-64 16,-23-23 64-16,-1 23 0 15,1 0 0-15,-22 0 0 16,0 0-64-16,0 0 64 16,-22 0 0-16,0 0-64 15,0 0 64-15,0 0 0 16,0 0 0-16,0 0 0 0,0 0 1 15,0 0 31-15,0 0-96 16,0 0 64-16,0 0 0 16,0 0-64-16,0 0 0 15,0 0 0-15,0 0-32 16,0 0-32-16,0 0 32 16,0 0-32-16,0 0-1 15,0 0 33-15,0 0 0 16,0 0-96-16,0 0-224 0,0 0-321 15,0 0-416 1,0 0-961-16,-22-22-1473 16,22 22-1057-16,0 0 352 15</inkml:trace>
  <inkml:trace contextRef="#ctx0" brushRef="#br0" timeOffset="4136.93">8185 9475 2146 0,'-21'0'2274'16,"-1"0"-1826"-16,22 0 161 15,-22 0 288-15,0 0 256 0,22 0-64 16,-22 0 0-16,0 0-128 16,0 0-33-16,0 0-63 15,22 0-96-15,-22 0-64 16,22 0-97-16,0 0-223 16,0 0-97-16,44 0 192 15,22 0 129-15,21 0 0 16,46 0-97-16,0 0-64 0,-3 0-63 15,25 21-97 1,0 2 32-16,-2-23-127 16,-20 21 31-16,22 1 32 15,-1-22-64-15,-21 21-64 0,-21-21 0 16,-2 0 1-16,-21 0-1 16,-23 0-64-16,-1 0 0 15,-43 0 0-15,22 0-64 16,-21 0-32-16,-23 23-32 15,22-23-128-15,-22 22-193 16,0-22-512-16,0 0-832 16,0 0-1955-16,0 0-2049 15,-22 0-1-15</inkml:trace>
  <inkml:trace contextRef="#ctx0" brushRef="#br0" timeOffset="4990.38">11474 9562 960 0,'0'0'4805'0,"0"0"-129"0,0 0-4003 15,22 0 32-15,22 0 448 16,0 0 160 0,23 0-192-16,20 0 32 0,1 0-192 15,23 0-192-15,21 0-257 16,1 0-255-16,-1-22-97 15,0 1 96-15,23-23 0 16,-22 21-64-16,-2 1-31 16,-20 1-97-16,-1-2-64 15,-21 1 0-15,-1 22 0 16,-45 0-32-16,1 0-33 16,-20 0 1-16,-2 22-32 0,-1-22-192 15,1 23-288-15,-22-23-321 16,0 0-417-16,0 21-736 15,0-21-1281-15,0 0-897 16,0 22 897-16,0-22 1698 16</inkml:trace>
  <inkml:trace contextRef="#ctx0" brushRef="#br0" timeOffset="5807.68">14741 9628 672 0,'-22'0'4484'0,"22"-22"1"0,0 22-3428 15,-22 0-289-15,22 0 225 16,0 0 64-16,0 0-128 15,0 0 32-15,44 0-32 16,-22 0 0-16,21 0-257 16,23 0-191-16,23 0-129 15,-1 0-160-15,1 0-63 16,21 0-65-16,23 0-32 16,-24-23 0-16,24 2 32 15,22 21-32-15,-2-22-160 16,2-22-65-16,0 23-63 0,-2-2-64 15,-20 23-545-15,-22 0-416 16,-1 0 96-16,-21 0 1217 16,-23 0-192-16,-22 0-705 15,-22 0-1025-15,-1 23-1569 16,1-23-1025-16,-22 0 1088 16,0 0 2916-16,-22 0 256 15,22 0 65-15</inkml:trace>
  <inkml:trace contextRef="#ctx0" brushRef="#br0" timeOffset="8863.49">18161 9475 3010 0,'0'0'3299'0,"0"0"-2370"0,-22 0 96 15,22 0 289-15,0 0 191 16,0 0-288-16,0 0-384 15,0 0-224-15,0 0 63 16,44 0 257-16,-1 0 64 16,45 0-96-16,45 0-96 15,0 0-225-15,42 0-256 16,2 0-191-16,22 0-33 16,-1-23-32-16,3 1 32 15,-46 22 32-15,-2-21-64 16,-42-2 0-16,-23 23-32 0,1 0-32 15,-24 0 0-15,-21 0 0 16,-22 0 32-16,0 0 32 16,-22 0-32-16,0 23-32 15,23-23 32-15,-23 0 0 16,0 0-32-16,0 0-64 16,0 0-64-16,0 0-128 15,0 0-161-15,0 0-479 16,0 0-738-16,0 0-1217 15,0 0-1217-15,0 0-864 16,0 0 1633-16,0 0 2051 16</inkml:trace>
  <inkml:trace contextRef="#ctx0" brushRef="#br0" timeOffset="10496.15">20346 8347 3715 0,'-89'-21'3844'0,"23"-2"-3300"0,1 1 161 16,-24 1 352-16,-21-2 0 15,-1-20-288-15,-20 20 31 16,-2 1 97-16,1 0 96 15,-24 0-128-15,1-1-96 16,0 23-481-16,2 0-192 16,-2 0-32-16,22 23 96 15,-21 21 129-15,21 1-129 16,0-2-64-16,2 23 0 16,-2 1 0-16,23-1 64 15,-1 24-160-15,2-3 32 0,42 2 128 16,23 0 64-16,22-1-159 15,0 22-1-15,22-21 32 16,44 21 0-16,45 0 32 16,21 1 0-16,66-1-32 15,23-1-64-15,22 1-32 16,-1-21 0-16,1-23-64 16,21-22 0-16,1-44 64 15,-23 0 32-15,24-44 32 16,-23-22 32-16,0 0 0 15,-1-23 0-15,1 0 0 16,-23-19 65-16,-21 19 31 16,-22-21-64-16,-45-1-128 0,-43 24 0 15,-23-24 0-15,-44 1 0 16,-22-1 32-16,-67 1 32 16,-21 0-32-16,-45-3-32 15,-22 3-32-15,1 22-128 16,0 0-192-16,-22 21-193 15,21 23-288-15,0 44-928 16,0 0-1923-16,-21 0-1633 16,-3 0 352-16</inkml:trace>
  <inkml:trace contextRef="#ctx0" brushRef="#br0" timeOffset="11779.14">11717 8658 352 0,'43'-22'3267'0,"-21"-1"-320"16,0 2-2467-16,-22 21-63 16,22-22 223-16,-22 22 289 15,0-23 192-15,0 2 64 0,-22 21-160 16,22-23-160 0,-44 1-320-16,22-1-257 0,-21 23-32 15,-25 0 32 1,3 0-31-16,-1 0-33 0,-1 0 96 15,1 45-128-15,0-22 0 16,1 21 33-16,-3 22-33 16,3 0-96-16,-1 0 32 15,44 0 0-15,-2 23 0 16,3 0 32-16,21-2 129 16,45 24-1-16,21-1 128 15,43 0 33-15,24 22-193 16,22 1-96-16,22-23-96 15,-2-22 0-15,46-44 0 16,-23 0 0-16,23-44 33 16,21 0-1-16,-21-44-64 15,23-45 0-15,-47 2 32 0,2-24-32 16,-22 1 0-16,-22-21 64 16,-22-2-64-16,-24-21-32 15,-43 44-128-15,-21-23-32 16,-68 22-97-16,-43 1-159 15,-44 22-64-15,-23-24 223 16,-43 24 225-16,-1-1 96 16,-22 2 32-16,24 42 129 15,-24 1 31-15,1 44 0 16,-1 0 0-16,0 44-63 16,1 44-97-16,21 1-96 15,0-2 0-15,2 26 0 0,-2-3-64 16,0-21-65-16,44-23 65 15,2 0 32-15,20-22 128 16,23 22-160-16,44-21-96 16,-1-2-544-16,1 1-1250 15,22-21-2050-15,0 20-1185 16,22-20 1025-16</inkml:trace>
  <inkml:trace contextRef="#ctx0" brushRef="#br0" timeOffset="14678.89">12202 10600 32 0,'0'0'3619'16,"-22"0"-160"-16,22 0-2914 16,-22 0 448-16,0 0 352 15,22 0-128-15,0 0-224 16,-22 0 0-16,22 0-96 0,0 0-96 15,0 0-257-15,0 0-160 16,0 0-159 0,0 0-1-16,22 0 0 15,22-22 64-15,21-1 65 16,24 0-97-16,-1-20 32 0,45 20 1 16,-1-20-1-16,0 20-64 15,1-21-64-15,-23 22 96 16,1-22-224-16,-23 44-32 15,-23-22 0-15,3 22 0 16,-25-23-96-16,-21 23-32 16,0 0-192-16,-22 0-353 15,0 0-480-15,0 0-288 16,0 23-673-16,-44-23-1377 16,23 0-802-16,-25 22 834 15,-20-22 1858-15</inkml:trace>
  <inkml:trace contextRef="#ctx0" brushRef="#br0" timeOffset="15087.39">12422 10689 2274 0,'-88'43'2946'0,"43"-20"1763"16,23-1-4325-16,-22-22 1 15,23 22 255-15,21-22 385 16,0 0 64-16,0 0-256 16,0 0-417-16,43 0-31 0,25-22 127 15,19 0-31-15,23-22-65 16,1 22 65-16,0-22-97 16,-2-1 64-16,2 0-223 15,-23 22-1-15,0-20-96 16,1 20 0-16,-23 2 0 15,-23-1 0-15,1-1-96 16,-20 2 0-16,-2 21 64 16,-22-23 1-16,0 23-65 15,0 0-64-15,0 0 32 16,0 0 64-16,0 0-64 16,0 0-161-16,0 0-383 0,0 0-449 15,0 0-609-15,0 0-1793 16,0 0-1634-16,-22 0 65 15</inkml:trace>
  <inkml:trace contextRef="#ctx0" brushRef="#br0" timeOffset="19044.08">16394 10555 224 0,'0'-23'160'0,"0"23"0"15,0-21-64-15,0 21-96 16,24-22-96-16,-24 22-447 16</inkml:trace>
  <inkml:trace contextRef="#ctx0" brushRef="#br0" timeOffset="31638.32">18204 2297 384 0,'22'0'5061'15,"-22"0"-961"-15,0 0-3652 0,0 0 32 16,0 22 129-16,0-1 160 16,-22 2 64-16,1 43-33 15,-1 0-159-15,0 0-193 16,-2 0-288-16,24 23 1 15,-22-23-33-15,1 1 32 16,-1-24-64-16,22 2 0 16,-22-1-32-16,22 0 96 15,-22-22-32-15,22 1 65 16,0-2-1-16,0-21 0 16,0 22-64-16,0 1-64 15,0-23 0-15,22 21 96 0,22-21 0 16,-1 22 97-16,25-22-33 15,-3 0-64 1,1 23-64-16,23-23-64 16,-23 0-128-16,23 21-480 0,-23-21-1154 15,21 0-2979-15</inkml:trace>
  <inkml:trace contextRef="#ctx0" brushRef="#br0" timeOffset="32224.05">20213 2253 1185 0,'0'-23'5381'0,"0"23"-609"15,0 0-3779-15,0 0-673 16,22 0 129-1,0 0 159-15,23 23 33 16,21-23 0-16,0 21-97 0,1-21-256 16,21 23-95-16,21-1-65 15,-20-1-64-15,-1 2 32 16,-21-23-32-16,-1 22 0 16,0-1-32-16,-22-21-32 15,1 23 32-15,-1-1 32 16,-22-22-32-16,0 22 0 15,-22 0 96-15,21 1 97 16,-21 20 127-16,22 1 0 16,-22 45-128-16,0 20 1 15,0 3-97-15,0-2-32 16,-22-22-64-16,22 1-32 16,0-23 32-16,-21 0 0 0,21-22-64 15,0 0-192-15,-22 1-449 16,0-24-864-16,0 1-1762 15,-24-22-1794-15,3 0-256 16</inkml:trace>
  <inkml:trace contextRef="#ctx0" brushRef="#br0" timeOffset="32944.08">18204 2363 448 0,'-21'22'1505'0,"21"-22"962"16,-22 0-129-16,22 0-1441 15,-22 0-32-15,22-22 224 16,-24 22 64-16,24 0 128 15,0 0-128-15,0 0-288 16,0 0-353-16,0 0-320 16,24 0 97-16,-2 0 191 15,43 0 1-15,1 22-65 0,1-1-224 16,-1 2-64-16,0-23-128 16,23 22-32-16,-1 0-352 15,-1 0-1057 1,2 1-3076-16</inkml:trace>
  <inkml:trace contextRef="#ctx0" brushRef="#br0" timeOffset="34072.11">22067 3136 800 0,'-22'-23'2659'0,"0"23"448"16,-1-22-1858-16,1 22-480 16,0 0-1-16,0-21 161 15,0-2 128-15,0 23 32 16,1-22 257-16,21 22-1 15,-22-22-128-15,22 22-288 16,-22 0-224-16,22 0-33 0,0 0-159 16,0 0-225-16,0 0-256 15,0 0 0-15,44 0 64 16,43 0 32 0,2 0 0-16,43 0 0 0,1 0 33 15,22 0 31-15,-2 0 32 16,2 0-64-16,-22 0 32 15,20 22-32-15,-20-22 33 16,0 0-1-16,-1 0-96 16,0-22-32-16,-44 22-64 15,1 0 0-15,-23 0 64 16,-44-22 0-16,0 22-64 16,-22 0 64-16,0 0 160 15,0 0 33-15,-22 0-97 16,-22 0-96-16,0 0-64 15,-23 0 32-15,1 0 0 0,1 0 96 16,21-23-96-16,-2 2 32 16,25 21-32-16,-1-22 0 15,22 22 32-15,0 0-64 16,0 0-32-16,0 0-32 16,22 0 64-16,-1 0 64 15,25 22 64-15,-24-22-32 16,21 21 0-16,1 2 1 15,-22-1 63-15,0 0 32 16,-22 0-32-16,22-22 32 16,-22 23 0-16,0-2-31 15,-22 24-97-15,0-24-225 16,-22 24-447-16,1-24-705 0,21 2-1154 16,22-1-1697-16,-22-22-1153 15,22 0 641-15,0-22 1345 16</inkml:trace>
  <inkml:trace contextRef="#ctx0" brushRef="#br0" timeOffset="35047.12">24009 2406 1409 0,'22'-43'5765'0,"-22"43"-576"0,0 0-4612 15,0 0-65-15,0 22 65 16,0 22 95-16,0 0 33 16,-22 44 96-1,0 1-64-15,0 21-161 0,-2-21-127 16,24 20-129-16,-21-20 32 15,-1-23 65-15,22 0 31 16,-22 1-160-16,22-24-128 16,0 2-96-16,-22-1 1 15,22-21-1-15,0-2 32 16,0-21-32-16,0 22-64 16,0-22 0-16,0 0 0 15,0 23 0-15,0-23 0 16,0 0 0-16,0 0 0 15,0 0 0-15,0 0 0 16,0 0 0-16,0 0-32 0,0 0-96 16,0 0-97-16,0 0-415 15,0 0-834-15,22 0-1280 16,0 0-1378-16,0-23-673 16,-22 1 513-16</inkml:trace>
  <inkml:trace contextRef="#ctx0" brushRef="#br0" timeOffset="35711.08">24009 2495 3171 0,'-22'-44'5477'0,"22"22"-1025"16,0 22-4068-16,0-23-160 16,0 2 33-16,44 21 63 15,-1-22 257-15,1-1 31 16,24 2 65-16,21 21-65 0,-2-22-159 16,3 22-129-1,19 0-32-15,-20 0 33 16,21 22-65-16,1-22 0 15,-24 21-96-15,3-21-32 0,-3 0 65 16,1 0-1-16,-43 0-32 16,21 0 32-16,-44 23 32 15,22-23-31-15,-24 22 95 16,2-1 32-16,1 24 96 16,-1 22 129-16,-22-1-129 15,22 21-159-15,-22 24-33 16,0 22-96-16,0-23-96 15,0 1 0-15,22-45 32 16,0 21-64-16,-22-21 0 16,22-20 32-16,-22-3 0 15,0-20 32-15,0 20-32 16,0-20 0-16,0-2 64 0,0 2-64 16,-22-1 64-16,-22-1-31 15,0-21 63-15,-21 23-32 16,-45-1-32-1,-1-22-64-15,-20 0 0 0,-24 0 0 16,-22 0 0-16,22 23 0 16,24-23-32-16,-2 0-32 15,-2 0-96-15,47 0-65 16,1 0-159-16,20 0-161 16,23 0-223-16,0-23-578 15,44 23-864-15,0-22-1345 16,0-1-641-16,44-20 384 0,0 20 738 15</inkml:trace>
  <inkml:trace contextRef="#ctx0" brushRef="#br0" timeOffset="36014.87">24937 2937 2081 0,'43'-45'5638'16,"-43"45"95"-16,0 0-4227 15,0 0-257-15,-22 0 96 0,1 0-160 16,-23 0-416-16,0 45-192 16,-23-1-129-16,-21 0-160 15,22 22-160-15,-1-21-128 16,23-2-32-16,0 1-128 15,23-21-352-15,21-1-770 16,-22-1-1088-16,22-21-1473 16,0 0-1314-16,0 0-32 15</inkml:trace>
  <inkml:trace contextRef="#ctx0" brushRef="#br0" timeOffset="36185.17">24495 2870 3042 0,'44'-44'4901'0,"-22"44"96"0,-22 0-3460 16,22 23 1-16,23-2-97 16,-1 1-448-16,0 23-416 15,22-1-289-15,1-22-192 16,21 22-224-16,-1 0-609 16,2-22-1441-16,-1 1-2562 15,23-23-1602-15</inkml:trace>
  <inkml:trace contextRef="#ctx0" brushRef="#br0" timeOffset="37026.74">26193 2981 672 0,'-66'0'2402'15,"43"0"1474"-15,23 0-417 16,-22 0-2850-16,22 0-129 15,0 0 65-15,0 0-33 0,22 0 97 16,1 0 256 0,21 0 128-16,22 0-96 0,-1 0-257 15,46 22 33 1,22 0-33-16,-1 0 65 0,23 1-64 16,21-2-97-16,1-21 1 15,-23 22-129-15,0-22-64 16,1 0-31-16,-45 0-161 15,23 0-96-15,-46 0 0 16,-21-22 0-16,-20 1-64 16,-3 21 96-16,-43-23 64 15,0 23 33-15,0-22 31 16,-43 0-64-16,-3-23-128 16,-41 24-96-16,21-24 32 15,-23 23 64-15,1 1 0 16,22-2 96-16,21 0-96 15,23 23 64-15,22-21-64 0,0 21 0 16,0 0-96-16,0 0-32 16,22 0 160-16,1 21 128 15,21 2 65-15,22 21 31 16,0-22 32-16,1 44 96 16,-1-21 1-16,-1-1-33 15,-21 0 1-15,2 22-97 16,-25-21-32-16,1-1-96 15,-22-1-32-15,0 2-96 0,0-24-64 16,-43 25-352 0,-3-3-641-16,2 1-1281 15,1-22-1634-15,-23 1-2818 0,-1-2-1026 16</inkml:trace>
  <inkml:trace contextRef="#ctx0" brushRef="#br0" timeOffset="41703.85">6774 5741 672 0,'-22'-21'2755'0,"22"21"-2243"15,0 0 1026-15,0 0 864 16,0 0-416-16,0 0-1698 16,0 0-64-16,0 0-64 0,0 0 161 15,22 0 191-15,22 0 65 16,0-23-97-16,1 23-63 15,21 0-161 1,0 0-64-16,-1 0-32 0,25 23-32 16,-3-23 0-16,24 0-63 15,-23 0-33-15,23 0 0 16,20 0 64-16,2 0-96 16,0-23 0-16,21 23 0 15,1 0 0-15,-1 23 0 16,-2-23 0-16,-19 21 0 15,22-21 0-15,-24 22 0 0,24 1 32 16,0-2 0 0,-1-21 32-16,22 22-64 15,3-22 0-15,-24 0 0 16,21 23 0-16,0-23 0 0,-22 0 32 16,45 0 0-16,0 0 64 15,0 0-96-15,21 0 0 16,1 0 0-16,-1 0 32 15,1-23 0-15,-22 23 32 16,21 0-64-16,1 0 32 16,-1 0 0-16,-21 23 32 15,0-23-64-15,-1 23 0 16,1-23 0-16,-22 0 64 16,20 21-32-16,-20-21 32 15,22 0-32-15,1 0 32 16,-23 0 65-16,21 22-33 15,-21 1-32-15,-2-23 32 0,24 21 64 16,22 24 96-16,-1-24 65 16,1 24-97-16,-1-24-128 15,-21 24-64-15,0-24 64 16,21-21 64-16,1 23 96 16,0-23 97-16,-1 0 31 15,1 0-64-15,-23 0-127 16,23 0-97-16,0 0-32 15,-1 0-64-15,24 0 0 16,-23 0 0-16,1 0 32 16,-23 0 0-16,-24-23-32 15,-20 23-32-15,22-21 96 0,-46 21-32 16,24 0-32-16,-22-22 0 16,-24 22 0-16,2 0 0 15,-23 0 0 1,1 0 0-16,-1 0 0 0,-1 0 0 15,-19 0 32-15,-3 0 32 16,1 0-32-16,-20 0-32 16,19 0 32-16,-21 0 32 15,22 0 0-15,1 0 0 16,-1 0 64-16,-1 0 0 16,3 0 65-16,-3-23-65 15,23 23-32-15,-21-21-32 16,-1 21 32-16,0-22-64 0,-22 22-32 15,23-23 0-15,-23 23 32 16,-1-21 32-16,1 21 0 16,2-23 32-16,-3 1 96 15,1 22 1-15,0-21-65 16,23-2-64-16,-23 1 32 16,0 1 0-16,0-25-32 15,0 24 32-15,-23 1 32 16,25-2 0-16,-2-20 0 15,-1 20 65-15,23 1-33 16,-21-22 32-16,-1 21-96 16,0-20-32-16,0 20 0 0,0-20 0 15,-21-1 0-15,21 21 32 16,0-20-32-16,0-2 65 16,-1 24-33-1,3-46 0-15,-24 22-32 0,21 2 32 16,-21-2 32-16,22 23-96 15,-22-23 64-15,0 2-64 16,23 20 64-16,-23-20-64 16,22-1 32-16,-22 21-32 15,0-20 0-15,22-2 32 16,-22 1-64-16,-1 22 0 16,3-22 32-16,-2 21 1 15,0-20 31-15,0 20-64 0,0 2 0 16,-22-24 0-16,21 24 32 15,1-24 0-15,0 24 32 16,-22-24-64 0,22 22 0-16,0 2 0 0,-22-24 0 15,0 24 0-15,0-2 32 16,24 1 0-16,-24 22 32 16,0-23-64-16,0 23-32 15,0-22-32-15,0 22 32 16,23-23 32-16,-23 2 0 15,22-1 0-15,-22-1 0 16,22 2 0-16,-22-2 0 0,0 23 0 16,22-22 32-16,-22 1 0 15,0-2 32-15,0 23-64 16,22-22 0 0,-22 0 0-16,0 0 0 0,0 22 0 15,22-23 0-15,-22 23 0 16,0-21 32-16,0 21 0 15,0 0 64-15,0 0-32 16,0 0 64-16,0 0 0 16,0 0-32-16,0 0-64 15,-22 0-64-15,0 21-32 16,0-21 64-16,-22 45 0 16,21-23 0-16,-23 23 32 0,2-24 0 15,1 24 32 1,-1-1-64-16,22-1 0 15,-24-20 0-15,25 22 0 0,-23-23 0 16,22 22 0-16,0-22 0 16,0 1 0-16,22-23 32 15,-22 21 0-15,22 2 33 16,-22-23-65-16,22 0-32 16,0 0-1-16,0 0-31 15,0 0 64-15,0 0 0 16,0 0 0-16,0 0 0 15,0 0 32-15,0 0 0 0,0 0 33 16,0 0-65-16,0 0 0 16,0-23 32-1,22 23 0-15,0-21 64 16,0-24-32-16,22 24 0 0,0-2-64 16,-23-22 32-16,25 23 0 15,-2-22 32-15,-1 22-32 16,1-22 0-16,-22 21 32 15,24-20-64-15,-23 20 32 16,-1 1 0-16,0 0 32 16,0 0-32-16,0 22 0 15,-22-23 64-15,22 23 0 16,-22 0 33-16,0-21 31 16,0 21 32-16,0 0 0 15,0 0 32-15,0 0 33 16,0 0-33-16,0 0-64 15,0 0-32-15,0 0-64 0,0 0 0 16,0 0 0-16,0 0 0 16,0 0-32-16,0 0 0 15,0 0 32-15,0 0 64 16,0 0 1-16,0 21-1 16,0-21 32-16,21 23 64 15,-21 21 32-15,0 1-31 16,0 21-33-16,22-22-64 15,-22 44 0-15,0-20 0 16,24-2 0-16,-24 0-64 16,22-22-32-16,0 22 0 15,-22-21 64-15,22-24-64 0,-22 2 0 16,0-1 33-16,0-1-33 16,0-21 0-16,0 23 32 15,21-23-32-15,-21 0-32 16,0 0-64-16,0 0 0 15,0 0-65-15,0 0-63 16,0 0-160-16,-21-23-353 16,21 23-576-16,0-21-897 15,-22-1-4036-15,22 22-1729 16,-22-23 2946-16,0 2 8232 16,-2 21-4805-16,2 0 161 15,1 0 192-15,-1 0 128 16,0 0-224-16,0 21-129 0</inkml:trace>
  <inkml:trace contextRef="#ctx0" brushRef="#br0" timeOffset="48383.97">3684 10645 992 0,'22'0'3716'0,"-22"0"-1538"0,0 0-1089 15,0 0-160 1,0 0 0-16,0 0-32 15,0 0 192-15,0 0 32 16,-22 0-64-16,-1-22-481 0,1 22-159 16,0 0-65-16,-22-23 161 15,1 23-33-15,-23 0 0 16,-1 0-63-16,1 0-97 16,0 0-32-16,-23 23-127 15,1-1-1-15,-1 22-64 16,-20-1 32-16,-2-20-32 15,23 21-64-15,-23 1 0 16,23 21 64-16,1-22 64 16,19 22-32-16,3 0 1 15,21 0-1-15,0 0 0 16,22 23 32-16,22 0-64 16,0-2-32-16,22 24 0 0,66-1-32 15,-1-21 0-15,24 21 32 16,22-22 0-1,43 1-64-15,0-23 0 16,23 21 0-16,0-41-32 0,-1-25-32 16,23-21 0-16,-44 0 64 15,21-44 0-15,-44 0 32 16,23-22 32-16,-44-23 0 16,-2 1-64-16,4-22-32 15,-24 21-32-15,-24-43 0 16,1 22 64-16,-43-22 0 15,-23-1 0-15,-22 22-64 0,-22-21 0 16,-45 22 96-16,-21-23 32 16,-23 22-32-16,0 0-32 15,-22 22 0-15,-20 2 0 16,-2 21 0-16,0 21 0 16,-22 45 0-16,-21 0 32 15,-1 22 32-15,2 44 0 16,-2 1-96-16,0 42-96 15,23-18-128-15,21-3-417 16,23 0-576-16,21 0-993 16,2-21-1602-16,41-1-864 15,-19 22 800-15</inkml:trace>
  <inkml:trace contextRef="#ctx0" brushRef="#br0" timeOffset="57822.32">20126 10732 5220 0,'0'-21'6535'0,"-22"21"-4870"15,22 0-992-15,-22 0-193 16,-23 0-31-16,23 0-65 15,-44 21 193-15,22-21 63 16,0 0 65-16,-23 0-193 16,23 0-223-16,0 0-129 15,23 0 128-15,-23 0 64 16,20 0-95-16,2 0-33 16,0 0-32-16,22 0-64 0,-21 0 64 15,21 0 33-15,0 0-33 16,0 0 32-16,0 0-64 15,0 23 64-15,0-1 1 16,0 22 95-16,0 0 0 16,-22 45-96-16,22-23 1 15,-22 22-65-15,22 22 32 16,-22-21-32-16,0 21-64 16,0-22 0-16,0 22-64 15,-1-21 32-15,1-23-32 16,0 0 0-16,22 1 32 15,0-1-64-15,0-21 0 16,0-24 0-16,22 24 0 0,0-24 0 16,23 2 0-16,-23-23 0 15,44 22-32 1,-23-22-32-16,25 0-192 16,-24 21-417-16,21-21-800 0,-21 0-1538 15,0 0-1825-15,1 0-481 16</inkml:trace>
  <inkml:trace contextRef="#ctx0" brushRef="#br0" timeOffset="60339.32">9974 9409 864 0,'-44'21'1730'0,"-2"1"-1153"0,3 1 63 16,21-23 257-16,0 0-96 15,-22 0-65-15,22 0-63 16,0 0-64-16,-1 0 31 15,23 0-63-15,-24 0 95 16,2 0 129-16,1 0 96 16,21 0-64-16,-22 0-64 0,22 0-97 15,-22 0-127 1,22 0-65-16,0 0-160 16,0 0-127-16,0 0-129 15,22 0 192-15,43 0 256 0,4 0 161 16,-3-23-64-16,43 1-97 15,2 1-63-15,-1-2-129 16,1 1-128-16,-1-22-96 16,-21 22-64-16,-2 0-32 15,-19-23 0-15,-3 45 0 16,-21-21-128-16,0-1-256 16,-44 22-321-16,22 0-256 15,-22 0-512-15,-22 0-1570 16,0 0-1698-16,-44 0 33 15,23 22 2211-15</inkml:trace>
  <inkml:trace contextRef="#ctx0" brushRef="#br0" timeOffset="60683.44">9709 9738 2690 0,'-69'44'6855'15,"48"-21"-2467"-15,21-23-3972 16,0 0-352-16,0 0-32 16,43 0 417-16,4 0 415 15,41-23 322-15,-1-21 95 16,25 1-192-16,-25-2-320 16,24-22-289-16,-1 24-192 0,-43-1-96 15,21 0 1-15,-45 22-65 16,1 1 0-16,-22 21-128 15,-22 0 64-15,0 0 0 16,0 0 32-16,0 0 0 16,0 0-64-16,0 0-192 15,0 0-288-15,0 0-417 16,0 0-480-16,0 0-802 16,0 0-1728-16,0 0-1474 15,-22-23 544-15</inkml:trace>
  <inkml:trace contextRef="#ctx0" brushRef="#br0" timeOffset="62846.92">20302 11417 992 0,'-23'0'4453'16,"23"0"768"-16,-22-21-4132 0,0 21 160 15,22 0 32-15,-22 0 0 16,22-23-256-16,0 23-128 16,0 0-256-16,0 0-257 15,22-22-128-15,0 22-192 16,23-22 32-16,21 22 97 15,-22-22-1-15,22 22-32 16,-21 0 32-16,-1 22 0 16,-22 0-32-16,0 0 97 15,-22 22 31-15,0 1 32 16,-44-2-63-16,0 24-1 16,-23-1-64-16,23 0-64 15,-22-21 0-15,-1-1 32 0,23-1 0 16,22-20 33-16,0-1-65 15,22-22-32-15,0 0 0 16,0 0-64-16,22 0 32 16,22 0 64-16,23 0 0 15,-1 0 0-15,0-22 1 16,-21 22-33-16,21-23-32 16,-22 23-96-16,21-21-161 15,-19 21-607-15,-2-22-898 16,-1 22-1665-16,-21 0-1890 15,0-23-448-15,0 2 1569 16</inkml:trace>
  <inkml:trace contextRef="#ctx0" brushRef="#br0" timeOffset="63261.68">21030 11329 992 0,'-22'-22'7688'16,"22"-1"-546"-16,0 2-6533 16,0-1-417-16,22 22 161 15,22-23 63-15,0 23 128 16,1 0-63-16,-1 0-129 16,-22 0-160-16,0 0-63 0,-1 23 63 15,-21-1 288-15,0-1 225 16,0 24-129-16,-43-1-191 15,-1 0-129 1,-2 22 0-16,3-21 33 0,21-1 31 16,0-22 96-16,0 22-160 15,22-22-95-15,0-1-65 16,0 2-64-16,22 0 64 16,0-1 0-16,0-22 64 15,21 0 32-15,25 0-96 16,-24-22 0-16,21-1-64 15,-19 0-96-15,-3-20-288 0,1 20-417 16,0 2-896 0,-22-1-1570-16,-22 22-1858 0,22-23-416 15,-22 2 1505-15</inkml:trace>
  <inkml:trace contextRef="#ctx0" brushRef="#br0" timeOffset="63783">21803 10999 4708 0,'-24'-23'8840'0,"2"23"-3491"0,22 0-4548 16,-21 0-288-16,-1 23 63 15,22-2 65-15,-22 24-1 16,0 21 65-16,0 0-192 15,22 0-193-15,-22 0-128 16,0 1-96-16,22-24 0 16,-22 1-64-16,22 1 32 15,0-24-64-15,0 2 0 16,0-1 0-16,0-22 0 16,22 21 32-16,0-21 0 15,22 0 64-15,0 0-64 16,-1-21 33-16,25-1-33 0,-3-1 0 15,1-21 32 1,-22 22-96-16,1-22 0 16,-23 1-32-16,0 20 64 15,-22-21 32-15,0 22 32 0,0 22 160 16,0 0 64-16,0 0 193 16,0 0-65-16,0 0-160 15,-22 22-160-15,22 22-96 16,-22 22 0-16,0-22-32 15,-1 1-96-15,23 21-320 16,0-22-417-16,0-22-480 16,0-1-737-16,23 2-1570 0,-23 0-1505 15,22-23 32-15,-22 0 1858 16,0 0 545 0</inkml:trace>
  <inkml:trace contextRef="#ctx0" brushRef="#br0" timeOffset="64317.11">22465 10821 3779 0,'0'-44'8328'15,"0"44"-2915"-15,0 0-4964 0,0 0-289 16,0 22-32-16,0 23 0 15,22 42 0-15,-1-19 96 16,-21 41-64 0,22-20-128-16,0 21-32 0,0-21 0 15,-22-2 32-15,0-21 33 16,22-43-33-16,-22 20-32 16,0-43 32-16,0 0 64 15,0 0 0-15,0 0-64 16,0-21-128-16,0-24-32 15,22-21-1-15,0 22 1 16,1-22 32-16,21 22 64 16,-22 22 128-16,22-1 32 15,0 2 129-15,-1 21 127 16,3 0 64-16,-24 0 97 16,0 0-33-16,0 21 1 0,-22 2 63 15,0 21 129-15,-22-22-64 16,-22 22-161-16,-2 1-192 15,-19 21-63-15,21-22-65 16,-22-22-128-16,21-1 32 16,1 2-128-16,0-1-224 15,22-22-257-15,0 0-320 16,22 0-544-16,-21 0-1025 16,21 0-1634-16,0-22-1057 15,21-1 929-15,1 2 1505 16</inkml:trace>
  <inkml:trace contextRef="#ctx0" brushRef="#br0" timeOffset="64669.66">23148 11307 2626 0,'-44'-44'5381'0,"21"22"673"16,23-1-4933-16,0 23 96 0,0-21 64 16,0 21-160-16,0 21-96 15,0 2-64-15,0 20-256 16,23 2-193-16,-23-1-287 15,0 0-97-15,22 1-32 16,-22-2-128-16,0 1-321 16,22 1-575-16,-22-24-674 15,0-21-1089-15,0 23-1665 16,0-23-769-16,0-23 1346 16,0 2 1761-16</inkml:trace>
  <inkml:trace contextRef="#ctx0" brushRef="#br0" timeOffset="64799.99">23037 10976 2914 0,'0'-66'4613'0,"0"66"511"0,0 0-5668 16,0-23-1762-16,0 23-1826 16,0 0-256-16</inkml:trace>
  <inkml:trace contextRef="#ctx0" brushRef="#br0" timeOffset="65059.22">23192 10600 864 0,'-22'-22'8649'0,"22"22"31"16,0 0-7591-16,0 0-737 15,0 22 32 1,22 23 257-16,0 42 128 0,0 2-161 15,0 21-223-15,0 24-257 16,1-24-128-16,-1 22-160 16,0-43-65-16,0-2-223 15,0-21-385-15,0-21-544 16,-22-1-737-16,22-22-1537 16,-22-1-1378-16,0-21 416 15,0 0 2115-15</inkml:trace>
  <inkml:trace contextRef="#ctx0" brushRef="#br0" timeOffset="65472.03">23280 11351 2178 0,'0'-44'8039'0,"0"44"-1569"16,23 0-6245-16,21-23 63 15,0 23 0-15,0-21-96 16,21-1-32-16,-19-1-31 15,19 2-33-15,-21-24-32 16,0 1-64-16,1 1 0 16,-23 20 32-16,-22-20 64 0,0 20-32 15,0 1-64-15,-22 22-64 16,-1-23 160 0,1 23 64-16,0 0 128 15,0 0-128-15,22 23-31 0,0-1-33 16,22 22 32-16,0-22 128 15,0 22 64-15,23 1 97 16,-23-1 63-16,22-22 65 16,0 22-1-16,-22-22-31 15,0-1-65-15,-22 24-160 16,0-23-63-16,-22 23-65 16,0-24-128-16,-22 24-256 15,0-24-577-15,22 1-1025 16,-23 1-2018-16,23-23-1825 15,-22-23-257-15,22 23 2147 16</inkml:trace>
  <inkml:trace contextRef="#ctx0" brushRef="#br0" timeOffset="66073.45">23920 10423 6566 0,'-44'0'9449'0,"44"0"-4997"16,0 0-4036-16,0 0-352 15,22 0-64-15,0 0 32 16,23 22 129-16,21-1 127 16,-1-21-32-16,1 23-32 15,3-23-64-15,-3 0-64 16,-23 0-63-16,3 22 63 16,-2-22-64-16,-22 0 32 15,-1 0-32-15,-21 0 32 16,0 0 128-16,0 21 32 15,22-21 129-15,-22 23 95 16,0 22 0-16,22 21-95 0,0 0-33 16,0 23-96-16,0 21-128 15,1 24-96-15,-1 19 0 16,22-20-32-16,-22-1 0 16,0 0-64-16,0-20 64 15,0-46-32-15,0 0 64 16,-22 0 32-16,22-22 0 15,-22-22 32-15,0 1-32 16,0-2 0-16,0-21 64 16,0 0-64-16,-44 0-64 15,0 0-128-15,0 0-96 16,-67-21-353-16,23 21-672 0,-23-23-1762 16,-20 23-1921-16,-4-22-738 15,4 22 1474 1,-2 0 769-16</inkml:trace>
  <inkml:trace contextRef="#ctx0" brushRef="#br0" timeOffset="66939.75">22928 11836 672 0,'-89'23'5894'0,"45"-1"-289"15,0 0-5157-15,22-22-351 16,-22 22 159-16,22 1 480 16,-1-23 193-16,23 21-224 0,0-21-225 15,0 0-31-15,45 22-33 16,21-22 33 0,43 0 95-16,3-43 33 0,42-2-129 15,23 1-192-15,-2-22-127 16,2 22-65-16,0-24-32 15,-44 25-32-15,-24 20-96 16,-21-20-33-16,-19 20-31 16,-25 2-160-16,-22-2-192 15,-22 23-97-15,0-22-160 16,0 22-96-16,0-21-864 16,-22 21-1795-16,-22 0-960 15,-1 0 1313-15,-1 21 1506 16</inkml:trace>
  <inkml:trace contextRef="#ctx0" brushRef="#br0" timeOffset="67254.99">22817 12300 1441 0,'-110'45'7143'0,"110"-45"-1154"16,0 21-5604-16,0-21-417 0,22 0 0 16,22 0 256-1,0-21 320-15,45-24 257 16,-2 24 64-16,24-46-160 16,43 22-289-16,-21-21-224 0,22 0-32 15,-2 0-64-15,2 22-64 16,-44-22-160-16,-23 22-160 15,-23-1-256-15,-21 24-578 16,-20 21-992-16,-24-22-1601 16,0-1-994-16,0 23 1090 15</inkml:trace>
  <inkml:trace contextRef="#ctx0" brushRef="#br0" timeOffset="68245.62">26302 11086 1185 0,'-43'0'6790'0,"43"0"-1057"0,-22-21-5284 15,22-2 127-15,0 1 33 16,22 1-129-16,21 21 1 16,25 0-1-16,19 0 1 15,-21 0-97-15,1 43-224 0,-1-20-128 16,-22 20 0-16,-44 1 65 16,0 1 95-16,-22 21-64 15,-44 22-32 1,0-22 32-16,-23 22 0 0,24 1 160 15,-1-23 33-15,-1 1 63 16,45-1-96-16,22-23-95 16,0 2-65-16,0-1-64 15,22-21 0-15,21-2 0 16,3-21 32-16,-2 0 0 16,21-21-32-16,-21-2 0 15,1 1 0-15,-23-22 0 16,0 0 0-16,-22-1 32 0,0 2 33 15,0-3 31 1,-44 3-32-16,-23-1-32 16,1-1-32-16,1 1-64 15,-3 1 0-15,25-2 0 0,-1 1 0 16,22 0 0-16,22-1-32 16,0 24-64-16,22-1 0 15,0-22 32-15,22 22-96 16,23-1-225-16,-1 2-480 15,-1-2-672-15,1 1-1442 16,-21 22-1569-16,21-21-161 16,-22 21 1731-16</inkml:trace>
  <inkml:trace contextRef="#ctx0" brushRef="#br0" timeOffset="68744.14">27119 10931 1569 0,'0'-44'7495'0,"0"1"-1089"0,0 43-5861 16,0-23 31-16,0 1 161 15,0 22 128-15,0 22 96 16,0 22 0-16,0 22-257 16,0 23-159-16,22-1-289 15,0 22-128-15,-22 1-64 16,23-1 0-16,-23 0-64 15,22 1-32-15,-22-22-64 16,22-23 0-16,-22-22 64 16,22-22 32-16,-22 0-32 0,0-22-64 15,0 0-128-15,0-22-65 16,0-23 97-16,22 2 32 16,-22-23 32-16,22-1-32 15,22-21 128-15,-23 44 32 16,25-1 0-16,-2 24 128 15,-1-2 96-15,1 23 128 16,-22 0 129-16,22 23 63 16,-44 20-31-16,0-20-1 15,0 21-95-15,0 22-65 16,-44-23-128-16,22 25-128 16,-43-24-64-16,21-1-160 0,-2 2-192 15,3-23-321-15,21 0-480 16,0 1-704-16,0-23-1475 15,22 0-1472-15,0-23 63 16,0-21 1891-16,0-1 672 16</inkml:trace>
  <inkml:trace contextRef="#ctx0" brushRef="#br0" timeOffset="68938.94">27715 11417 3267 0,'44'-44'5637'0,"-22"44"1185"15,-22 23-5028-15,22 20-417 16,-22 1-224-16,0 22-352 0,22 23-192 16,-22-23-321-16,0 0-256 15,0 0-576-15,23 1-1122 16,-23-22-1889-16,0-24-1538 16,0-21 160-16,0 0 1698 15</inkml:trace>
  <inkml:trace contextRef="#ctx0" brushRef="#br0" timeOffset="69082.89">27715 11284 2434 0,'-22'-43'8456'0,"22"20"-1826"0,0 23-6662 16,0-21-320-16,22 21-609 15,-22 0-2018-15,22 0-1922 16,0 0 33-16</inkml:trace>
  <inkml:trace contextRef="#ctx0" brushRef="#br0" timeOffset="69292.88">28222 11307 2081 0,'0'-23'8296'15,"0"2"-1441"-15,0 21-6439 0,0-22-224 16,0-1-128-16,0 2-160 16,-22 21-448-16,22-22-673 15,-22 22-1698-15,22-23-1826 16,-22 2-319-16,0-2 2882 16</inkml:trace>
  <inkml:trace contextRef="#ctx0" brushRef="#br0" timeOffset="69532.92">28045 10732 3427 0,'0'-66'6214'16,"0"66"-737"-16,-22 0-4100 15,22 0-96-15,0 0-160 0,22 23 0 16,-22 43 97-16,24 23-161 16,-2 21-161-16,-1 22-255 15,1 0-225-15,0 1-159 16,0 21-129-16,0-21-160 15,0-22-96-15,0-24-129 16,1-42-223-16,-1-1-385 16,-22 0-768-16,22-22-1442 15,-22-22-1666-15,0 0-640 16,0-22 1826-16,0-22 1313 16</inkml:trace>
  <inkml:trace contextRef="#ctx0" brushRef="#br0" timeOffset="69916.24">28045 11483 1889 0,'0'-21'8392'0,"0"21"-865"16,24 0-6117-16,19 0-738 15,1 0 129-15,22 0-128 16,1 0-1-16,-1 0-159 16,0-23-225-16,-23-20-128 15,25 20-96-15,-46-21-32 16,0-1 0-16,-22 24 0 15,0-1-128-15,-44-1-96 16,22 2 32-16,-24 21 160 16,25 0 32-16,-1 0 32 0,0 21-64 15,22 2 0-15,0-1 0 16,44 22 0 0,-23-22 32-16,25 22 96 15,-2-21 96-15,-22 20-31 0,-1-20 63 16,1 20 32-16,0 1 0 15,-22-21-63-15,0 20-97 16,-44 2-64-16,23-1-128 16,-23 1-353-16,22-24-544 15,0-21-1249-15,-2 0-1922 16,3 0-1473-16,-1 0 512 16,22-21 1826-16</inkml:trace>
  <inkml:trace contextRef="#ctx0" brushRef="#br0" timeOffset="70207.14">28951 11594 1697 0,'-22'0'8776'0,"22"0"-832"16,0 0-7239-16,22 0-577 15,22 0 128-15,1 0 64 16,21 0 161-16,1 0-97 0,-1 0-96 16,21 0-127-1,-19 0-129-15,-3 0-129 16,1 0-95-16,-20-22-384 16,-3 22-994-16,-21 0-2177 0,-22 0-1730 15,0 0 512-15,0 0 2979 16,-22 0 448-16</inkml:trace>
  <inkml:trace contextRef="#ctx0" brushRef="#br0" timeOffset="70408.28">29173 11793 1441 0,'-44'43'7047'0,"21"-20"-417"15,1-1-5573-15,0-22-385 16,22 22 33-16,22-22 0 15,0 0-97-15,23 0-223 0,-1 0-193 16,0 0-320-16,22 0-385 16,1-22-640-16,-23 0-1089 15,21-1-1762-15,-21 2-1281 16,23-1 1410-16</inkml:trace>
  <inkml:trace contextRef="#ctx0" brushRef="#br0" timeOffset="70704.37">30121 11131 2274 0,'0'-66'9192'0,"0"43"-1088"0,0 23-6855 16,0 0-448-16,0 0 96 15,0 23 192-15,0 20 128 16,22 24-160-16,-22 21-256 15,22 0-193-15,-22 0-255 16,22 1-193-16,1-2-64 16,-23 2 0-16,22-23-96 15,-22 23-96-15,22-45-224 16,-22 22-385-16,0-44-416 16,22 22-801-16,-22-22-1473 15,0-22-1730-15,22 0-352 16,-22 0 1409-16,0-22 961 0</inkml:trace>
  <inkml:trace contextRef="#ctx0" brushRef="#br0" timeOffset="71214.97">30695 10865 2562 0,'22'-66'8776'15,"-22"66"-1729"-15,0 0-6374 16,22 0 384-16,-22 66 448 16,22 45-192-16,-22-1-256 15,22 22-352-15,-22 23-321 0,22-45-288 16,-22 22-192 0,0-20-32-16,22-24 128 0,-22-22 64 15,0-22-64-15,22-21 0 16,-22-2-32-16,0-21-32 15,23 0-64-15,-23-21-32 16,0-24-96-16,22-43-129 16,-22 22-159-16,22-45-33 15,-22 22 193-15,44 2 288 16,-22 42 128-16,22 24 32 16,1 21 160-16,21 0 96 15,-23 0 257-15,1 43 95 0,0 1 65 16,-20 1-96-1,-3-1-97-15,-21-1-159 0,0 2-129 16,-21-1-64 0,-25 1-32-16,-20-1-128 0,1-1-64 15,-3 2-96-15,3-23-192 16,-1 23-353-16,22-24-544 16,-1-21-929-16,1 0-1537 15,22 0-1218-15,22-21 417 16,0-24 1729-16,0 1-32 15,44 0-95-15</inkml:trace>
  <inkml:trace contextRef="#ctx0" brushRef="#br0" timeOffset="71622.14">31467 11417 2242 0,'22'0'8424'0,"-22"45"-1474"16,23-2-6309-16,-23 24-353 15,22-24 64-15,0 23-127 16,-22-20-65-16,22-24-128 16,0-1-192-16,22-21-449 15,-23 0-512-15,1 0-160 16,0-43 416-16,2-3 449 16,-2-20 159-16,-22 23-31 0,21-46 32 15,-21 23 448 1,0 22 609-16,0 0 544 15,0 22 0-15,0 22 1 16,22 22 223-16,0 22-31 0,-22 0-353 16,22 22-289-16,-22 23-95 15,0-1-224-15,22 22-193 16,-22-21-192-16,0 0-128 16,0-2-192-16,-22 2-288 15,22-23-609-15,0 0-609 16,0-22-896-16,0 1-1410 15,0-24-928-15,0 1 960 16,0-22 1538-16,0 0-1 16,22-22-479-16</inkml:trace>
  <inkml:trace contextRef="#ctx0" brushRef="#br0" timeOffset="71886.41">32152 10865 2242 0,'0'-44'9352'16,"0"44"-1184"-16,0 0-7239 15,0 44-192-15,0 22 256 16,0 45 128-16,22 22-96 0,-22-24-385 16,0 24-191-16,0-22-353 15,0-24-256 1,0 2-481-16,22-23-416 15,-22-21-705-15,0-1-1216 0,22-22-1571 16,-22-22 161-16,0 0 1794 16,0-22 320-16,0-1-385 15</inkml:trace>
  <inkml:trace contextRef="#ctx0" brushRef="#br0" timeOffset="72304.24">32107 11329 608 0,'0'-22'4869'0,"0"22"672"15,22 0 1698-15,1 22-6246 0,21 0-417 16,-22 0-287 0,21 1-161-16,-21-23-96 15,22 0-160-15,2 0-97 16,-3 0-287-16,1 0-353 0,-22-23 160 16,0-21 353-16,0 22 288 15,-22-22 96 1,0 22 32-16,0-1 160 0,-22-20 257 15,22 43 352-15,-22 0 256 16,0 0-225-16,0 43-127 16,0 23-32-16,22 1 63 15,0-1-127-15,0 0-32 16,0 0-129-16,0 0-96 16,44-21-95-16,-22-1-1 15,22 1 64-15,0-24-31 16,1 2-97-16,21-23-96 0,-22 0 0 15,-1 0-128-15,25 0-128 16,-25 0-384-16,-21-23-449 16,0 23-865-16,-22-21-1826 15,0-1-1472-15,-44 22 511 16,23-23 2787-16,-23 23-544 16,-2 0-288-16,-19 0 191 15</inkml:trace>
  <inkml:trace contextRef="#ctx0" brushRef="#br0" timeOffset="73127">30342 12146 1889 0,'-22'-22'7079'0,"22"22"-321"15,0 0-5765-15,0 0-32 16,0 0 192-16,0 43 32 16,22 2-63-16,-22 22-226 0,22-1-383 15,-22 0-225-15,22 0-160 16,-22 0-96 0,0 0 64-16,0-22-96 0,22 1 32 15,1-22-32-15,-1-1 32 16,0 1-96-16,22-23-64 15,21-23 96-15,25 1 32 16,41-23 0-16,2 22 0 16,22 2 32-16,-2-2 0 15,24 23 64-15,0 0-64 16,-1 23 32-16,-22-23-64 16,-21 0-32-16,0 0-32 0,-2 0 32 15,-20 0 64-15,-1-23-32 16,1 1-64-1,-45 1-224-15,-23-24-64 16,3 24 95-16,-46-24 97 0,0 22 32 16,-24-21 32-16,2-22 0 15,-21 23 64-15,-1-3 160 16,22 3 160-16,-22 20-31 16,22-20-65-16,-1 20-96 15,1 2 0-15,0 21-160 16,22-23-128-16,0 23-545 15,0 0-1505-15,0 0-1954 16,0 0-769-16,0 0 1154 16,0 23 960-16,0-2-224 15</inkml:trace>
  <inkml:trace contextRef="#ctx0" brushRef="#br0" timeOffset="74021.2">31379 12853 2210 0,'0'-44'4388'0,"0"22"-961"0,0 1-2210 16,0-2 513-16,0 23 224 15,0-22-353-15,0 22-288 16,0 0-127-16,0 0-129 16,0 0-129-16,0 0-191 15,0 0 0-15,0 22 32 16,0 1-65-16,0 43-95 15,0 21-97-15,22 2-31 16,-22 43-1-16,22-20-95 16,-22 20-1-16,0 0-128 15,22-22-32-15,-22 0-64 0,22 1-127 16,0-22-33-16,-22-23 0 16,0 0-33-16,23-22-63 15,-23-1-192-15,0-20-256 16,0 0-449-16,0-2-577 15,0-21-736-15,0 22-1281 16,-23-22-930-16,1 0 353 16,0 23 1570-16,0-23 224 15,-22 21 31-15,22 1 290 16</inkml:trace>
  <inkml:trace contextRef="#ctx0" brushRef="#br0" timeOffset="74791.12">30783 15019 1345 0,'-22'0'7751'0,"22"0"-544"15,0 0-5830-15,0 0-768 16,22 0 31-16,-22-23 97 16,0 1 32-16,22 0-321 15,22-44-191-15,-21 21-33 16,-1-22-96-16,22 0-128 16,-22 24 0-16,0-23 64 0,-22 43 0 15,22 1 64-15,-22 22 160 16,0 0 289-1,0 0 320-15,0 66 0 16,22-21-321-16,-1 44-191 0,-21-1-129 16,24 1-96-16,-2-23-64 15,0 0-64-15,0 0-64 16,-22-22-64-16,22 1 0 16,-22-1-96-16,0-1 31 15,0-20 1-15,-22 0 64 16,0-2 0-16,-46-21 64 15,25 22 0-15,-1-22 96 16,0 23 64-16,0-23 64 0,21 22 1 16,23-22 63-1,0 21-64-15,0-21 32 16,23 23 33-16,21-1-1 16,0 0 0-16,0-22-32 0,23 0-64 15,-1 0-32-15,-1 0-95 16,-21 0-66-16,2 0-223 15,-25 0-288 1,1-22-417-16,0 22-577 0,0-22-800 16,-22-1-1345-16,0 2-866 15,0-1 706-15,22-1 1472 16,-22 1 33-16,22 22 0 16,0-21 128-16</inkml:trace>
  <inkml:trace contextRef="#ctx0" brushRef="#br0" timeOffset="76367.08">31798 14930 1697 0,'0'-23'6823'0,"0"2"223"16,-22-1-5636-16,1 22-321 16,-1-23 128-16,-2 23 128 15,2 0-96-15,0 23-320 0,-21-1-352 16,21 22-97 0,0 22-192-16,22-22-63 15,0 22 95-15,0 0 128 16,0 0-31-16,44-21-193 0,-1-1-96 15,1 0 64-15,2-44 64 16,-3 0 65-16,1 0-97 16,0-21-64-1,0-2-160-15,1-21-32 0,-1-22-64 16,0 0-64-16,-22 0-96 16,0-23-65-16,0 0-95 15,-22-22-97-15,0 1 65 16,-22 22 192-16,22 21 192 15,0 22 160-15,0 24 32 16,0 21 0-16,0 0 32 16,0 21 128-16,0 24 65 15,0-1-1-15,45 45-192 0,-23-23-32 16,0 24-64-16,0-24 1 16,0 22-33-16,-22-43-32 15,21 21 0-15,1-23 0 16,0-20 0-16,-22-2 0 15,22-21-32-15,-22 0-33 16,0-21-63-16,22-24 0 16,-22 1-32-16,24 1 0 15,-24-2 64-15,21 1 96 16,1 0 32-16,0 44 32 16,0 0 96-16,-22 0 96 15,22 0 97-15,-22 44 31 0,22-22-128 16,-22 45-128-16,0-24-224 15,0 1-160-15,0 1-224 16,0-1-385 0,0-1-737-16,22-20-960 0,0-1-1282 15,-22-22-384-15,22 0 1025 16,1 0 1506-16,21 0 415 16,-22 0 257-16,22-22 481 15,-22-1 352-15,-1 2 64 16,1 21 1953-16,0-45 2115 15,2 24 544-15,-24-24-3138 16,0 1-322-16,0-22 1 16,0 22 97-16,-46-1 95 0,3 24-96 15,-1-1 0 1,0 22-256-16,0 0-321 16,21 22-384-16,-21 22 0 15,44 0-31-15,-22 1-33 0,22 21-32 16,22-23-64-16,0 24 0 15,0-45 0-15,1 22 0 16,-1-22 0-16,22-22 0 16,-22 0-64-16,22 0-64 15,-23-22-129-15,1-22 1 16,0-1-32-16,-22-21-1 16,24 22 129-16,-24 1 64 0,0 20 64 15,22 1 64 1,-22 22 96-16,22 0 0 15,-1 22 161-15,-21 1-129 16,22 20-64-16,0 1-32 0,0 1-64 16,-22-1 0-16,22-22-32 15,0-1 0-15,1-21-32 16,-1 23 32-16,-22-23 0 16,22-23-64-16,-22 2 0 15,22-24-64-15,-22 24-33 16,0-24 33-16,22 1 32 15,-22 22 96-15,44 1 64 16,-22 21 0-16,0 0 64 16,0 21-64-16,1 1 96 15,-1 1 0-15,-22-2 33 16,0 1-33-16,0 1-64 16,0-23-64-16,0 21 0 0,0-21 0 15,0 0-64-15,0 0-64 16,-22-21 32-16,22-2 64 15,0-20-1-15,0-23 1 16,0 21 97-16,0 1 95 16,22-22 96-16,22 43 96 15,-22 2 65-15,0-3-33 16,-1 24-96-16,1 0-224 16,0 0-288-16,-22 0-705 0,0 0-1665 15,0 24-1858 1,0-3-641-16,0 2 1569 15,-22-1 930-15,0-22 288 0,1 44 961 16,-1-22 191-16,0-22-95 16</inkml:trace>
  <inkml:trace contextRef="#ctx0" brushRef="#br0" timeOffset="80480.98">12732 11903 608 0,'0'0'2370'0,"0"-22"-960"15,0 22 1536-15,0 0 418 16,-24 0-1763-16,24 0-352 16,-21 0 1-16,-1 0-258 15,0 0-223-15,-22 0-256 16,22 0-129-16,-22 0-32 16,-1 0-95-16,1 0-1 15,0 0-64-15,0 0 32 16,22 0-32-16,1 0 1 15,-3 22-1-15,2-22-32 0,22 0 32 16,-22 0-32-16,22 0-96 16,0 0-64-16,0 0 0 15,0 0 0-15,0 22 0 16,0 1 64-16,0-2 0 16,0 24 33-16,0-2 31 15,0 1-64-15,-22 1 32 16,22 21 32-16,-21-22-32 15,21 22-32-15,-22 0 0 16,22 1 0-16,-22-1 0 16,0 0 0-16,22 0-64 15,-22 2 0-15,22-2 64 0,0-21 0 16,0-1-64-16,0-22 0 16,22 22 0-16,-22-22 0 15,22 22 0 1,0-22 0-16,0 0 0 0,-1 0 65 15,1 1 31-15,0-23-96 16,24 21 0-16,-3-21 0 16,23 0 0-16,0 0 64 15,23 0 0-15,21-21-64 16,1-2 0-16,43-21 64 16,-22 22-32-16,23-1-64 15,0-20 32-15,-2 43 64 16,-20-23-96-16,0 23-32 15,-2 0 32-15,2 0 0 16,-1 0-32-16,-21 0-32 0,-2 0 31 16,-18 0 33-1,-25 0 32-15,0 0 0 0,-43-21 0 16,21 21 0-16,-44-22 0 16,22 22 0-16,-22-23 0 15,22 23 65-15,-22-21 31 16,0-2-96-16,0 1 0 15,0 1 0-15,0-2-64 16,0 1-33-16,0-46-31 16,0 24 0-16,0-22 0 0,-22 0 0 15,0 0 32-15,0-23 64 16,0 0 32 0,-1 23 0-16,-21-21 0 15,22 21 0-15,22 21 0 0,-22 1 64 16,0 0 0-16,0 22 0 15,22-1 0-15,-23 23 32 16,1-21 32-16,-2 21 0 16,-20 0 1-16,1 0 31 15,-23 0-64-15,-23 0-32 16,-21 0-64-16,-1 21-32 16,-42-21-32-16,-24 23-64 15,0-1-193-15,0 0-479 16,1 0-802-16,22 1-1473 15,-1-23-1377-15,44 0-321 16,24 0 1218-16</inkml:trace>
  <inkml:trace contextRef="#ctx0" brushRef="#br0" timeOffset="94622.06">19043 10003 960 0,'-67'23'1730'15,"45"-23"-1185"-15,-22 21-161 0,22-21 417 16,-22 22 416-16,22-22 160 16,22 0-96-16,-21 0-192 15,21 0-224 1,0 0-256-16,0 0-385 0,0 0-64 15,0 0 192-15,43 0 193 16,1 0 64-16,44 0 95 16,23-22-63-16,-2-22-65 15,24 0 1-15,2-22-65 16,-4 0-63-16,2 0-129 16,-23 21-128-16,23-21-128 15,-22 22 0-15,-24 21-32 16,1 2-64-16,-21-1-96 0,-23 1-288 15,-22 21-449 1,0 0-576-16,-22-23-1058 16,0 23-1600-16,0 0-738 0</inkml:trace>
  <inkml:trace contextRef="#ctx0" brushRef="#br0" timeOffset="95076.14">19153 10158 4420 0,'-88'66'4932'0,"66"-45"-1024"16,0-21-3876-16,22 23-96 15,0-23 64-15,44 0 256 16,0 0 289-16,43-23 288 15,24-20 31-15,24-24-95 16,-4-21-128-16,2 0-97 16,-1 0 193-16,23-1 32 15,-22 2-161-15,-24-2-159 16,2 45-257-16,-23 1-64 16,-44-1-32-16,1 21 32 0,-23 23-32 15,-22 0 0 1,0 0 97-16,0 0 127 15,0 0-32-15,0 0-96 16,0 0-64-16,0 0-31 0,0 0-65 16,0 0-97-16,0 0-63 15,0 0-96-15,0 0-192 16,0 0-321-16,0 0-288 16,0 0-352-16,0 23-705 15,-22-23-1249-15,22 0-929 16,-22 0-64-16</inkml:trace>
  <inkml:trace contextRef="#ctx0" brushRef="#br0" timeOffset="103976.21">5473 10865 1057 0,'0'0'1441'15,"-22"0"-1025"-15,22 0 289 0,0 0 96 16,0 0-289-16,-22 0-127 16,22 0 63-16,0 0 289 15,0 0 192-15,-22 0 96 16,22 0 64-16,0 0 64 15,0 0-96-15,-24 0-64 16,24 0 0-16,0 0-33 16,0 0-255-16,-21 0-160 15,21 0-65-15,0 0-96 16,0 22-191-16,0 1 63 16,21-2 0-16,3 24 96 31,-2-1 33-31,0 1-97 0,0-2 64 0,0 1-127 0,-22 1-33 15,0 21-32-15,0-22-32 16,0 0 64-16,0 22-32 16,0-21-96-16,0-2 33 15,-22 1 31-15,22 1-64 16,-22-24 0-16,0 24 0 16,22-24-64-16,-22 2 0 15,22 0 0-15,0-23 0 16,-24 22-32-16,24-22-32 15,0 0 0-15,-21 0 0 16,21 21-32-16,0-21-1 16,0 0-31-16,0 0-96 0,0 0-32 15,0 0 0-15,0 0 31 16,0 0 1-16,0-21-224 16,0 21-257-16,0 0-288 15,0 0-608-15,0-22-1250 16,0 22-993-16,0-23 449 15,-22 23 1601-15,22 0 417 16</inkml:trace>
  <inkml:trace contextRef="#ctx0" brushRef="#br0" timeOffset="108568.91">5141 4771 128 0,'22'21'1953'15,"-22"-21"-1344"-15,23 0 96 16,-23 0 352-16,0 0 320 15,0 0 385-15,0 0 160 16,0 0-193-16,0 0-480 16,-23 0-512-16,1 0-192 15,-22 0 127-15,0-21 161 16,-21 21-96-16,19-23-161 16,-19 1-95-16,-25 0-97 0,23 22-32 15,-21-22-127-15,1-1-1 16,-2 23 0-16,1 0 32 15,-1 0-64-15,1 23-95 16,-23-1-33-16,2 22 0 16,-2 0 0-16,1 1 0 15,-1 21-32-15,-20 0 0 16,20 0 96-16,1 0 64 16,21 1 0-16,23-1-64 15,0 23-31-15,23-23-33 16,19 21 32-16,2 24-32 15,22-23-64-15,22 44 0 0,45-21 0 16,-1-1 0-16,45 22 64 16,43-20 0-16,22 21 32 15,23-23 32 1,0 1-32-16,-1-23-32 0,-21-43 32 16,-2-24 32-16,2-21 65 15,2-21-1-15,-3-2 32 16,1-43-32-16,22 0-64 15,-24-23-32-15,-20 1 0 16,22-1-63-16,-44-22 31 16,-2 1-64-16,2-23 0 15,-23-22 0-15,-21 23 0 16,-45 0 0-16,-1-1 0 0,-43 1 0 16,-22-23 0-1,-43 23 0-15,-24-1-32 16,-21-21 0-16,-23 21 32 15,24 23 64-15,-2 22-64 0,-21 21 0 16,-23 24-32-16,0 43-33 16,-21 0 1-16,-23 43 0 15,2 24-128-15,-4-1-160 16,25 45-321-16,-1-24-544 16,44 2-929-16,1-23-1441 15,21-22-1090-15,46 1 289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08:04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18248 1677 32 0,'0'0'1793'0,"0"0"-768"0,0 0 0 16,0-22 32-16,0 22-256 0,0 0-257 16,0 22 97-1,0-22 64-15,0 44 63 16,0 1 1-16,0-2 32 16,0 24-321-16,0 21-191 0,0 0 479 15,0 2-31-15,0 42 224 16,0 0 0-16,0 23 0 15,0 44-673-15,0-1-288 16,0 1 224-16,0 22 705 16,0 21-288-16,0 2-449 15,0 21 385-15,0 1-225 16,22-2-160-16,0-20-64 16,0-24 0-16,0-20-64 15,1-2-32-15,-23 1 0 16,22-23-32-16,-22 1 32 15,0-23-32-15,0 2 0 16,0-1 0-16,0-23-64 0,0 0-320 16,0-22-321-16,22 2-352 15,-22-46-576-15,0 0-737 16,22-22-257-16,-22-22-864 16,0-22-545-16</inkml:trace>
  <inkml:trace contextRef="#ctx0" brushRef="#br0" timeOffset="2091.71">19043 2627 1889 0,'0'0'2979'0,"0"0"-1858"15,0 0-64-15,0 0-96 0,0 23 96 16,0 21 320-16,0 44 97 16,0 22-1-16,0 1-256 15,0 43-416-15,0 1-385 16,22-23-223-16,-22 23-161 15,22-45-32-15,-22-21-32 16,22-23-161-16,-22 0-639 16,22-44-1378-16,-22 0-2499 15,0-22-1088-15</inkml:trace>
  <inkml:trace contextRef="#ctx0" brushRef="#br0" timeOffset="2782.38">19087 2716 64 0,'0'-22'3715'16,"22"22"161"-16,0 0-2915 0,0-23 64 15,45 23 192-15,-1 0-160 16,23 0-96 0,22 0-129-16,20 0-127 15,24 0-96-15,22 0-33 0,22-21-159 16,-1-2-225-16,23 23-32 15,-1-22-96-15,1 22 64 16,-22 0-64-16,21-21 32 16,1 21 32-16,-22 0-63 15,21 0-1-15,-21-23-32 16,-46 23 0-16,24 0 0 16,-44 0-32-16,-23 0-32 15,1 0 64-15,-24 0-32 16,2 23-64-16,-23-23 32 0,0 21-32 15,-21-21-33 1,-1 22 1-16,-22-22 64 16,0 0-64-16,0 0 96 0,0 0 0 15,-22 0 0-15,22 0 32 16,-1 0 64-16,-21 0 0 16,22 0 33-16,-22 0 95 15,0 0 96-15,0 0 321 16,0 23 191-16,24-2-95 15,-24 45-288-15,0 23-65 16,22 43-96-16,-22 1-64 16,0 22-95-16,0-23-1 15,22 0-64-15,-1-43-64 16,-21 0-64-16,22-2-161 16,-22-42-415-16,0-1-898 0,0-1-1569 15,-22-20-1889-15,1-1-642 16,-23 0 1827-1</inkml:trace>
  <inkml:trace contextRef="#ctx0" brushRef="#br0" timeOffset="3480.68">19087 3820 1377 0,'-22'21'1633'0,"0"-21"-1472"0,0 0 255 15,0 23 417-15,-1-23 320 16,-21 0 64-16,22 0-160 16,0 22-224-16,0-22-321 15,0 21-63-15,0-21 95 16,22 0 161-16,0 0 32 16,0 23-129-16,44-23 161 15,22 0 96-15,23 0-33 16,21 0-127-16,23 0 0 15,23 0 160-15,19 0 63 16,24-23-95-16,22 23-224 0,21 0-33 16,24-21 1-1,-2 21-97-15,23-22-95 0,-45 22-161 16,24 0-128-16,-23 0-32 16,-1 22-64-16,1-22 64 15,-45 21-32-15,1 2-128 16,-46-23 0-16,-20 22 0 15,-22 0-32-15,-1-22-160 16,-21 0-129-16,-23 0-416 16,0 0-672-16,-23 0-1314 15,-21 0-1857-15,2 0-641 0,-24 0 1409 16</inkml:trace>
  <inkml:trace contextRef="#ctx0" brushRef="#br0" timeOffset="4080.08">19464 5145 224 0,'-22'-22'4068'0,"22"22"608"15,-22 0-3010-15,22 0-193 16,0 0-64-16,-23 0-384 16,23 0-448-16,0 45-65 15,23 21 129-15,-23 23-65 16,0 20-127-16,22 24-65 16,-22 22-31-16,0-23-161 15,22 23-160-15,-22-45-32 16,22 0-128-16,-22-22-545 15,22-20-640-15,-22-24-417 16,22 1-928-16,-22-24-1570 0,0-21-545 16,0 0 2467-16</inkml:trace>
  <inkml:trace contextRef="#ctx0" brushRef="#br0" timeOffset="4756.33">19286 5256 960 0,'21'-45'4164'0,"1"24"353"16,2-1-3524-16,20-1 128 0,45 1 160 15,-2 22-576-15,25-22-673 16,19 22 160-16,24-22 833 15,0 22 448-15,43 0-800 16,23 0-33-16,0 0-255 16,-1 22-385-16,1-22-257 15,21 0 129-15,1 22 288 16,-1-22 65-16,1 0-161 16,-23 0 128-16,1-22-64 15,-44 22-64-15,0 0 32 16,-45 0-64-16,-22 0-32 15,1 0-32-15,-23 0 128 0,-1 22 32 16,-19-22-31-16,-3 0-65 16,1 0-32-16,-21 0 0 15,-1 0-32-15,-22 0-193 16,0-22-159-16,0 22 0 16,0 0 191-16,-22 0 65 15,0 0-192-15,0 0-353 16,0 0-191-16,0 0 703 15,0 0 289-15,0 0 577 16,0 0 576-16,0 0 193 16,0 0-738-16,0 0-63 15,0 44 0-15,0 1-65 16,0-1-127-16,22 45-97 0,-22-23-32 16,0 21 193-16,22 2-97 15,-22-1-255-15,21 22-161 16,3 2 64-1,-24-25-32-15,22 2-32 0,-22-1-64 16,22-22-128-16,-22 1-161 16,0-24-351-16,0 2-353 15,-22 0-385-15,0-1-672 16,-23-21-1441-16,1-2-1314 16,0 1-223-16,-22 1 1664 15</inkml:trace>
  <inkml:trace contextRef="#ctx0" brushRef="#br0" timeOffset="5435.33">19772 6360 576 0,'-22'0'4837'16,"0"-22"159"-16,0 22-4483 15,22 0-129-15,0 0 65 0,-21 0 223 16,21 0 193-16,0 0 192 15,0 0-224-15,0 0-417 16,0 0-352-16,0 0 0 16,21 0 161-16,1 0 95 15,22 22 128-15,0-22 97 16,45 23 95-16,21-1-31 16,23-22-64-16,43 22-65 15,45-22-96-15,21 0 1 16,1 0-161-16,21 0-128 15,-21 0-32-15,23 0-64 16,-2 22 64-16,-21-22 0 16,-23 23-64-16,1-23 0 15,-22 21 0-15,-23-21 32 0,-22 0-32 16,1 0-32 0,-44 0 0-16,-2 0-64 15,-43 0-32-15,1 0 0 0,-23 0-96 16,0 0-65-16,0 0-896 15,1-21-2658-15,-23-2-2435 16</inkml:trace>
  <inkml:trace contextRef="#ctx0" brushRef="#br0" timeOffset="6326.37">23126 7332 640 0,'0'-44'5862'16,"-22"22"416"-16,22 22-5125 16,0-23 96-16,0 23 256 15,0 0 65-15,-23 0-193 16,23 23-416-16,0 20-577 16,0 25-191-16,0 19-33 15,0 25-64-15,0-25-32 16,23 2-64-16,-1-1-128 0,-22-22-417 15,22-22-928-15,0 0-1346 16,0-22-2722 0,-22-22-1442-16</inkml:trace>
  <inkml:trace contextRef="#ctx0" brushRef="#br0" timeOffset="6345.59">23192 8016 192 0,'22'-22'640'0</inkml:trace>
  <inkml:trace contextRef="#ctx0" brushRef="#br0" timeOffset="6728.65">23104 7530 576 0,'-45'-153'4997'15,"45"108"768"-15,-22 1-3651 16,22 44-288-16,0-22-321 16,0 22-255-16,22 0-225 15,23 0-129-15,-1-23-223 0,22 23-225 16,23 0-127-16,21-21-129 16,1 21-96-16,-2-22-32 15,2-1-64 1,-23 2 0-16,21-2-64 0,-41 1-128 15,-3 22-160-15,-21 0-1 16,0 0 65-16,-20 0 128 16,-24 0 160-16,0 0 128 15,0 22 64-15,0 1-32 16,0-2 0-16,0 24 33 16,23-24-33-16,-23 45-64 15,22-21-32-15,0 22-64 0,-22 21 0 16,22-21 0-16,-22-1-32 15,22-23-192 1,-22 24-385-16,0-24-704 0,0 2-833 16,0-24-1570-16,0 24-1120 15,0-23 480-15,-22 0 2370 16</inkml:trace>
  <inkml:trace contextRef="#ctx0" brushRef="#br0" timeOffset="7078.91">23059 8082 1441 0,'-109'23'5093'15,"87"-23"352"-15,-22 0-4452 0,20 22-289 16,24-22-543-16,0 0-642 15,24 0-320-15,20 0 1506 16,0-22 320-16,43-1 0 16,2-20 224-16,43 20 321 15,1 1-161-15,0 1-1665 16,20-2-97-16,-20 1 994 16,0 22-257-16,-2-22-512 15,-18 22-1057-15,-25-22 993 16,1 22-96-16,-23 0-33 15,-23-23-832-15,1 23-608 16,-22 0-161-16,-22-21-673 0,0 21-2497 16,0-22 1792-16</inkml:trace>
  <inkml:trace contextRef="#ctx0" brushRef="#br0" timeOffset="8013.3">18425 6891 480 0,'0'-45'4228'0,"0"45"448"0,0 0-3811 16,0 0-1057-16,0 0-256 16,0 45 1056-1,0-24 513-15,0 45 192 0,0 23-320 16,0 0 64-16,0 21-640 16,22 22 223-16,-22 0-63 15,22 1-353-15,0-1 64 16,-22-21 257-16,22-1-545 15,-22-21 32-15,22 21-32 16,1-22 32-16,-23 1-32 16,22-23-320-16,-22 23-513 15,0-23-416-15,22 0-129 0,-22-20-543 16,22 20-418 0,-22-23-832-16,22 2-384 15,0-23 897-15</inkml:trace>
  <inkml:trace contextRef="#ctx0" brushRef="#br0" timeOffset="8642.36">18711 8923 1 0,'22'-22'1056'0,"-22"22"1154"16,22 0 384-16,-22-22-1313 16,24 22-160-16,-24 0-128 15,43 0-608-15,-21 0-65 0,22 0-64 16,22 0 449-16,1 0 64 15,-1 0-33-15,21 0-127 16,25 22-65 0,-1-22 417-16,22 22-96 0,0-22 0 15,20 0-545-15,2 0 97 16,22 23-129-16,-1-23-64 16,23 0 32-16,-24 0-128 15,24 0-63-15,-22 0-65 16,0 0 160-16,-1 0-160 15,-21 21 96-15,-1-21-64 16,22 0 64-16,-21 0 0 16,-1 0 32-16,0 0 64 15,-21-21-160-15,22-2-32 16,-1 1 160-16,-21 0 97 16,-2 0-161-16,2 22-160 15,0-23 0-15,-2 23 128 0,-20 0 32 16,-1 0 32-16,1 0-128 15,-1 0 32-15,1 0-32 16,-24 0 0-16,4 0 0 16,-3-21 96-16,1 21-64 15,-23-22 32-15,21 22-32 16,-20-23-32-16,21 23 0 16,-22 0 0-16,23-22 0 15,-23 22 0-15,21 0 0 16,-19 0 32-16,19 0 32 15,-21 0-256-15,23 0-160 16,-23 0-1-16,-2 0 417 0,-19 0-320 16,21-21 0-16,-22 21-545 15,0 0-576-15,-23 0-641 16,3 0-1762-16,-2 0 706 16,0 0 1568-16,-22 0 1634 15,22 0-4836-15</inkml:trace>
  <inkml:trace contextRef="#ctx0" brushRef="#br0" timeOffset="10115.32">25730 8725 1633 0,'-22'0'2851'0,"22"0"3587"16,-22 21-32-16,22-21-5381 0,-24 0-545 15,24 0-159-15,0-21-129 16,0-2-32-16,-21-21-64 15,-1-1 0-15,22-21-64 16,-22 0-32-16,22-23 32 16,-22 23 96-16,0-23 65 15,22 1 63-15,-22-1-64 16,0-21-96-16,22 21-32 16,-22 2 64-16,22-24 64 15,-22-22 65-15,22 1-65 16,0-23-64-16,0 2 32 15,0 41 0-15,0 3 64 0,22 20-63 16,-22 2-33-16,22 20-64 16,-22-21 32-16,0-1 0 15,0 0-96-15,0-22 0 16,-22 1 0-16,22-22 0 16,0 21 0-16,0 1 0 15,0 21 0-15,0 0 0 16,0 2 0-16,-22 21 0 15,22-23 0-15,-23 1 0 16,1-22-64-16,-20-23-32 16,20 22-96-16,0-21 31 15,22 22 129-15,-22 0 32 16,0-1 0-16,0 22 0 0,0 2-32 16,-1-3-32-16,1-20 0 15,22-1-32-15,-22 1-64 16,0-23-192-1,-22 1-193-15,22 0-63 0,1-1 127 16,-25 22 289-16,24-21 128 16,-22 44 96-16,23-23 32 15,-23 22-32-15,22 2 0 16,0-2 32-16,0 1-32 16,-1-22-32-16,23 21 0 15,-22 23 0-15,22-23 0 16,-22 23 0-16,0 21 0 0,22 1 0 15,-22-1-64 1,0 2 0-16,0-1 64 16,0 22 0-16,0-1 0 15,22-21-128-15,-22 22-192 0,22 1-225 16,-23-2-320-16,1 1-320 16,22 1-192-16,-22-24 192 15,22 23 32-15,0 0 32 16,-22-1 256-16,22 23 64 15,0-21 64-15,0-1 385 16,0-1 448-16,0 23 256 16,0-21 449-16,0 21 224 0,0-23-128 15,0 23-256-15,0-22-65 16,0 22-127-16,0 0-129 16,0 0-128-16,0 0-32 15,-22 0 64 1,22-23-31-16,-22 23-65 0,1 0 32 15,-1-21-32-15,-22 21-32 16,-23 0-32-16,1-22-64 16,-25 22-32-16,-18 0 0 15,-3-23 0-15,-19 23 64 16,-24 0 32-16,-22-21-96 16,24 21 0-16,-24-22-96 15,1 22-64-15,-23-23-161 0,0 23 33 16,0 0 32-1,-21 0 128-15,-1 0 0 16,23 0 31-16,-1 0-31 16,24 0 64-16,20 23 32 0,0-23 64 15,22 0 32-15,-20 0 32 16,20 22 128-16,1-22 1 16,-1 21-1-16,0 2-64 15,24-1 64-15,20-1 0 16,1 2-96-16,0-1-64 15,21-22 0-15,1 23-32 16,1-23 0-16,-3 21 0 16,25-21-64-16,-23 0 64 15,22 23 0-15,-23-23 0 16,-1 22 0-16,3-22 0 16,-24 21 0-16,23 2 0 15,0-23 0-15,-1 22 0 0,1 0 0 16,0 0 0-16,-1 1 0 15,1-23 0-15,23 21 0 16,-23 1 0-16,-1 1 0 16,23-2-32-16,-22 24 0 15,-1-24-64-15,1 2 96 16,0-1-32-16,23-1-32 16,-25 2-64-16,25-1 0 0,-23-22 128 15,22 21 160 1,-23-21-32-16,23 23-64 15,0-1-64-15,0-22-32 16,22 22-32-16,1-22-192 0,-3 22-577 16,24-22-897-16,0 0-1184 15,0 0-514-15,0 0 610 16,0 0 1569-16,0 0 864 16</inkml:trace>
  <inkml:trace contextRef="#ctx0" brushRef="#br0" timeOffset="13109.36">20567 5741 480 0,'0'0'5445'15,"0"0"353"-15,22 0-4485 16,-22 22-512-16,0 1-33 16,22-2-95-16,-22 24-321 15,22-22-127-15,-1-2-65 0,1 1-128 16,0 1-64-16,2-23 0 15,-2 0-96-15,0-23-33 16,-1 1-159 0,1 1-32-16,22-25 63 0,-22 3 193 15,0-2 128-15,23 24 97 16,-45 21 191-16,22 0 192 16,0 0 193-16,-22 21 160 15,22 24-96-15,0-2-129 16,0 3-159-16,-22-3-161 15,22 1-160-15,22-22-96 16,-23 1 0-16,3-2-32 0,20-21 0 16,-22 0 32-1,0-21 0-15,-1-24-64 16,23 24 64-16,-22-24 0 16,24 24-64-16,-3-2 0 0,-21 23 0 15,0 0 129-15,22 0 95 16,-22 23 32-16,0 20-32 15,1-20-64-15,-1-2-96 16,0 1 1-16,0 1 31 16,0-2-96-16,22-21 0 15,-22 0 0-15,-1 0 32 16,1 0 0-16,24-21-32 16,-2-2 64-16,-23 23-64 15,23 0 0-15,0 0 0 16,1 0 0-16,-23 0 32 15,0 23-32-15,22-2-32 16,-22 2 32-16,0-1-32 0,0-1-225 16,0-21-543-16,0 0-1186 15,1 23-1890-15,-1-23-1345 16,0 0 673-16</inkml:trace>
  <inkml:trace contextRef="#ctx0" brushRef="#br0" timeOffset="14891.57">23435 5941 3619 0,'22'0'4260'0,"-22"0"-3427"0,21-23-609 15,1 23 256-15,2-43 289 16,20 20 0-16,21 0-64 16,1 1 31-16,23-22-31 15,-1 1-353-15,45-24-224 16,-2 22 33-16,4-21-33 16,20 0 64-16,-2 22 32 15,24-22 192-15,0 23 225 16,21-24 160-16,23 22-161 15,-24 2-351-15,2-2 31 16,21 1 32-16,1 21-31 0,21-20-257 16,-21 20-64-1,-1 2 0-15,-21-1 0 16,-22 22 0-16,-46 0 0 16,2 0 0-16,-45 0 0 0,23 0 0 15,-45 0-96-15,1 0 32 16,-23 0-1-16,0 0-31 15,-22 0-32-15,-1 0-64 16,-21 0 128-16,0 0 64 16,-21 0-64-16,-1-23-160 15,0 23-193-15,0 0 1 16,0-21 96-16,-23 21-33 16,23-23-159-16,0 1-193 15,0 1-128-15,22-2 161 16,0 1 191-16,-22 1 385 15,22-2 96-15,-22 1 32 16,22 0 160-16,-22 0 161 0,22-1 159 16,0 23 129-16,-22-21 63 15,22 21 1-15,0 0-64 16,0 0-225-16,0 0-192 16,0 0 33-16,22 0 159 15,-22 21 64-15,44 2-31 16,-44-1-1-16,22 22 1 15,22-21-65-15,-22 20-96 16,1-20-95-16,-1-2-33 16,0 1-32-16,0 1 0 15,0-2-32-15,0-21-32 16,-22 0-64-16,21 23 0 0,1-23 64 16,-22 0 0-16,0 0-64 15,0 0 128 1,0 0 161-16,0 0 31 15,0 0 0-15,-43 0 33 0,-1 0-1 16,0 0-96-16,-1 0-160 16,1 0-64-16,0 0-64 15,22 22-192-15,-22-22-385 16,22 21-640-16,0-21-1569 16,-1 0-1795-16,1 23-319 15,22-23 672-15</inkml:trace>
  <inkml:trace contextRef="#ctx0" brushRef="#br0" timeOffset="15919.59">27715 5234 544 0,'0'0'4708'0,"-22"0"449"16,22 0-4068-16,0 0-480 16,0 0 128-16,22 0 63 15,-22 0-63-15,22-23 96 16,0 2 64-16,22-1-32 15,1-1-129-15,-1 1-95 16,-22 0-129-16,22 0-191 16,-23-1-161-16,1 2-64 15,0 21-64-15,-22-22-32 16,22 22-32-16,2-23-224 16,-24 23-289-16,0 0-576 0,22-21-801 15,-22 21-1377-15,0-22-1217 16,0 22 192-16,0 0 2274 15,0 0 1249-15</inkml:trace>
  <inkml:trace contextRef="#ctx0" brushRef="#br0" timeOffset="16231.64">28001 4947 736 0,'0'0'4677'0,"0"0"-97"16,-22 0-3907-16,1 0-129 16,-1 22 193-16,0-1-129 15,22 2-63-15,-44-1-1 16,22-1-127-16,-1 2-193 15,1-1-192-15,22 0-192 16,-22 23-256-16,22-23-641 16,-22-1-1378-16,22 2-1537 15,-22-23-31-15,22 22 1985 16,0-22 1763-16</inkml:trace>
  <inkml:trace contextRef="#ctx0" brushRef="#br0" timeOffset="17098.22">28464 4306 1153 0,'0'0'4420'16,"0"0"-384"-16,0 0-2787 15,0 0-224-15,0 0 0 16,0 0-225-16,0 0-383 16,0 0-161-16,0 22 481 0,0 22 576 15,0 24-64-15,0 19-416 16,0 2-192-16,0-1-65 16,0 0-31-1,0 0 63-15,0 1-448 0,0-23-160 16,0 0-288-16,0 1 128 15,24-24 160-15,-24 2-512 16,0-1-1731-16,0-21-1248 16,22-2-417-16,-22-21-544 15,0 0 1377-15,0 0 1634 16</inkml:trace>
  <inkml:trace contextRef="#ctx0" brushRef="#br0" timeOffset="17311.13">28464 5056 2306 0,'0'-21'5733'16,"0"21"641"-16,0 0-5573 15,0-22-1121-15,24 22 191 16,-2 0 770-16,22-23-32 16,-1 23-449-16,1-21-352 15,0-1-353-15,-20 22-640 16,19-23-641-16,-21 2-1473 15,0-24-961-15,0 24 545 16,-22-24 2563-16</inkml:trace>
  <inkml:trace contextRef="#ctx0" brushRef="#br0" timeOffset="17518.29">28818 4417 384 0,'22'-66'3331'15,"-22"66"1634"-15,0 0-1442 16,0 0-1729-16,22 0-417 15,-22 0-160-15,0 44-288 16,0 1-96-16,0 21-160 16,0 0-225-16,0 0-192 15,0 0-96-15,0 1-96 16,0-1-320-16,0 0-897 16,0-22-2434-16,0-1-2307 0,22-20 609 15,-22-1 3748-15</inkml:trace>
  <inkml:trace contextRef="#ctx0" brushRef="#br0" timeOffset="18427.79">29106 4704 320 0,'23'-66'1986'16,"-23"66"1057"-16,0-22 288 15,0 22 929-15,0 0-1121 16,0 22-1474-16,-23 22-672 15,23 0-544-15,-22 1 63 0,0 21-320 16,22 0-32-16,0-22-63 16,0 22-1-1,0-44-96-15,0-1 64 16,0 2-32-16,0-23 64 0,0 0 96 16,0 0 0-16,0-23 64 15,22-20-191-15,-22-1-65 16,22-22 32-16,-22-23-97 15,23 1 33-15,-23 0 32 16,22 0 0-16,0-1 0 16,0 23 0-16,0 43 0 15,0 2-32-15,-22 21 64 0,22 0 385 16,0 21-1-16,0 24 225 16,-1 21 64-1,3 1-289-15,-24-1-416 16,0 22-64-16,0-21 64 0,22-1-64 15,-22 0-289-15,0-22-415 16,0-1-706-16,0-20-1120 16,0-1-1058-16,0-1-1408 15,0-21 543-15,-22 0 1859 16,-2 0 3779-16,3-21-1634 16,-1-1 65-16,-22-1 832 15,22 2 1634-15,0-1 1442 16,0 22 191-16,22 0-1089 15,0 0-544-15,0 0-897 16,0 0-384-16,0 0-96 16,0 0 31-16,44-23-159 15,-22 23-353-15,22-21-288 0,-1-2-577 16,3 1-1121-16,-2 1-2658 16,-1-24-993-16,1 1 833 15,0 0 3843 1,1-1-961-16,-1 2 3268 0,-22-23 960 15,-22 22 801-15,0 21-1025 16,0-20-832-16,0 43 127 16,-22-23-128-16,0 23 97 15,0 0-225-15,-23 23-192 16,23 20-192-16,22-20 160 16,0 21-160-16,0-22-705 15,0 22-64-15,46-22 32 0,-3 22 224 16,1-22 1-1,0 22-33-15,0-21-32 16,1 20-31-16,-1-20-33 16,-22-2 32-16,0 24 65 0,-22-24 159 15,0 2-31-15,0 20-129 16,-22-20-128-16,-22-1-160 16,-1-1-192-16,23 2-288 15,-22-1-834-15,22-22-1889 16,0 0-1793-16,0-22-385 15,0-1 2178-15,22-20-513 16</inkml:trace>
  <inkml:trace contextRef="#ctx0" brushRef="#br0" timeOffset="18981.34">30099 4461 3619 0,'0'-21'7239'15,"0"21"224"-15,0 0-6118 16,0 0-128-16,0 21-32 16,0 45-160-16,-22 0-192 15,22 0-320-15,0 23-161 16,0-23-224-16,0 0-96 16,0 1-96-16,0-24-192 0,0-20-353 15,0-1-512-15,0-1-448 16,0 2-33-16,0-23 257 15,0-23 352-15,0 2 448 16,0-1 129-16,0-22 96 16,0-1 128-16,0 1 224 15,0 1 320-15,22-2 192 16,0 24 129-16,22 21 192 16,1-23 0-16,-1 23-65 15,0-22-159-15,-22 22-257 16,22-22-63-16,-22 0-129 15,0-1-64-15,1-20 0 16,-1 20 32-16,-22 2 0 0,0-1 33 16,0-22-97-1,0 21 0-15,0 1 96 16,0 1 288-16,0 21 225 16,0 0 32-16,0 0-193 0,0 21-31 15,0 45-65-15,0 0-95 16,0 23-193-16,0-23-32 15,0 23-224-15,0-23-225 16,0-22-447-16,0-1-834 16,-22 2-1921-16,22-1-1602 15,-23-22 64-15,23 0 897 16,-22 0-384-16</inkml:trace>
  <inkml:trace contextRef="#ctx0" brushRef="#br0" timeOffset="19896.55">30849 3798 736 0,'-22'-23'7880'0,"22"23"95"15,0-21-6565-15,0 21-706 16,22-23 1-16,1 1 160 15,21 1-97-15,0-2-31 16,0 23-96-16,23 0-193 16,-1 0-160-16,-1 0-159 15,-21 23 31-15,2 20 0 16,-25-20 64-16,-21 21-32 16,0-1 129-16,0 23 95 15,-45-21 32-15,1 22 65 0,-21-1-33 16,-1 0-31-16,20 0-97 15,-19 2-32 1,43-2-63-16,-22-22-33 0,22 22-64 16,22-44-128-16,-22 22-64 15,22-21-32-15,0-1-288 16,0-1-769-16,0 2-1666 16,0-23-2114-16,0 22-1185 15,0 22 1-15,0-22 1216 16</inkml:trace>
  <inkml:trace contextRef="#ctx0" brushRef="#br0" timeOffset="20066.12">31004 5123 2017 0,'0'45'8777'0,"0"-45"-770"15,0 22-6405-15,0-22-1282 16,22 0-160-16,-22 0-224 15,0 0-897-15,0 0-2562 16,0 0-2755-16,0 0-480 16</inkml:trace>
  <inkml:trace contextRef="#ctx0" brushRef="#br0" timeOffset="33191.65">1345 12256 224 0,'0'0'576'0,"0"0"225"15,-21 0 32-15,21 0 32 0,0 0 31 16,0 0-63-16,0 0 64 15,0 0 0-15,0 0-192 16,0 0-193 0,0 0-95-16,0 0 31 0,0 0 32 15,0 0 225-15,21 0 0 16,1 0-65-16,0 0-159 16,22 0-97-16,-22 0-32 15,22 0-63-15,23 0-33 16,-23 0-32-16,22 0-64 15,1 0 1-15,-1 0-65 16,-1 0 32-16,24 0-64 16,-23 0 32-16,0 0 32 15,1 0-96-15,-1 0 32 16,0 0-32-16,-1 0 0 16,-19 0 32-16,19 0 0 15,1 0-32-15,1 0 32 0,-23 0-64 16,22 0 0-16,-22 0 32 15,23 0 0-15,-23-23 32 16,0 23-64-16,-1 0 0 16,1-21 0-16,2 21 0 15,-25 0 0-15,23 0 33 16,0-22 31-16,-22 22-64 16,0 0 0-16,0 0 64 0,1 0-64 15,-1 0 0 1,-22 0 0-16,22 0 0 15,-22 0 0-15,22 0 0 16,-22-23 0-16,0 23 0 0,22 0 0 16,-22 0 0-16,0 0 0 15,0 0 0-15,0 0 0 16,22 0 0-16,-22 0 0 16,0 0-32-16,0 0 0 15,0 0-65-15,0 0 33 16,0 0-64-16,0 0-288 15,0 0-193-15,0 0-544 16,-22 0-1601-16,22 0-2019 16</inkml:trace>
  <inkml:trace contextRef="#ctx0" brushRef="#br0" timeOffset="35376.86">4720 12521 1697 0,'-22'0'705'16,"22"22"-33"-16,0-22 385 0,0 0 129 15,0 0-1-15,0 0-256 16,0 0-193-1,0 0-223-15,0 0-129 16,0 0-32-16,0 0 289 0,0 0 256 16,22 0 192-16,23 0-192 15,21 0-161-15,1-22-191 16,23 22-97 0,-3 0-127-16,1 0-129 0,23 0-64 15,-2 0 0-15,3 0 32 16,20 0-96-16,-22 22 0 15,1-22-32-15,21 0 0 16,-21 0 33-16,-2 23-1 16,2-23-64-16,-23 0 0 15,23 0 32-15,-24-23 32 16,1 23-32-16,-21-22-32 16,21 1 0-16,-21 21 0 0,-1-23 0 15,0 23 0-15,-1-22 0 16,-19 22 0-16,-2 0 0 15,-23-23 0-15,23 23 0 16,-22 0 0-16,0 0 0 16,-22 0 0-16,0 0 0 15,0 0-32-15,0 0-64 16,0 0-97-16,0 0-95 16,0 0 32-16,0 0-128 15,0 0-33-15,0 0-256 16,0 0-287-16,-22 0-386 15,22 0-511-15,-22 0-354 0,0 0 162 16,0-21 799-16,1 21 834 16,-1-23 416-16,-22 23 384 15,20-22 481-15,2 22 448 16,1 0 321-16,-23-21-129 16,44-2-416-16,-22 23-160 15,0-22-128-15,22 22 32 16,-22 0-97-16,22 0-223 15,0 0-289-15,0 0 32 16,22 0 161-16,0 0 191 16,22 0-31-16,-22 22-129 15,21 1 33-15,25-23-65 16,-25 21-95-16,1-21-33 0,0 22-160 16,1-22 32-16,-1 23 0 15,-22-23-96-15,0 21-32 16,0-21 0-1,0 0 32-15,-22 0-32 0,0 0 0 16,0 0 33-16,0 0-1 16,0 23 0-16,0-23-32 15,0 0-32-15,0 0 0 16,0 0-96-16,0 0-1 16,-22 0 33-16,22 0-32 15,0 0-32-15,0 0-32 16,0 22 64-16,0-22 32 0,0 0 64 15,0 0 0-15,0 0 32 16,0 0 96 0,0 0 224-16,-22 23 33 0,0-2-65 15,-22 24-288-15,-1 21-384 16,1 0-1410-16,0-21-2658 16,1 21-2274-16</inkml:trace>
  <inkml:trace contextRef="#ctx0" brushRef="#br0" timeOffset="45006.29">16903 14841 320 0,'0'0'2851'0,"0"0"-1218"16,0 0-768-16,0-21 64 16,0 21 64-16,0 0 0 15,0-24 160-15,0 24 96 16,0 0-64-16,-22 0-224 15,0-22-128-15,0 22-193 16,-23 0-127-16,1-21-33 0,0 21 65 16,0 0-225-16,-23-23-64 15,1 23 33 1,1 0 191-16,-3 0 161 0,3 0-65 16,-23 0-95-16,21 23-1 15,-21-23-128-15,1 43-95 16,-3-19-129-16,3 20-32 15,21-22-32-15,-23 22 0 16,23 0 0-16,0 1-64 16,-1 21 0-16,23-23 0 15,1 1 64-15,21 22 0 16,0-21-64-16,22 22 0 16,0-24 0-16,0 23 0 0,0 1 0 15,44-22 0-15,-1 21 0 16,23 0 0-1,1 21 0-15,43-21 0 16,1-20 0-16,20 20 0 0,2-23 0 16,22 1 0-16,20 1 0 15,-20-45 0-15,22 0 0 16,-22-22 32-16,-2-1-32 16,2 23-32-16,-22-21 32 15,21-2 0-15,-21 1 32 16,-22 22-32-16,20-44-32 15,-20 22 0-15,-1-22-32 0,-21-22 32 16,-2 0 0-16,1-1-32 16,1-21 0-1,-23 22-32-15,-22-1-32 16,1 1-32-16,-23 0 31 0,-22 22-63 16,0-22 0-16,-22 21 96 15,-1 1 32-15,-21-22 64 16,-22 0-64-16,-23-23-32 15,-21 23 128-15,-23-1 64 16,2 0-32-16,-24 24 64 16,0-2 128-16,-20 45-96 15,20 0-192-15,22 0-352 16,2 45-545-16,-2-23-1217 0,22-1-1762 16,23 25-1152-16</inkml:trace>
  <inkml:trace contextRef="#ctx0" brushRef="#br0" timeOffset="46338.88">20611 14820 768 0,'22'0'4645'0,"-22"21"-289"0,0-21-2979 16,0 0-160-16,0 0-128 16,0 0-64-16,0 0-32 15,0 0-64-15,0 0-128 16,-22 0-289-16,0 0-255 16,-22 0-97-16,0 0 64 15,-1 0-32-15,1 0 0 0,0 0 0 16,0 0 97-16,-1 23 95 15,23-1-96 1,0 22-63-16,0 0-97 0,0 1-64 16,22-2-64-16,0 23-32 15,0-22-32-15,22-21-32 16,0-1-1-16,0-1 1 16,0-21 64-16,23 0 32 15,-1 0 0-15,0-43 32 16,0 20-64-16,1-21-224 15,-23 1-385-15,0-2-512 0,0 24-512 16,0-24-802 0,-22 1-1600-16,0 21-866 15,0-20 1153-15</inkml:trace>
  <inkml:trace contextRef="#ctx0" brushRef="#br0" timeOffset="46639.51">20501 14465 1345 0,'-23'-111'2562'15,"23"67"-288"-15,-22-22-192 16,0 44 192-16,22 1-320 16,0-2-192-16,0 23-289 15,0 0-223-15,0 0-1 16,0 0-160-16,0 44-96 0,0 1-225 16,0 21 33-16,22 21-224 15,0 2-65-15,1 21-127 16,-1-22-129-1,0 1-64-15,0-21-64 0,0 20-32 16,0-21-96-16,0-24 0 16,-1 1 0-16,1-22-96 15,0 22-96-15,-22-21-353 16,24-23-672-16,-2 22-865 16,-22-22-1793-16,0 0-1987 15,0 0-192-15</inkml:trace>
  <inkml:trace contextRef="#ctx0" brushRef="#br0" timeOffset="47061.14">20919 14730 3939 0,'0'-44'5445'16,"0"44"-2786"-16,-22 0-1282 0,22 0 257 15,0 0-193-15,0 0-256 16,0 0-128-16,0 0-96 16,0 21-64-16,0 2-256 15,22 21-225-15,1 23-32 16,-1-22-127-16,0-1-97 16,0 22-128-16,-22-22-160 15,22 1-321-15,0-24-576 16,-22 1-897-16,0-22-1633 15,0 0-1890-15,0 0-417 16,0 0 2307-16</inkml:trace>
  <inkml:trace contextRef="#ctx0" brushRef="#br0" timeOffset="47210.1">20853 14553 256 0,'-22'-44'5829'16,"22"21"-352"-16,0 2-4484 15,0-1-993-15,0 22-224 16,0-23-545-16,22 23-1761 16,-22-21-2050-16,0 21 129 15</inkml:trace>
  <inkml:trace contextRef="#ctx0" brushRef="#br0" timeOffset="47823.09">21449 14753 5413 0,'22'21'5701'16,"0"-21"-3843"-16,-22 0-1057 15,0 0 127-15,0-21 1 16,0 21-224-16,-22-23-225 15,22 0-95-15,-22 2-65 16,0 21 0-16,0 0 129 0,1 0 255 16,-25 0 65-16,24 21-224 15,22 25-257-15,-22-3-96 16,22 25-64 0,0-25 0-16,0 24-31 0,22-22-1 15,0-2-160-15,2-20-1 16,-2-2 1-16,21-21 0 15,-21 0 32-15,0-21 96 16,-22-2 0-16,0-20-64 16,0-2 0-16,0 1 0 15,0-22 65-15,0 22 31 16,-22-2 0-16,22 25 0 16,0 21 0-16,0-23 0 0,0 23 64 15,0 23 128-15,22-2 353 16,0 25 128-1,22 20-129-15,-22 0-159 16,23 22-97-16,-1 0-32 0,0 1-63 16,0-2-33-16,-23 25-96 15,25-24-32-15,-24 0 0 16,-22 0 1-16,0-21-65 16,0-1 0-16,-22 0 32 15,-2-22-160-15,2-22-257 16,-21 1-447-16,-1-23-866 15,0-23-800-15,22-20-1218 0,-23-3-992 16,1-41-65-16,22-2 1090 16</inkml:trace>
  <inkml:trace contextRef="#ctx0" brushRef="#br0" timeOffset="48256.16">21692 14774 2562 0,'44'0'5701'0,"-23"0"481"16,1 22-4869-16,2-22-448 15,-2 24-256-15,0-24-225 16,0 0-96-16,-1 0-63 0,1-24-33 16,-22 2-32-16,22 1-128 15,-22-25 0-15,0 3 64 16,0-2 32-1,-22 1-64-15,0 22 32 0,1-22 65 16,-1 21 223-16,-22 23 160 16,20 0 129-16,2 0 96 15,1 0-65-15,21 0-159 16,0 45-289-16,0-23-32 16,0 44-31-16,0-21 31 15,43-2-32-15,-19 3-64 16,-2-3-32-16,0 2 0 15,21-22-64-15,-21-23 0 16,0 22-64-16,0-22-64 16,22 0-96-16,-21-22-384 15,-1-1-834-15,0 2-1184 0,-22-25-1506 16,22 2-897-16,-22 0 577 16,22-23 1729-16</inkml:trace>
  <inkml:trace contextRef="#ctx0" brushRef="#br0" timeOffset="48545.26">22155 14333 2690 0,'-22'-45'4869'16,"0"45"1377"-16,22 0-4453 15,-22 0-319-15,0 0-129 16,22 22-576-16,-22 1-225 16,22 21-191-16,22-22-97 15,0 22-64-15,22-22-64 16,0-1 32-16,23 24 161 0,-23-23 159 15,0 0-64-15,-1 1-31 16,1-2-65-16,2 1 0 16,-24 23 33-16,-22-24 63 15,21 25-64-15,-21-25 33 16,0 25-225-16,-21-2-64 16,-1-22-96-16,0-1-320 15,-24-21-705-15,24 0-1602 16,1 0-2209-16,-23-43-1378 15,22-1 1121-15</inkml:trace>
  <inkml:trace contextRef="#ctx0" brushRef="#br0" timeOffset="49067.46">22443 13736 768 0,'0'-66'6695'0,"0"45"319"16,0 21-2946-16,0 0-3395 16,0 0-97-16,0 0-63 15,0 0 127-15,22 21 33 16,0 24-225-16,-22-2 1 16,43 46-1-16,-21-23-159 15,0 23-33-15,22 21-32 0,1-21-64 16,-1 20-64-16,-22-20-64 15,22-23 32-15,-22-22-64 16,0-22-32-16,0 0-32 16,-1-22-96-16,3 0-192 15,-2 0-449-15,0-22-576 16,-22-23-449-16,0 2-512 16,-22-1-961-16,-24-1-577 15,3-21 289-15,-23 22 1825 16,22 1 2563-16,0 20 2690 15,-1 0 897-15,23 23-1377 16,0 0-897-16,22 0-416 0,0 0-449 16,0 0-577-16,0 23-127 15,44 0 160-15,-22-23 31 16,45 0-127-16,-23 0-193 16,0 0-95-16,0-23-65 15,1 0-128-15,-23 2-96 16,0 21-288-16,0-22-673 15,-22 22-1249-15,0-23-2018 16,-22 23-1826-16,0-21-32 16</inkml:trace>
  <inkml:trace contextRef="#ctx0" brushRef="#br0" timeOffset="105509.36">15887 10555 3042 0,'-21'0'5061'16,"21"23"-3107"-16,0-23-1313 16,-22 0 223-16,0 0 225 15,0 0-256-15,0 0-96 16,0 0-96-16,-23 0-129 0,23 0-192 16,-22 0-159-16,0 0-1 15,0 0 0-15,22 22 64 16,-23-22-64-16,1 0 0 15,22 0-64-15,0 23 1 16,1-23 31-16,-1 0-32 16,0 0-64-16,22 0 0 15,-24 0 32-15,24 0-32 16,0 0-32-16,0 0 0 16,0 0-32-16,0 0 0 15,0 0-32-15,0 0 32 16,0 0 32-16,0 22 0 15,0-22 64-15,0 21 0 0,0 24 64 16,24-1 0-16,-24 0 64 16,0 22-32-16,0 0-31 15,0 2-1-15,0 19-32 16,0 2-32-16,0-1 0 16,0 22-32-16,0 0 0 15,22 22 32-15,-22-20-32 16,0-3-32-16,0 3 32 15,-22-3 32-15,22-20-32 16,-24 21-32-16,2-21 0 16,0 21 0-16,22 1 0 15,0-1 0-15,0-20 0 0,0-3 0 16,0 2 0-16,0-1 0 16,0-21 0-16,0 20 0 15,0-19 64-15,-21-2 0 16,21-23-32-16,-22 24 0 15,22-24 32-15,0 23-32 16,-22-21-32-16,22-1 0 16,0-21 0-16,0 20 0 15,0-20 0-15,0 20 0 16,0-20 0-16,0-2-32 16,0 2 32-16,0-1 32 15,0-1-64-15,0 2 32 16,22-1 32-16,-22 1-64 0,0-23 32 15,0 0 32-15,0 0-32 16,0 0 0-16,0 0 0 16,0 0 0-16,0 0 0 15,0 0 0-15,0 0 0 16,0 0 0-16,0 0 0 16,0 0 0-16,0 0 0 15,0 0 0-15,22 0 32 16,-1 0 65-16,23-23 31 15,2 23 0-15,-3-22 32 16,23 22-64-16,1-23-32 16,-23 23-32-16,22 0-32 0,0 0-64 15,1 0-64-15,-23 0-545 16,0 23-1793 0,-23-1-2403-16,1 1-1056 15</inkml:trace>
  <inkml:trace contextRef="#ctx0" brushRef="#br0" timeOffset="107603.59">18161 10532 1153 0,'-22'0'6246'15,"22"23"-1186"-15,-24-23-4579 16,24 0-449-16,24 0 96 0,-2 0 192 15,0 0 225-15,21 0 31 16,23 0-95-16,1 0-129 16,-23 0-192-1,22 0-96-15,0 0 64 0,-21 0-96 16,-1 0-32-16,0 0 32 16,-23 0 33-16,1 23-1 15,-22-23-32-15,22 0 32 16,-22 0 192-16,0 0 64 15,0 0 161-15,0 22-129 16,0 1-96-16,0-23-96 16,0 22-31-16,0 22 31 0,0-22-32 15,0 44-32-15,0 1-64 16,0-1-32 0,0 23 0-16,22 20 0 15,-22 1 0-15,0 23 0 0,24-1 32 16,-24-21 32-16,0 22 0 15,22-24 0-15,-22 3 32 16,0-3-32-16,0-20 0 16,0-2 0-16,0 25-32 15,-22-25-32-15,22 24 0 16,0-22-32-16,0 0 0 16,0-1 32-16,0-21-64 15,0 21 64-15,0-22 0 16,0 1 0-16,0-1-64 15,22 0-32-15,-22-22 96 16,0 22 0-16,0-21 0 16,0 21 0-16,0-22 0 0,0-22 0 15,0 22 0-15,0-22-64 16,0 0 0-16,0 0-32 16,0 1-32-16,0-2 0 15,0-21-32-15,0 0 31 16,0 22 33-16,0-22 0 15,-22 0 64-15,22 0-64 16,0 0 96-16,0 0 0 16,0 23 0-16,0-23 0 0,-24 0 0 15,24 0 0 1,0 0 0-16,0 0 0 16,0 0 0-16,0 0 0 0,0 0 0 15,0 0 0-15,0 0 0 16,0 21 0-16,0-21 0 15,0 0 0-15,0 0 0 16,0 0 0-16,0 0 0 16,0 0 0-16,0 0 0 15,0 0 64-15,0 0 0 16,0 22 96-16,0-22-31 16,0 0 127-16,-22 23 0 15,-22-23 32-15,23 21-64 16,-45-21-31-16,22 0-97 15,-45 23-64-15,23-23-128 16,-23 0 0-16,-21 22 0 0,21-22-129 16,-20 44-415-16,-2-22-834 15,1 22-1985-15,-1-22-1506 16</inkml:trace>
  <inkml:trace contextRef="#ctx0" brushRef="#br0" timeOffset="119051.4">25509 4616 3427 0,'0'-23'4036'0,"0"23"-2531"0,0 0-288 16,-22-21 0-16,22 21-384 15,-22 0-288-15,-1 0-129 16,1 0-192-16,2 0-160 16,-2 21-64-16,-22 2 0 15,22-1 0-15,0-1 0 0,0 2-32 16,22-1-32 0,0-22-96-16,0 22 32 15,22-22 32-15,0 22 192 16,0-22 96-16,0 0-32 0,22 23-32 15,-24-23 0-15,2 21-31 16,1-21 31-16,-1 0 64 16,-22 22 128-16,0-22 193 15,0 23 191-15,0-2 65 16,0 1-288-16,-22-22-161 16,-1 23-160-16,1-2-32 15,2 2-96-15,-2-23-64 16,0 0-96-16,22 0-545 15,0 0-1248-15,0 0-3108 16</inkml:trace>
  <inkml:trace contextRef="#ctx0" brushRef="#br0" timeOffset="119367.09">25708 4550 1153 0,'22'-23'4900'0,"-22"2"-448"16,0 21-3811-16,0 0-32 0,0 0 320 15,-22 0-193 1,0 21-159-16,-2-21-161 16,24 45 65-16,-21-24-97 15,-1 24-64-15,22-1-63 0,0 0 159 16,0 1-96-16,0-2-64 15,0-20-127-15,22 20-97 16,-1-43-64-16,3 23-32 16,-2-23-65-16,0 21-95 15,0-21-192-15,21 0-513 16,-21-21-1249-16,0-2-2531 16</inkml:trace>
  <inkml:trace contextRef="#ctx0" brushRef="#br0" timeOffset="119898.93">25686 4792 1153 0,'-24'0'4003'0,"24"0"-2049"15,0 0-1345-15,0 0-97 16,0 0-127-16,24-21-97 16,-2 21 96-16,0 0-127 15,22-23-1-15,-23 23-64 16,1 0 32-16,0 23-32 15,0-2 129-15,-22 1 127 16,22 1-160-16,-22 20-63 16,0-20-33-16,0-2 0 15,0 2 32-15,0-23-96 16,0 0 64-16,0 0 65 16,0 0 31-16,-22 0-96 0,22-23-160 15,-22-21 0 1,22 1 32-16,-22-2-64 15,22 1 0-15,0 0 64 0,0-1 129 16,22 2 191-16,0-1 128 16,0 22-63-16,23 22-129 15,-23-23-128-15,0 23-64 16,0 0-64-16,-22 0 1 16,0 23 95-16,0-1-32 15,-22-1 32-15,0 2-32 16,0 20-64-16,1-20 0 15,21-1-32-15,-24 0-32 16,2 0 0-16,22 1 0 0,0-2-32 16,0 1 32-1,22-22 0-15,2 23 32 16,19-2 0-16,-21-21 32 16,22 22-64-16,-22-22-192 0,22 23-384 15,-22-23-1122-15,1 0-2210 16</inkml:trace>
  <inkml:trace contextRef="#ctx0" brushRef="#br0" timeOffset="120184.86">26171 4638 2017 0,'-22'-45'4453'0,"22"45"-2596"15,0 0-832-15,0 0-128 16,0 0-128-16,22 23 320 15,-22 20-96-15,22-20-288 0,-22 21-193 16,22 1-128-16,-22-24-191 16,22 1-65-16,0 1 32 15,-22-2-32-15,21-21 96 16,-21 0 193-16,0 0 351 16,22-21 33-16,-22-2-256 15,24 1-321-15,-24-22-128 16,0 22-224-16,0-22-289 15,0 21-672-15,0-20-1633 0,22 20-2884 16</inkml:trace>
  <inkml:trace contextRef="#ctx0" brushRef="#br0" timeOffset="120468.51">26546 4328 2081 0,'0'0'6342'0,"0"0"-704"0,-23 0-5126 16,23 0-63-16,-22 0-33 16,-22 23 1-16,22-2 63 15,0 24-32-15,1-1-159 0,-1 1-97 16,22-1-64 0,0 22 0-16,0-23-32 15,0 24-32-15,22-45 0 16,-1 1 0-16,23-2-32 0,-22 1 0 15,22-22 32 1,-21 0-31-16,21 0-162 0,-22 0-351 16,22-22-577-16,-22 1-1185 15,-22-2-1954-15</inkml:trace>
  <inkml:trace contextRef="#ctx0" brushRef="#br0" timeOffset="120625.8">26546 4638 3587 0,'-45'0'5221'0,"23"0"-3876"16,22 0-512-16,0 21 32 16,0-21-289-16,44 0-223 15,-21 0-161-15,21 0-320 0,0-21-961 16,0-1-1602-16,-22-22-1953 16</inkml:trace>
  <inkml:trace contextRef="#ctx0" brushRef="#br0" timeOffset="121092.26">26811 4440 544 0,'22'0'3171'0,"-22"0"-737"16,0 0-160-16,0 21-448 16,0 1-641-16,0 22-480 15,0-21-257-15,0 20-127 16,0 2-65-16,0-24-128 16,0 2 0-16,0-1-32 15,0-22 32-15,0 0 97 0,0 0 223 16,0 0 97-16,-22 0-161 15,22-22-288-15,-22-1-96 16,22-20 0-16,-22-1 0 16,22-1 0-16,0 1 0 15,0 1 0-15,0-2 64 16,22 22 128-16,22 2 193 16,-22-2 31-16,21 23-64 15,-21 0-127-15,0 0-65 16,0 0-32-16,-22 0-96 15,0 23 32-15,0-2 64 16,0 2 64-16,0-1-32 16,-22 1-31-16,0-2-33 0,0 1-32 15,0 1-64-15,1-23 0 16,21 21 0-16,0 2 0 16,0-1-96-1,0-22 32-15,0 21 96 0,21 2 96 16,1-1-32-16,22-1-32 15,-22-21 0-15,23 23-32 16,-23-23-32-16,0 22-96 16,0-22-353-16,0 22-1056 15,0-22-2915-15</inkml:trace>
  <inkml:trace contextRef="#ctx0" brushRef="#br0" timeOffset="122538.36">29636 5278 2081 0,'0'0'3652'0,"0"0"-1954"16,0 0-706-16,0 0 162 15,0 0-65-15,0 0-289 0,0 0-95 16,0 0-192-16,0 22-1 15,0 22 0-15,0 1-63 16,-22 21 159-16,22 0 97 16,0 21-32-16,0 2-33 15,0 21-127-15,-22 1-1 16,22 22-31-16,0-24 31 16,0 3-95-16,0-1-97 15,0-1-96-15,0 23 64 16,0-23 97-16,0 0-97 15,0 1-96-15,0-23-96 16,0 23-32-16,0-24 33 16,0 2 31-16,0-23-64 0,0 0 0 15,0 0 0-15,0 1-64 16,0-45 0 0,0 22-32-16,0-22-64 15,0 1-289-15,22-2-383 0,-22-21-834 16,0 0-1024-16,0 0-1891 15</inkml:trace>
  <inkml:trace contextRef="#ctx0" brushRef="#br0" timeOffset="123062.3">29283 7243 32 0,'0'-21'3235'0,"0"21"320"15,0 0-2210-15,0 0-256 16,0 0 160-16,0 0 129 15,0 0-33-15,0 0-160 16,0 21-192-16,22 2-64 0,-22 20-224 16,21 2-129-1,3-1-31-15,-2 22-65 0,-22-21-95 16,22-1-161-16,0 0 0 16,0 1-128-16,-22-2-32 15,21-20 0-15,1-23 0 16,0 21 0-16,-22-21 0 15,22 0-64-15,0 0 96 16,2-21 33-16,19-2 31 16,-21 1-32-16,0-22-32 15,22 22-32-15,-22-22 0 16,22 0 0-16,-21 22-32 0,-1-22 0 16,22 22-32-1,-44-1 32-15,22 2-128 16,0 21-96-16,-22-23-224 15,0 23-321-15,0 0-480 0,0 0-1314 16,22-22-2562-16</inkml:trace>
  <inkml:trace contextRef="#ctx0" brushRef="#br0" timeOffset="124211.75">27870 8392 224 0,'-45'-22'3683'0,"45"22"65"0,-22 0-3428 16,22 0-96-16,0-23 0 15,22 23-63-15,1 0 95 16,-1 0 64-16,22 0 97 16,21 0 95-16,25 23-64 15,19-1-31-15,24-1 31 16,20 2 225-16,24-1 160 15,22 1 64-15,1-1-97 16,21-22-223-16,21 0-193 16,23 0-224-16,-21 0-31 15,-2 23 31-15,-21-23-96 16,-1 0 0-16,-21 0-32 16,-22 0-32-16,-24 0 0 15,2 0 0-15,-45 21 32 16,-21-21 32-16,-23 0-32 0,-1 23-64 15,-41-23-32-15,19 0-96 16,-43 0-161-16,22 22-479 16,-22-22-866-16,0 0-1793 15</inkml:trace>
  <inkml:trace contextRef="#ctx0" brushRef="#br0" timeOffset="125217.36">27848 8481 1537 0,'0'0'4356'0,"0"0"-993"0,0 0-2818 16,0 22-33-16,-23-22 289 15,23 23 32-15,-22 21 0 16,22-1 31-16,0 23 65 16,0 1-96-16,0 21-64 15,0 24-65-15,0-3-31 0,22 24 0 16,1 22-161-1,-1-2-127-15,-22 1-33 16,22 23-96-16,0-1-64 16,0-21-31-16,-22 0-33 0,22-23-32 15,-22 1 32-15,0 0-64 16,21-23 0-16,-21 0-64 16,0-21 0-1,0 22-32-15,0-45-32 0,0 21-32 16,0-20-128-16,0-22-161 15,0 21-255-15,0-45-353 16,0 24-449-16,0-24-576 16,22-21-768-16,-22 0-1122 15,0 23-768-15</inkml:trace>
  <inkml:trace contextRef="#ctx0" brushRef="#br0" timeOffset="125833.4">27958 11505 2242 0,'0'0'2914'0,"-22"0"-1696"15,22 0-386-15,0 0 129 16,0 0-96-16,0 0-256 15,0 0-33-15,0 0 129 16,22 0 224-16,-1 0 0 0,1 0-161 16,0 0 97-16,24 0-32 15,19 0-32-15,1 0-129 16,1 0-95 0,21 0-97-16,21 0-95 0,-19 0-97 15,41 0-96-15,-20-22-32 16,22 22 32-16,-22-21 1 15,44 21-97-15,0 0-64 16,-24-23 0-16,46 23 64 16,-44-22-64-16,20 22-32 15,-20-21-32-15,22 21-96 16,-23-23 32-16,1 23 128 16,-24-22 0-16,2 22-64 0,21 0 0 15,-21-22-64 1,-24 22 32-16,25 0 64 15,-25-22 0-15,2 22 0 16,-23 0 0-16,0 0 0 0,1-23 0 16,-1 23 0-16,-1 0 0 15,3 0 32-15,-25 0 0 16,23 0-32-16,0 0-64 16,-21 0 64-16,21 23 0 15,-22-23 0-15,0 0-32 16,23 0-129-16,-45 0-191 15,22 0-128-15,-23 22-289 0,1-22-416 16,0 0-897 0,-22-22-1954-16,0 22-1537 15</inkml:trace>
  <inkml:trace contextRef="#ctx0" brushRef="#br0" timeOffset="126568.77">32041 8592 2626 0,'0'0'5029'0,"0"0"-1954"16,0 0-2178-16,0 0-161 16,0 0 161-16,0 0-128 15,0 21-97-15,0 24 97 0,-22-1 96 16,22 22-160 0,0 45-97-16,0-1 1 15,0 23 63-15,0-1 1 16,0 23-128-16,0-2-33 0,0 1-160 15,0 23-63-15,22-44-33 16,-22 20-64-16,22 2-32 16,0-23-32-16,-22 2 129 15,0-23-33-15,22-23 0 16,-22 0-160-16,0 1-64 16,22-23 0-16,-22 0 0 15,0-22-32-15,0 1-160 16,0-1-225-16,0-1-511 15,0-20-706-15,0-1-1537 16,0-22-2306-16,-22 0-1185 16</inkml:trace>
  <inkml:trace contextRef="#ctx0" brushRef="#br0" timeOffset="127360.39">29857 8570 3779 0,'0'-23'4644'16,"0"23"-3138"-16,0 0-417 16,0 0 96-16,0 0 32 15,0 0-224-15,0 0-160 16,0 0-257-16,22 45 33 16,-22-1-64-16,0 45-1 0,0-1 129 15,0 45-33-15,22-1 65 16,0 21-96-1,-22 2-97-15,43 42-192 16,-21-19-63-16,2 20-129 0,20-22 0 16,-23-21-32-16,23 0 32 15,-22 0 0-15,0-44 0 16,0-1-32-16,-22 0-32 16,23-21-64-16,-23-1 0 15,22 1 32-15,-22-23-32 16,22 0 0-16,-22-22-32 15,22 0 32-15,-22 1-32 0,0-24-64 16,0 1-224-16,0-22-353 16,0 0-640-16,-22 0-1377 15,22-22-2243-15,-22-22-1505 16,0 1 1249-16</inkml:trace>
  <inkml:trace contextRef="#ctx0" brushRef="#br0" timeOffset="128436.93">27759 9078 1601 0,'-22'21'4036'15,"22"-21"-1346"-15,0 0-2273 16,22 0-65-16,0 0 577 16,45 0 256-16,-1 0-64 15,21 0-224-15,24 0-96 16,21 0-193-16,23 0-191 16,22 0-97-16,-1 0-32 15,23 0 65-15,1 0-97 0,21-21-96 16,-1 21-96-16,23-23 0 15,-22 23 0-15,-1 0 32 16,-21 0-32-16,-22 0 0 16,-2 0-32-16,-20 0-32 15,0 0 33-15,-24 0 31 16,2 0-32-16,-22 0-32 16,-45 0 0-16,0 0 0 15,-1 0 0-15,-41 0 0 16,19 0 0-16,-21 23-32 15,0-23-97-15,-22 0-511 16,0 0-994-16,0 0-2466 0</inkml:trace>
  <inkml:trace contextRef="#ctx0" brushRef="#br0" timeOffset="129362.62">28200 8613 4708 0,'0'-21'4708'0,"0"21"-3747"16,-22 0-544-16,22 21 159 15,0 24-31-15,0-24-97 0,0 2-63 16,22 21-129-16,-22-22-96 16,22 1-64-1,0-23 32-15,1 22-64 0,-23-22 128 16,22 0 33-16,-22 0 191 16,22-22 161-16,-22-1 31 15,0 1 65-15,0 1-65 16,0-2-159-16,0 0-129 15,0 2-96-15,0-1-128 16,0-1-96-16,0 2-32 16,0 21-288-16,0 0-609 15,0-22-961-15,0 22-1441 16,22 0-1762-16,0 0-160 16</inkml:trace>
  <inkml:trace contextRef="#ctx0" brushRef="#br0" timeOffset="129671.46">28554 8547 2081 0,'0'0'4485'0,"0"-21"-1090"15,0 21-2851-15,-22 0-63 16,22 0-65-16,-22 21-256 16,0 2-31-16,22-1 95 15,0-1 0-15,0 2-32 0,0-1-160 16,0-1 32-1,22 2 128-15,0-23 97 16,0 23 191-16,0-23 97 16,-1 21-1-16,-21-21 1 0,0 22 63 15,0-22 33-15,0 23-160 16,0-1-193-16,-21-1-160 16,-1 2-160-16,0-23-32 15,0 22-320-15,0-22-609 16,22 0-1313-16,-24 0-2243 15,24 0-1312-15</inkml:trace>
  <inkml:trace contextRef="#ctx0" brushRef="#br0" timeOffset="129942.49">28752 8636 928 0,'44'-23'4837'0,"-44"23"416"0,0 0-3812 15,0 0-480-15,-22 0-128 16,22 0-481-16,-22 23 1 16,0-1 31-16,1-1 0 15,21 25 1-15,0-3-193 16,0-20-64-16,0 20-64 16,0-20 0-16,0 21-32 15,0-44-32-15,21 22-32 16,1-22 0-16,0 0-160 15,0 0-385-15,0 0-864 16,-22-22-1538-16,0 22-2274 0</inkml:trace>
  <inkml:trace contextRef="#ctx0" brushRef="#br0" timeOffset="130436.34">28730 8768 2818 0,'0'0'5029'16,"0"0"-1506"-16,0 0-3010 15,0 0-193-15,0 0 64 16,22 0 1-16,0 0-129 16,0 0-64-16,22 0-128 15,-22 0-64-15,0 0 0 16,-22 23 32-16,22-1 0 0,-22-1 96 16,0 2-96-16,0 21 65 15,0-22-33 1,0 1 96-16,0-2-64 15,0-21 32-15,0 22-32 0,0-22 160 16,0 0 65-16,0 0-129 16,0-22-192-16,0 1-64 15,0-24 64-15,0 23 32 16,0-23 0-16,0 2 64 16,23 20-64-16,-1-20 64 15,0 43 160-15,0-23 97 16,0 0-33-16,1 23-160 15,-23 0-32-15,0 0 32 0,0 0 0 16,0 23 1 0,-23 0-33-16,1-2-128 15,0 24-32-15,0-23 32 0,22-1-64 16,-22 2 64-16,22-1-64 16,0 0 32-16,0 0 0 15,22-22-33-15,0 0 33 16,22 0-32-16,1 23-160 15,-23-23-384-15,23 0-1058 16,-1 0-2338-16</inkml:trace>
  <inkml:trace contextRef="#ctx0" brushRef="#br0" timeOffset="131223.68">30232 8679 1601 0,'22'-21'4036'0,"0"21"-1185"0,-22 0-1250 15,0-22 385-15,0 22-288 16,0 0-289-16,0 0-160 16,0 0-288-16,0 22-160 15,0-1-193-15,0 25-287 16,0-3-129-16,0 2-32 15,0-1-64-15,0 0-64 16,0-22-192-16,0 1-449 16,22-2-864-16,-22 1-1538 15,22-22-2402-15,-22 0-1025 16</inkml:trace>
  <inkml:trace contextRef="#ctx0" brushRef="#br0" timeOffset="131451.66">30364 8636 3106 0,'0'-23'5862'0,"0"23"-1057"15,0 0-3108-15,0 0-31 16,0 0-769-16,0 0-449 16,0 45-32-16,0-24-127 15,0 25-161-15,0-3 0 16,0 2-96-16,0-1-192 15,0-22-321-15,0 0-896 16,22 0-1826-16,-22 1-2787 0,0-23-672 16</inkml:trace>
  <inkml:trace contextRef="#ctx0" brushRef="#br0" timeOffset="131686.22">30121 8791 1473 0,'0'0'6054'16,"0"0"127"-16,0 0-5124 15,0-23-416-15,22 23 64 16,0 0-65-16,23-22 1 0,-1 22-193 16,0 0-159-16,0-21-193 15,0 21-64 1,1-23-64-16,-23 23-321 15,0 0-736-15,0-23-1857 0,0 23-2884 16</inkml:trace>
  <inkml:trace contextRef="#ctx0" brushRef="#br0" timeOffset="131917.73">30187 8879 480 0,'-22'22'4837'0,"22"0"576"0,0-22-3748 16,0 0-832-16,0 0 224 15,22 0 32-15,23 0-160 16,-23-22-385-16,22 22-351 16,0 0-65-16,0-22-128 15,1 22-96-15,-23 0-289 16,0-22-928-16,0 22-2434 15</inkml:trace>
  <inkml:trace contextRef="#ctx0" brushRef="#br0" timeOffset="133434.57">30431 5323 2882 0,'0'0'3524'0,"-23"-23"-2115"15,1 23-32-15,0 0-96 16,22 0-288-16,-22 23-128 16,0-23-224-16,0 0-97 15,22 21-255-15,0-21-161 16,0 0-96-16,0 22 32 15,22-22 64-15,0 0 32 16,22 0-32-16,1 0 0 16,-1 0-32-16,0 0-64 15,-22 0 65-15,21 0-33 16,-21 0 0-16,-22 0-64 0,22 0 64 16,-22 0 128-16,0 0 160 15,0 0-96-15,-22 23-95 16,-22-23-97-1,1 21-32-15,-1 1 0 0,-23 1 32 16,23-2-32-16,22 2-32 16,0-1 32-16,0-22 64 15,22 21-96-15,0-21-96 16,0 0 0-16,0 0 32 16,22 0 64-16,0-21 0 15,44-1 32-15,-21-1 32 16,-1 2-32-16,-22-2 0 15,0 1 64-15,-1 22 32 0,1-21 64 16,-22 21 161-16,0 0 95 16,-22 0-160-16,1 0-288 15,-1 0 0-15,-22 21 0 16,0 1 0-16,21 1 0 16,1-2-32-16,0-21-96 15,22 23-64-15,0-23-160 16,0 0-193-16,22 22-480 15,0-22-865-15,1 0-1633 16,-1 0-1794-16</inkml:trace>
  <inkml:trace contextRef="#ctx0" brushRef="#br0" timeOffset="134885.28">30519 5875 1889 0,'0'43'2915'0,"0"-20"-1730"15,0-2 192-15,0 45 161 0,0-21-161 16,0 21-192-1,-22 22-256-15,22 0-128 16,-22 24-160-16,22 20-193 16,-22 2-160-16,22 19-160 15,0 2-64-15,0 0-64 0,0-23 0 16,0-22 0-16,0 22 33 16,-22-20 31-1,22-25 0-15,0 24-64 0,-23-23 0 16,23 0-32-16,0 1-64 15,0-23-1-15,0 0 1 16,0 23 64-16,0-45-64 0,0 22 96 16,0-21 0-1,0 0 0-15,0-1 0 16,0-1 0-16,0-20 0 16,0 20 0-16,0-20 64 0,0 21-32 15,-22-22 32-15,22 1-64 16,0-23 0-16,0 22 32 15,0-22 0-15,0 21 32 16,-22 2-64-16,22-23 0 16,0 22 33-16,0 0 31 15,0-22 0-15,0 22-32 16,0-22 32-16,0 0 96 16,0 0-64-16,0 0-160 15,-22-22-128-15,22 0 64 16,0 0 32-16,-22-22-65 15,22-1-63-15,-22 2-64 16,0-3 160-16,0 3 64 0,0-1 96 16,22 22 32-16,-22-22 64 15,22 21 64-15,0 1 32 16,0-23 65 0,0 22-33-16,0 23 32 0,0-21 32 15,0 21-63-15,0 0-65 16,0 0 64-16,0 0 160 15,22 0 97-15,-22 0 96 16,22 21 63-16,0 2-95 16,-22 22-65-16,22-23-31 15,-22 22-129-15,22 1-32 16,-22-1-63-16,22-22 31 0,-22-1-64 16,0 2 0-16,22 0-32 15,-22-23 65-15,0 21-33 16,0-21 32-1,22 0-64-15,-22 0 129 0,22 0 31 16,1-21 32-16,-1-2-95 16,0-21-33-16,0-1-96 15,0 2 32-15,0-1-32 16,-1-1 0-16,1 0-31 16,0 1-33-16,0 22 0 15,-22-22-64-15,24 21 32 16,-24 1-64-16,0 22 0 15,22-21 32-15,-22 21 0 0,0 0 32 16,0 0-128-16,0 0-128 16,0 0-321-16,0 0-384 15,0-23-448 1,0 23-897-16,0 0-1602 0,0 0-1537 16,0-22 96-16,-22 22 1922 15</inkml:trace>
  <inkml:trace contextRef="#ctx0" brushRef="#br0" timeOffset="135836.32">31180 7222 768 0,'-43'0'5349'0,"21"21"225"15,22-21-4485-15,0 0-96 16,0 0-65-16,0 0-383 16,0 0 31-16,22 0 321 15,21 0 64-15,1 0-128 16,24 0-288-16,-25 23-33 16,23-23-96-16,0 0 1 0,1 0-161 15,-1-23-96 1,-1 23-96-16,-21 0 0 0,2-21-96 15,-3 21-128-15,-21 0-384 16,-22 0-738-16,22 0-1088 16,-22 0-1954-16,0 0-1986 15</inkml:trace>
  <inkml:trace contextRef="#ctx0" brushRef="#br0" timeOffset="136300.45">31093 7576 1633 0,'-22'21'5605'16,"22"-21"-544"-16,0 0-4612 15,0 0 95-15,0 0 385 16,22 22 256-16,0-22 128 16,43 0-128-16,1 0-160 15,1-22-224-15,-1 22-192 16,22-21-1-16,-21 21 129 0,-1-23-96 16,-1 0-129-16,-21 2-224 15,23 21-63 1,-45-22-33-16,0-1-64 15,0 23-32-15,-22 0 0 0,22 0-64 16,-22 0 32-16,0 0-32 16,0 0 0-16,0 0-64 15,0 0-128-15,0 0-160 16,0 0-225-16,0 0-352 16,0 0-160-16,0 0-256 15,0 0-320-15,0-21-449 16,0 21-1250-16,0 0-1216 15,0-22-32-15,0-1 2017 0</inkml:trace>
  <inkml:trace contextRef="#ctx0" brushRef="#br0" timeOffset="137835.32">32240 7464 1633 0,'0'0'7335'0,"0"0"-673"15,0 0-6117-15,0 0-289 16,0 0 225-16,21 0 287 16,-21 23 129-16,22-1-32 15,-22 22-192-15,22-21-161 16,0 20-192-16,-22-20 33 15,22-2 127-15,-22 1 65 16,0-22-33-16,24 23-224 16,-24-23 1-16,21 0 95 15,1 0 129-15,22-23 31 16,22-20-192-16,23-2-63 0,-1-22-33 16,-1 1-32-1,2 0 96-15,-23 22 97 0,1-1 31 16,-1 2-63-1,0-1-33-15,-22-1 0 0,1 24-96 16,-23-24 1-16,22 24-129 16,-22-2 32-16,-22 1-32 15,22 22-32-15,-22-21 0 16,21 21-64-16,-21-23-32 16,0 23 0-16,0 0-32 15,0 0-224-15,0 0-385 16,0-23-480-16,0 23-384 0,0 0-545 15,0 0-929-15,0 0-1633 16,0 0-1058-16,-21 0 161 16,-1 0 1409-1</inkml:trace>
  <inkml:trace contextRef="#ctx0" brushRef="#br0" timeOffset="157155.06">20744 6183 1441 0,'-22'0'3972'0,"22"0"-513"15,-24 0-2370-15,24 0 96 16,-22 0 224-16,22 0-223 16,0 0-322-16,0 0-255 15,0 0-129-15,0 0-127 16,0 0-97-16,0 0 0 15,0 0 193-15,22 0 255 16,24 0-31-16,19 0-129 16,1 0-63-16,45 0-33 15,-1 0 65-15,1 0-33 16,20 0-95-16,2-23-65 16,0 23-64-16,-1 0 0 15,22 0 1-15,1-21-33 16,-23 21 0-16,1 0-96 15,-24 0-32-15,2 0-32 16,-23 0-64-16,-21 0 0 0,-23 0 0 16,0 0 0-16,-22 0-64 15,0 0-64-15,-22 0-128 16,0 21-96-16,0-21-385 16,0 0-352-16,0 0-385 15,-22 0-511-15,-22 23-1411 16,0-23-1761-16</inkml:trace>
  <inkml:trace contextRef="#ctx0" brushRef="#br0" timeOffset="157883.32">21030 6293 64 0,'-22'0'3363'0,"0"0"-1313"0,0 0-801 16,22 0 128-16,-22 0 225 16,22 0-193-16,-23 0-64 15,1 0-96-15,22 0-192 16,-22 0-160-16,22 0-256 15,0 0-161-15,0 0 65 16,0 0 63-16,22 0 65 16,0 0 64-16,45 0 0 15,-1 0-1-15,45 0 33 16,20-21-32-16,2 21-33 0,-1-23-159 16,23 1-129-16,0 22-128 15,-1-22-63 1,0 22-65-16,-21 0-128 0,0 0 32 15,-24-22-64-15,-21 22 32 16,1 0 0-16,-23 0 32 16,-22 0-64-16,-23 0 0 15,3 0 0-15,-2 0 32 16,-22 0 0-16,0 0 32 16,22 0-64-16,-22 0 0 15,0 0 32-15,0 0 0 16,0 0 32-16,0 0-64 0,0 0-32 15,0 0 0-15,0 0-64 16,0 0 0-16,0 0-128 16,0 0-193-16,0 0-191 15,0 0-257-15,-22 0-320 16,22 22-353-16,-22-22-576 16,-2 0-1601-16,3 22-1794 15</inkml:trace>
  <inkml:trace contextRef="#ctx0" brushRef="#br0" timeOffset="163384.48">23633 5852 128 0,'0'0'288'0,"-22"23"64"16,22-23 65-16,-22 0 159 15,22 0 33-15,-21 0-97 16,21 0 65-16,0 21 31 15,-22-21 65-15,22 0-96 16,0 0 63-16,0 0 161 16,0 0-96-16,-22 0-129 15,22 0-127-15,0 0-1 16,0 0-32-16,0 0-159 16,0 0-65-16,0 0 32 15,0 0 64-15,0 0 65 16,-24 0-33-16,24 0 96 15,0 22-63-15,-22-22 95 0,22 0 0 16,0 0 1-16,0 0-1 16,-21 0 97-1,21 0-1-15,0 0-63 0,0 0-65 16,0 0-128-16,0 0-63 16,0 0 31-16,0 0-32 15,0 0 0-15,0 0 1 16,0 0 63-16,0 0-32 15,0 0 32-15,0 0 33 16,0 0-65-16,21 0 0 16,-21-22-32-16,22 22-31 15,2 0-65-15,-2-21 0 0,0 21 32 16,-1-23-32-16,23 23 0 16,-22-23-32-1,0 23-32-15,0-22 0 16,0 22 0-16,1-21 1 0,-1 21-1 15,-22-23-64-15,22 23 0 16,0 0 0-16,0-22 96 16,-22 22-32-16,22 0-64 15,0 0 0-15,-22 0 0 16,22-21 0-16,0 21 0 16,-22 0 0-16,21 0 0 15,-21 0 0-15,24 0 0 16,-24-23 0-16,22 23 32 0,-22 0 0 15,22 0-32 1,-22 0 64-16,22 0-64 16,-22-22 0-16,0 22 0 0,22 0 0 15,-22 0 0-15,0 0 0 16,0 0 0-16,0 0 0 16,0 0 0-16,0 0-32 15,0 0-32-15,21 0 32 16,-21 0 32-16,0 0 0 15,0 0 0-15,0 0 0 16,0 0 0-16,0 0 0 16,0 0 0-16,22 0-32 15,-22 0-32-15,0 0-64 0,0 0-129 16,0 0-511 0,0 0-770-16,22 0-1569 15,-22 0-2178-15</inkml:trace>
  <inkml:trace contextRef="#ctx0" brushRef="#br0" timeOffset="164607.94">28597 5366 2242 0,'0'23'3651'0,"-21"-23"-2017"0,21 0-65 16,0 0 513-16,0 0-224 15,0 0-449-15,0 0-320 16,0 0-320-16,21 0-193 16,1 0-127-16,0-23-97 15,22 23 1-15,1 0 63 16,21 0 0-16,0-22 1 15,23 22 63-15,22-21 97 16,0 21-33-16,21 0 1 16,-21 0-97-16,20 0 65 15,-20-23-33-15,-1 23-31 0,1 0-33 16,-2-22 32-16,2 22 33 16,-23 0-161-16,-21 0-192 15,21 0-32 1,-44 0 0-16,1 0-96 0,-1 0 0 15,-22 0 0-15,-22 0-32 16,0 0-96-16,0 0-128 16,0 0-353-16,-22 0-704 15,0 0-1089-15,-45 0-2146 16,-21 22-1954-16</inkml:trace>
  <inkml:trace contextRef="#ctx0" brushRef="#br0" timeOffset="171251.5">25091 12676 2594 0,'0'0'4805'0,"0"-23"-2948"0,0 23-479 16,0-21 127-16,-21 21-160 15,21 0-224-15,0-23-256 16,0 23-192-16,0 0-97 16,0 0-95-16,0 44 63 15,0 1 193-15,21 23-32 16,-21 19-161-16,0 24-127 15,22-1-193-15,-22 0-160 16,22-21-96-16,0-1-64 16,0-21-225-16,0-24-351 15,0 2-449-15,1-24-673 16,-1 2-929-16,0-23-1697 0,-22 0-897 16,0 0 1379-16</inkml:trace>
  <inkml:trace contextRef="#ctx0" brushRef="#br0" timeOffset="171583.42">25157 13097 4195 0,'-44'-112'4997'16,"44"69"-3523"-16,-22-1-385 16,22-1 96-16,22 1-128 15,0 1-192-15,22-2-193 16,0 22-159-16,1 1-33 15,21 22-63-15,-22-23-1 0,-2 23-32 16,-20 0 1-16,1 23-65 16,-1-23 128-16,-22 22 65 15,0 23 63-15,-22-22 1 16,-1 20-193-16,-19 1-95 16,20 1-129-16,-22-24 0 15,0 2-96-15,22-1 0 16,0-22-32-16,-1 21-192 15,1-21-353-15,22 0-640 16,0 0-993-16,0 0-1954 16,0 0-1665-16,22 0 544 15</inkml:trace>
  <inkml:trace contextRef="#ctx0" brushRef="#br0" timeOffset="172014.72">25817 12809 416 0,'44'-22'5733'0,"-22"1"33"0,-22-2-4933 15,0 1-1-15,0-23 289 16,-22 1-160-16,22 21-128 16,-22 1 0-16,0 1 96 15,0 21-160-15,1 0-289 16,-1 0-128-16,0 43-63 0,0 1-33 15,22 1-160-15,-22 23-32 16,22-2-64 0,0-22 32-16,0-22-32 15,0-1-64-15,22 2 0 0,-22-23 32 16,22 0 32-16,0-23 64 16,0-20 0-16,-1-1-64 15,1-1 0-15,0 1 0 16,-22-1 64-16,22 23 0 15,-22-1-64-15,0 23 0 16,0 0 0-16,22 0 128 16,-22 23 32-16,0-1 33 0,0 23-65 15,0-1-128-15,0 1-353 16,24-1-576-16,-24-1-1120 16,21-20-1923-1,1-1-1634-15,0-22 450 0</inkml:trace>
  <inkml:trace contextRef="#ctx0" brushRef="#br0" timeOffset="172376.59">26237 12543 1 0,'0'-66'6084'15,"0"66"290"-15,-22 0-4260 0,0 0-1089 16,0 0 192-16,0 0-352 15,22 0-288-15,-22 23-257 16,22-2-96 0,0 1-96-16,0 1-31 0,22-2-33 15,0 1 32-15,0 1 32 16,22-2 0-16,-22 2-64 16,21-23 32-16,-19 22 32 15,-2 1 32-15,0-1 0 16,-22 1 97-16,22-2-33 15,-22 1 96-15,0 1 65 16,-22-2-97-16,0 2-96 0,0-1-160 16,-24-1-224-1,25 2-545-15,-1-23-640 16,0 22-1506-16,0-22-2017 16,0-22-834-16,22-1 2019 0</inkml:trace>
  <inkml:trace contextRef="#ctx0" brushRef="#br0" timeOffset="172762.59">26634 12388 4324 0,'0'-43'6854'16,"0"43"-2594"-16,0 0-3107 0,0 0-64 15,-22 0-416-15,0 0-225 16,0 21-31-1,22 24-65-15,0-24-128 16,0 2-64-16,0 22-96 0,22-24 65 16,0 1 127-16,0 1 64 15,22-23 97-15,-22 21 95 16,22 1 65-16,-21-22 31 16,-1 23-127-16,0-2-65 15,0 2 0-15,-22-23 1 16,0 45 63-16,0-23 1 15,-22 1-129-15,0 20-192 16,0-20-32-16,-23-2 0 16,23-21-128-16,-22 23-256 15,22-1-352-15,0-22-546 16,0 0-575-16,0 0-1218 0,22 0-1986 16,0 0-1120-16,0 0 1056 15</inkml:trace>
  <inkml:trace contextRef="#ctx0" brushRef="#br0" timeOffset="174784.66">27582 12543 928 0,'-22'23'5253'0,"22"-23"-352"0,-22 0-4164 16,0 0 192-16,22 0 288 15,-22 0-224-15,22 0-225 16,0 0-95-16,0 0-96 0,0 0-129 16,0 0-128-16,0 0 1 15,0 0 127 1,0 0-32-16,0 0-159 16,0 0-129-16,0 0 32 0,22 0 64 15,0 0 32-15,44 21 65 16,-21-21-33-1,43 0 32-15,23 0-31 0,-1-21 31 16,23-2 0-16,-24 1-96 16,24 22-31-16,-23-21-65 15,1 21-32-15,-24 0 0 16,-19 0-64-16,19 0 96 16,-21-23-64-16,-22 23 96 15,23-22 0-15,0 22 65 16,-23-23-65-16,1 2 0 15,-1 21-64-15,0-23-64 16,-22 23 32-16,0 0-64 0,0 0 0 16,-22 0 0-16,0 0 32 15,22 0 0-15,-22 0 64 16,0 0-32-16,0 0 96 16,0 0 33-16,0 0 95 15,-22 0-160-15,0 0-32 16,0-22-64-16,0 22 32 15,0 0-64-15,0-21 0 16,-22 21 32-16,21-23 0 16,1 23 32-16,0-22-64 15,0 22 0-15,-1 0 0 16,23-21 0-16,-22 21 32 0,0 0 0 16,22 0 64-16,0 0-64 15,0 0 1-15,0 0 63 16,0 0-32-16,0 0 64 15,-22 0-32-15,22 0 0 16,0 0-64-16,0 0 32 16,0 0-64-16,0 0 0 15,0 0 32-15,0 0 32 16,22 0 96-16,-22 21 32 16,22 1 1-16,-22 1-1 15,22 20-32-15,-22-20-32 16,0-2 0-16,23 24 0 15,-23-22-64-15,0-2 0 0,0 1-31 16,0 1-1-16,22-23 32 16,-22 0-32-16,0 0 0 15,0 21 32 1,0-21-32-16,0 0-32 0,0 0 32 16,0 0 32-16,0 0 0 15,0 0 0-15,0 0 0 16,0 0 0-16,0 0-32 15,0 0-32-15,0 0 0 16,0-21 0-16,0 21-64 16,22-23 0-16,-22 23 64 15,22-22 0-15,1 1 0 0,-1-2 0 16,0 23 0-16,-22-22 0 16,22-1 0-16,0 2 0 15,0 21 0-15,-22-23 0 16,22 23 0-16,-22-22 0 15,22 22 0-15,-22 0 0 16,22 0-32-16,-22-21 0 16,0 21-64-16,0 0-32 15,0 0-225-15,0 0-351 16,0 0-577-16,0 0-866 16,0 0-1184-16,0 0-993 15,0 0-256-15,-22 21 1185 16,22-21 480-16,0 0 96 0</inkml:trace>
  <inkml:trace contextRef="#ctx0" brushRef="#br0" timeOffset="180364.39">30320 12057 3042 0,'0'0'4933'0,"0"0"-3043"15,0 0-673-15,0 0 64 0,0 0-224 16,0 0-128 0,0 0-192-16,0 0-161 15,0 0-63-15,0 0 63 16,22 23 129-16,-22-2 288 0,0 2 32 16,0 20-224-16,22 2-257 15,-22-1-127-15,0 22-161 16,0 0-128-16,0 1 0 15,0-1-64-15,0 0 0 16,0-21-96-16,0-1-64 16,22 1-64-16,-22-23-385 15,0 1-864-15,0-2-2082 0,0-21-2243 16,0 0-576 0</inkml:trace>
  <inkml:trace contextRef="#ctx0" brushRef="#br0" timeOffset="180852.75">30606 12212 6502 0,'0'-22'7623'0,"0"22"-4292"16,0-23-2947-16,22 23-95 15,24-21 63-15,-25-1 96 0,23 22-31 16,-22 0-65-16,0 0-96 16,0 22 1-16,-22-1-33 15,0 24 0-15,0-24 64 16,-22 25 65-16,-22-3-161 15,22 23-32-15,-21-22-32 16,21 1 96-16,-24-1 1 16,24-22 63-16,22 1-32 15,-22-2-128-15,22-21-32 16,0 22 0-16,0 1-32 16,22-23 65-16,0 21-1 15,0-21 0-15,24 0 0 0,-25 0-32 16,23 0-32-1,0-21-32-15,0-2 0 0,1 1-32 16,-23 1-224 0,0 21-417-16,0-23-800 0,-22 23-1922 15,22-22-2082-15,-22 22-321 16</inkml:trace>
  <inkml:trace contextRef="#ctx0" brushRef="#br0" timeOffset="181298.43">31357 12345 1185 0,'0'-45'8007'0,"0"24"-576"16,0-2-6694-16,-22 0-577 15,22 2 160-15,0-24 193 16,-22 24 160-16,1 21-1 15,21 0-223-15,-46 21-129 16,24 2-128-16,0-1 0 16,0 22 193-16,1 0-1 15,-1 1-192-15,22-2-128 16,0 1-64-16,0-21 64 16,0-23 0-16,22 0-32 0,-1 0 0 15,23 0 32 1,-22-44-64-16,24 21 0 15,-25-20 0-15,23 20 0 16,-22 1 0-16,0 1 0 0,-22 21 32 16,22 0 1-16,-22 0 95 15,0 0 96-15,22 21 64 16,-22 24-96-16,0-24-96 16,0 24-64-16,0-1-256 15,0-22-673-15,0 22-1281 16,0-22-1986-16,0 1-1377 15,22-23 640-15</inkml:trace>
  <inkml:trace contextRef="#ctx0" brushRef="#br0" timeOffset="181851.4">31776 11836 1409 0,'-21'-43'6406'0,"21"43"993"16,0 0-5990-16,0 0-480 15,0 0-96-15,0 0-32 16,0 22 256-16,0 44-160 0,0 1-225 16,0 20-223-16,21 2-193 15,-21-1-64 1,0-21-64-16,0 20-96 15,0-42 32-15,22-1-64 0,-22 1 0 16,0-24 0-16,0-21 32 16,0 0 0-16,0 0 32 15,0 0-64-15,22-21-64 16,-22-2-96-16,22-22-96 16,0 1 96-16,0 1 96 15,0-2 0-15,23 24 32 16,-23 21 64-16,22-23 64 15,-22 23 192-15,0 0 128 16,0 23 129-16,0 20 128 16,-22-20 127-16,0 20-31 15,-22 1-96-15,0 1-161 16,-22-1-128-16,22 1-191 0,-22-2-65 16,21-20-64-16,1-2-32 15,0-21-128-15,0 0-225 16,0 0-383-16,0-21-289 15,0-2-384-15,0 23-417 16,22 0-801-16,-21 0-1248 16,-1 0-673-16,-2 0 832 15,2 23 1378-15,22-2-481 16</inkml:trace>
  <inkml:trace contextRef="#ctx0" brushRef="#br0" timeOffset="183845.59">25378 14707 672 0,'0'-21'4196'0,"0"21"-1409"15,0 0-1378-15,0 0 225 16,0 0-97-16,0 0-320 15,0 0-288-15,0 0-128 16,0 0-32-16,0 0-161 16,0 0-31-16,0 44 127 15,0 0 33-15,0 23-128 16,0-1-129-16,0 1-128 16,0-1-95-16,0 0-161 15,0 23-32-15,22-23-64 0,-22 0 0 16,0 0-32-16,20 0-96 15,-20-21-257-15,0-23-447 16,0 0-706 0,0 1-1601-16,0-23-1890 0,0 0-416 15,0-23 2082-15</inkml:trace>
  <inkml:trace contextRef="#ctx0" brushRef="#br0" timeOffset="184347.47">25356 14796 1953 0,'0'0'5510'0,"-22"0"-1379"16,22 0-3106-16,0-22 64 15,0 22-160-15,0-21-288 16,0-2-64-16,22 0-1 16,22 2 65-16,-2-1 31 0,3-1-127 15,-1 1-33-15,0 22-95 16,0 0-65-16,-1 0-96 15,-19 22-32 1,-2 1 33-16,0-1-33 0,-22-1 64 16,0 2 65-16,0 21-33 15,0-22 0-15,-22 23-96 16,0-22-31-16,-23-1-65 16,23-1 0-16,-22 2-32 15,22-23-64-15,-22 0-96 16,22 22-96-16,0-22-129 15,-1 0-223-15,23 0-385 0,0 0-384 16,0 0-705-16,0 0-1121 16,23 0-1281-1,-1-22-128-15,22 22 1953 16</inkml:trace>
  <inkml:trace contextRef="#ctx0" brushRef="#br0" timeOffset="184850.12">26171 14641 320 0,'0'-43'4965'0,"22"43"1088"0,-22 0-4451 16,0 0-1378-1,-22-23-96-15,22 1 64 0,-22 0 32 16,0 22 1-16,-23-22 95 16,23 22 128-16,0 0-31 15,0 0-129-15,0 22 128 16,0 0 193-16,22 44-64 16,-22-21-161-16,22 21-224 15,0 0-64-15,0-21-32 16,0-22-32-16,22-23 0 15,0 0 32-15,0 0 0 16,0-23 0-16,0 2 1 0,0-25-1 16,0 2 0-1,1 21-32-15,-23-20 32 0,22-2 0 16,-22 24 32-16,22 21 128 16,-22 0 96-16,22 0 65 15,-22 0 223-15,0 21 1 16,0 1-289-16,22 23-128 15,-22-1-95-15,0 0-130 16,0 2-287-16,0-25-577 16,0 24-992-16,22-24-1987 15,-22 2-1537-15,22-23 608 16</inkml:trace>
  <inkml:trace contextRef="#ctx0" brushRef="#br0" timeOffset="185508.28">26700 14486 672 0,'22'-43'6246'0,"-22"20"96"16,22 23-5349-16,-22 0-673 16,0-21 225-16,0-1 127 15,0 22 97-15,0-23 0 16,-22 23-64-16,0 0-129 16,0 0-256-16,-22 23-159 15,22-1 159-15,0-1 0 0,0 24-64 16,0-24-159-16,22 2-33 15,0 21-64 1,0-22 0-16,22-22 0 0,0 23 96 16,0-2-32-16,22-21 32 15,0 0 32-15,0 22 0 16,1-22 0-16,-23 0 0 16,0 23 0-16,0-23 1 15,-1 22 31-15,-21-22 0 16,0 21 96-16,0 2 64 15,0 21-95-15,-43-22-65 16,21 2-64-16,-22-3-96 0,21 2-96 16,-21-23-321-1,0 22-319-15,22-22-481 0,0 0-897 16,0 0-1794 0,0-22-1185-16,22-1 993 0,0 2 1410 15</inkml:trace>
  <inkml:trace contextRef="#ctx0" brushRef="#br0" timeOffset="185850.66">27097 14354 5156 0,'-44'23'6054'0,"22"-1"-4228"16,22-1-897-16,0 2 32 15,0-23-257-15,0 22-191 16,22-1 31-16,0-21 97 16,22 23 0-16,-22-1-97 15,23 0-224-15,-23 0 1 16,22 1-33-16,-22-2-32 16,-22 1-32-16,22 23 1 15,-22-24-1-15,0 25 0 16,0-25 0-16,-22 25-64 15,0-25 1-15,-22 2-129 0,22-1-257 16,-23-22-607-16,23 0-1282 16,-22 0-2179-16,0-22-1536 15,22-1 1249-15</inkml:trace>
  <inkml:trace contextRef="#ctx0" brushRef="#br0" timeOffset="186806.39">27715 14730 480 0,'-44'0'6214'0,"22"23"384"16,0-2-5477-16,22-21-961 15,0 0 257-15,0 0 127 0,0 0 33 16,22 0-129 0,-22 0 65-16,22 0 63 15,22 0-159-15,-22 0-97 0,22 0 160 16,23 0 129-16,-1-21-65 16,21 21-127-16,24-23-97 15,-1 23-96-15,1-23-63 16,20 23-65-16,-19-21-32 15,-3 21 0-15,2-22-64 16,-23 22-32-16,-21 0-64 16,-1 0-161-16,1 0 1 15,-22-23 0-15,-1 23 0 16,0-22-1-16,-22 22 97 16,0 0 96-16,0 0 0 15,-22-21 0-15,0 21 0 16,0 0 0-16,0 0 64 0,-22 0 0 15,22 0 0-15,-22 21 0 16,0-21 0-16,-22 0 0 16,22 0-128-1,0 0-32-15,22-21 32 0,-23 21-1 16,1-23 129-16,0 1 0 16,22 22 0-16,-22-22 0 15,22 0 32-15,0 22 65 16,-23 0 31-16,23 0 0 15,0 0 32-15,0 0-32 16,0 0 32-16,0 0 96 16,0 22 97-16,0-22-97 0,0 22 0 15,0 0 33-15,0 22 31 16,23-22 0-16,-23 1-32 16,22-1 1-16,-22-1-65 15,22-21-64-15,-22 23-32 16,22 0 0-16,-22-2-32 15,0-21 0-15,0 0-63 16,0 0 63-16,23 0 0 16,-23 0 64-16,0 0-32 15,22 0-96-15,-22 0 32 16,22-21-64-16,0-2-32 16,0 0-64-16,-22 23-160 15,22-21-257-15,0 21-512 0,-22-22-800 16,0 22-1571-16,0 0-1376 15,0 0 288-15,0 0 1601 16</inkml:trace>
  <inkml:trace contextRef="#ctx0" brushRef="#br0" timeOffset="188737.22">30232 14377 6342 0,'22'-23'7302'0,"0"2"-5700"0,-22 21-1154 16,44 0 193-16,0 0 160 16,-22 0-193-16,23 0-287 15,-1 21-97-15,-22 2-96 16,-22 20-64-16,0-20-32 15,0 20-32-15,0 2 0 16,-22-23 0-16,0 23 0 0,0-24 32 16,-23 1 32-16,23 1 32 15,22-23 0-15,0 0 0 16,0 0-64-16,0 0-32 16,0 0-64-16,0 0 32 15,22 0 128-15,0 0 33 16,23 0 127-16,-23 0 128 15,22 22 65-15,-22-22 127 16,21 21 33-16,-43 2-33 16,22 0 1-16,-22-2 31 15,0 1-159-15,0 23-97 16,0-22-96-16,-22 20 1 16,0-20-97-16,1 21-64 0,-1-22-64 15,0-22 32-15,-22 0-128 16,22 0-160-16,-1 0-225 15,1 0-159 1,0-22-225-16,22 0-256 0,-22 22-449 16,22 0-608-16,0-22-1249 15,0 22-833-15,0-23 417 16,0 23 1921-16,22-21-320 16</inkml:trace>
  <inkml:trace contextRef="#ctx0" brushRef="#br0" timeOffset="189363.37">31047 14399 2081 0,'0'-22'6791'0,"24"-1"-1730"16,-24 23-4421-16,0-21-223 15,22 21 287 1,-22-23 97-16,0 23-32 15,0 0-289-15,-22 0-191 0,-2 0-97 16,3 0-128-16,-1 23 96 16,-22-2 192-16,22 24 65 15,0 21-33 1,0 0-32-16,0 1 129 0,-1 21-65 16,23-21-31-16,0 0-161 15,23-23-96-15,21-1-32 16,0 2-32-16,-22-23-64 0,22-22 64 15,1 0 0-15,-23 0 32 16,22 0 0 0,-22 0 0-16,21-44-63 15,-21 21 31-15,-22-20-64 0,0-1 0 16,0 20 0-16,0 2 0 16,-22 22 0-16,-21-21 0 15,21 21-32-15,-22 0-33 16,-2 0 33-16,25 21 0 15,-23 1-32-15,22 2-32 16,-22-3-160-16,22 2-449 16,0-1-544-16,22-1-865 15,0-21-1665-15,0 23-1154 16,0-23 897-16,0 0 1730 0</inkml:trace>
  <inkml:trace contextRef="#ctx0" brushRef="#br0" timeOffset="189931.57">31512 14399 1 0,'0'-22'6148'16,"0"22"194"-16,0 0-5092 16,0 0-834-16,0 0 160 0,0-23 65 15,0 23-160-15,0 0 63 16,22 23 33-16,-22-1 255 15,22 22-127-15,-22-1 64 16,0 24 96-16,22-22 63 16,-22 21-159-16,0-23-256 15,0 24-129-15,0-21-160 16,0 20-32-16,0-45-95 16,0 24-33-16,22-23-96 15,-22-22-161-15,0 22-351 16,0-22-545-16,0 0-769 15,0 0-1793-15,0 0-1763 16,0-22 194-16</inkml:trace>
  <inkml:trace contextRef="#ctx0" brushRef="#br0" timeOffset="190569.51">32085 14399 4388 0,'0'-22'5317'15,"0"22"-3460"-15,0-23-415 16,0 23-65-16,0 0-352 15,0 0-160-15,0-21-224 0,0 21-129 16,0 0-64-16,0 0-63 16,-22 0-33-16,22 0 161 15,0 0 95-15,0 0-31 16,0 21-97-16,0 2 97 16,0-1 95-16,0 22 65 15,0 22 0-15,0 0-65 16,0 0-63-16,22-21-129 15,-22 22-95-15,22 0-65 16,0-23 0-16,-22-1-63 16,23-20-33-16,-23 21-64 15,22-22-128-15,-22 1-32 0,22-2 0 16,-22-21 0 0,0 0-32-16,0 0-96 0,0 0-256 15,0 0-385 1,0 0-512-16,0 0-417 0,0 0-896 15,0 0-1442-15,0 0-1057 16,0 0 545-16,-22 0 1441 16</inkml:trace>
  <inkml:trace contextRef="#ctx0" brushRef="#br0" timeOffset="200079.57">31401 13008 2242 0,'44'0'3715'0,"-22"0"-2626"0,-22 0-128 16,0 0 673-16,0 0 384 16,0 0-97-16,0 0-255 15,0 0-193-15,0 0-127 16,0 0-289-16,-22 22-257 15,0 22 65-15,-22 0-128 16,0 1-97-16,-23 21-191 16,23 0-33-16,-21 0-95 15,-1 1-33-15,-1-1-64 16,23 0-32-16,22 0-96 16,0-43-32-16,0 20-64 15,0-20-32-15,22-2-32 16,0-21-192-16,0 22-385 15,0-22-672-15,0 0-641 16,0 0-1281-16,0 0-1633 0,0-22-289 16,0 1 1569-16</inkml:trace>
  <inkml:trace contextRef="#ctx0" brushRef="#br0" timeOffset="200475.35">30805 13206 2402 0,'-22'-22'5125'16,"22"22"-577"-16,0 0-3395 0,0 0-224 16,0 0 192-16,0 0-256 15,0 0 128-15,22 22 128 16,0 1 64-16,23 21-224 15,21 1-224-15,22-2-1 16,23 1-127-16,-24 22-33 16,2-21-159-16,-1-1-129 15,-22 0-32-15,-21-22-96 16,21 22-31-16,-44-22-1 16,22 1 0-16,-23-2-32 15,1-21-64-15,-22 22 32 16,0-22-64-16,0 0 0 15,0 0-32-15,0 0-128 0,0 0-417 16,0 0-576-16,0 0-737 16,0 0-1377-1,0 0-1473-15,0 0-385 0,-22 0 1538 16</inkml:trace>
  <inkml:trace contextRef="#ctx0" brushRef="#br0" timeOffset="203612.34">27803 16541 4131 0,'-22'-21'4453'0,"22"21"-1"0,-22 0-3683 15,22 0-129-15,0 0 193 16,0 0 32-16,0 0-32 16,0 0-97-16,0 0-95 15,0 0-161-15,0 0-159 16,0 0 31-16,0 0 160 15,0 0 129-15,0 21-64 0,0-21-65 16,0 22-96 0,0 1 1-16,22-2 63 15,-22 2-63-15,22 20-33 16,0 2-96-16,1-1-31 0,21-22-65 16,-22 22-64-16,0-21 0 15,0-1 0-15,-1-1 0 16,1 2 32-16,-22-23-31 15,22 0-1-15,0 0 0 16,2 0 0-16,19 0 0 16,1-44 0-16,22-1 32 15,45-21 32-15,-23-44-31 16,45 21-33-16,-2-21 32 16,24 22 32-16,0-22-32 15,1 21-32-15,-2 1 0 16,-21 21-63-16,-24 24-1 0,-20-2-32 15,-23 1-32-15,-22 21 32 16,1 23 32-16,-23-21 0 16,0-1 0-16,-22 22 0 15,22-23 0-15,0 2-32 16,-22 21-32-16,22-22 0 16,0 22 0-16,-22-23 0 15,21 23-32-15,-21 0-64 16,0 0-128-16,0 0-129 15,22 0-159-15,-22 0-161 16,0 0-224-16,0 0-320 16,0-21-544-16,0 21-706 15,0 0-1152-15,0 0-769 0,-22 0 448 16,1-23 1089-16</inkml:trace>
  <inkml:trace contextRef="#ctx0" brushRef="#br0" timeOffset="205127.74">25619 13318 608 0,'-22'0'3876'15,"0"0"-385"-15,0 0-2210 0,0 0 97 16,0 0 127-16,0-23-192 16,22 23-192-1,0 0-64-15,0 0 32 16,0 0-96-16,0 0-384 0,0 0-289 15,22-22 0-15,44 1 257 16,0 21-32-16,23-23-1 16,20-22-128-1,2 24 1-15,21-2-129 0,-21 1-64 16,-2 1-96-16,2-2 1 16,-1 23-33-16,-21-22-32 15,-1 22-32-15,-44-22 0 16,23 22 32-16,-45 0-64 15,21-22-32-15,-21 22-64 16,-22 0-161-16,0 0-191 16,0 0-257-16,0 0-320 15,0 0-576-15,0 0-897 0,-22 0-1058 16,1 0-672-16,-23 0 673 16,22 0 1313-16</inkml:trace>
  <inkml:trace contextRef="#ctx0" brushRef="#br0" timeOffset="205616.11">25575 13405 2978 0,'-22'0'3812'0,"22"0"-2339"16,0 0-256-16,-22 0 161 16,22 0 159-16,0 0-191 15,0-21-418-15,22 21-287 16,22 0 160-16,0 0 64 15,23-23-129-15,-1 23-63 16,43-22-97-16,-20 1-63 16,21-2-97-16,1 1-63 15,-2 1-129-15,2-2-32 0,-23 0-96 16,1 1-32 0,-23 1 0-16,0-2 0 0,-21 23-64 15,-23 0 0-15,0 0 64 16,-22 0-32-16,0 0-96 15,22 0 0-15,-22 0-64 16,0 0-192-16,0 0-193 16,0 0-191-16,0 0-321 15,0 0-801-15,0 0-1537 16,0 23-1153-16,-22-23 448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11:49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20191 2473 864 0,'0'0'7527'0,"0"22"-512"15,0-22-6502-15,-22 0 255 16,22 0 193-16,0 0-32 16,0 0-96-16,0 0 32 15,0 0-161-15,0 0-95 16,0-22-289-16,0 0-128 16,22-23-63-16,-22-21-33 15,22 0-32-15,-22 22-32 16,0-22 0-16,0-1 32 15,0 22-32-15,0 1 0 16,0 0 64-16,0 22-96 0,0-22 0 16,0 22 32-16,0 22 0 15,0-23 0-15,0 23-96 16,22 0 32 0,-22 0 32-16,22 0 32 0,0 45 32 15,23-1 64-15,-23-1 0 16,0 24 0-16,22-22 1 15,-22 22-33-15,22-23 0 16,-21 1-64-16,-1-1 64 16,0-22-64-16,-22 22 32 15,22-44-32-15,-22 22 0 16,0-22 64-16,0 0 64 16,0 0 96-16,-22 0-127 0,0 0-65 15,-23-22-64-15,-21 22 0 16,0-23 0-16,-1-20-32 15,23 20 0-15,-22 23-32 16,1-21 64-16,19-2 32 16,3 1 0-16,21 22 32 15,0-23-64-15,0 23 0 16,0-21 0-16,22 21 0 16,0 0 0-16,0 0 0 15,0 0-32-15,0 0 0 16,0 0-32-16,22 0 64 15,0-22 0-15,22 22 0 0,-1-23 0 16,3 23 0 0,19-22 0-16,1-1 32 15,-22 1 0-15,23 22 32 16,-23-22-64-16,0 22 0 0,-22 0 0 16,0 0 0-16,1 0 0 15,-23 0 0-15,0 0 0 16,0 0 32-16,0 0 64 15,-23 22 32-15,1 0 0 16,-22 1-32-16,0 22 0 16,22-2-64-16,-22 2 32 15,-1-1-64-15,23-21 0 16,-22 20 32-16,22 2 0 16,22-24-32-16,-21 2-96 15,21-1 0-15,-22 0-224 16,22 0-513-16,0 1-608 15,0-23-1090-15,0 0-1633 0,0 21-1857 16,0-21 223-16,0-21 1892 16</inkml:trace>
  <inkml:trace contextRef="#ctx0" brushRef="#br0" timeOffset="624.21">21338 1743 1281 0,'46'-43'4484'0,"-46"43"865"16,0-23-3812-16,0 1-480 15,0 22 289-15,-22-22 31 0,-2 22-320 16,2 0-256 0,-22 0-225-16,1 0-255 15,-1 0-33-15,22 44-192 16,-23-21-32-16,1 20 0 0,22 1 0 15,0-22 0-15,0 22 0 16,22-21-64-16,0-1 0 16,22-1 0-16,22 2 0 15,-22-1 96-15,21-22 33 16,25 21 31-16,-24 2-32 16,-1-1 0-16,25 0 32 15,-46 0 0-15,21 1 64 16,-21-1-31-16,0 1 31 15,-22-1 0-15,0-1 96 16,0 2 97-16,-22 22 63 16,-22-24-63-16,23 2-33 0,-25-1-96 15,2-22-96-15,1 21-31 16,-1-21-65-16,0 0-96 16,-1 0-64-16,23-21-161 15,0 21-383-15,22-22-673 16,0 22-737-16,0-23-833 15,22 23-865-15,0-21-736 16,-1-2-160-16,25 23 800 16</inkml:trace>
  <inkml:trace contextRef="#ctx0" brushRef="#br0" timeOffset="1079.58">21803 2119 3010 0,'44'-45'7271'0,"-44"45"-2082"0,0-22-4324 16,0 0 288-16,0 0 0 15,-22-1-320-15,22 2-96 16,-22 21-97-16,-2 0-95 16,2 0-193-16,1 0-224 15,-1 21-32-15,0 24 32 16,0-1-31-16,0 1-1 15,22 0-64-15,0-1 32 16,0-22-64-16,0 1 0 0,22-2 0 16,0-21 32-16,0 0 0 15,0 0 64 1,-1-21-64-16,25-2 64 16,-24 1-96-16,0-22 0 0,-22 22 32 15,22-23 0-15,-1 22 64 16,-21 1-32-16,0 22 64 15,0 0 32-15,0 0 1 16,0 0 63-16,0 0-32 16,0 22 64-16,0 1-128 15,0 22-64-15,0-2-96 16,22-20-224-16,-22-1-641 16,22 22-1185-16,0-21-1601 0,0-23-1442 15,-22 0 192-15,22 0 1762 16</inkml:trace>
  <inkml:trace contextRef="#ctx0" brushRef="#br0" timeOffset="1695.89">22111 2097 640 0,'0'-45'3267'0,"0"23"2787"0,0 22-417 16,0-22-3715-16,0 22-128 15,0 0-385-15,0 0-736 16,0 0-257-16,0 44 33 15,22-22-33-15,-22 23-192 0,22 0-128 16,-22 21 0-16,22-43-64 16,-22 21 32-16,0-22-64 15,0-1 32-15,0 2-32 16,0-23 33-16,0 0-33 16,22 0 64-16,-22-23-64 15,0 2-32-15,0-24-33 16,22 1 33-16,-22-1 0 15,23-21-32-15,-1 21 32 16,0 23 64-16,0 0 32 16,0 22 33-16,0 0-1 15,-1 0 64-15,1 22 96 16,-22 0 0-16,22 23 0 16,-22 0-127-16,0-24-33 15,0 24-32-15,0-22 0 16,0-2-64-16,24 2-32 15,-24-23 0-15,0 0-32 0,0 0 160 16,0 0 0-16,22-23-32 16,-22-21-64-16,22-1 0 15,-22 2 0-15,21-2 0 16,1 0 0-16,0 1 0 16,0 21 32-16,0 2 64 15,0-1 96-15,-22 22 129 16,22 0-1-16,-22 22 0 15,23-1-96-15,-23 24-63 0,0-1-33 16,0-21-128-16,0 22-193 16,0-2-447-1,0 2-705-15,0-22-801 0,0-2-1378 16,0 2-1152-16,0-23 416 16,0 0 1890-16,22 0 288 15,0-23-225-15</inkml:trace>
  <inkml:trace contextRef="#ctx0" brushRef="#br0" timeOffset="2084.8">22860 2097 2978 0,'24'0'6502'0,"-24"0"97"0,0 0-5542 16,0 0-257 0,0 0 97-16,0 0-320 15,22 22-225-15,-22-22-31 16,22 0-65-16,-22 0-96 0,22-22-96 15,0-1-64-15,-22 1 64 16,21 0 0-16,-21-23-64 16,0 24 64-16,0-24 0 15,0 24 0-15,-21-1 0 16,-1-1-64-16,0 23 64 16,0 0 0-16,0 0 33 15,-2 23 63-15,3 20 0 16,21 2 64-16,0 21 96 15,0-22 65-15,0 1-65 16,0 0-64-16,21-24-32 16,3 2 1-16,-2-1-65 0,0-22 32 15,0 23-96-15,0-23-64 16,-1 0-224-16,1 0-705 16,0-23-1986-16,0 1-2113 15,-22-1-578-15,45 2 1827 16,-23-24-33-16</inkml:trace>
  <inkml:trace contextRef="#ctx0" brushRef="#br0" timeOffset="3157.36">24539 1478 1857 0,'-22'-45'5349'0,"22"24"-224"16,-22-1-3748-1,22 22 97-15,-22-23-33 0,22 2-352 16,0 21-224-1,0-22 0-15,0 22-160 0,0 0-129 16,0 0-63-16,0 0-129 16,0 22 160-16,0 22 97 15,0-1-32-15,0 25-33 16,0-2-63-16,0 0-33 16,22 1-95-16,-22-1-129 15,0 0-128-15,0 0-32 16,0-22-64-16,22-1 0 15,-22 2-96-15,0-23-96 0,22 23-193 16,-22-23-607-16,22 1-962 16,-22-1-1473-1,0-22-1634-15,22 0-160 0,-22 0 673 16</inkml:trace>
  <inkml:trace contextRef="#ctx0" brushRef="#br0" timeOffset="3584.54">24782 1832 2594 0,'0'-45'7335'15,"0"45"-641"-15,0 0-5893 0,0 0 0 16,0 0 32-16,0 22-321 16,0 1-224-1,0-2 65-15,0 24-1 16,0-1-128-16,0-1-128 0,0 2-32 15,0-1 0-15,0-21 0 16,0-1-64-16,0-22 0 16,0 23 65-16,0-23 63 15,-22 0-32-15,22-23 32 16,0 1-128-16,0-23 0 16,22 1 0-16,-22 0-32 15,45-22 0-15,-23 21 32 16,22-21 64-16,-22 45 64 15,21-24 64-15,1 24 64 16,-22 21-31-16,2 0 31 16,-2 0 0-16,-1 21 0 0,-21 24-96 15,0-24 1-15,0 24-65 16,0-1-96-16,0-1-96 16,-21 2-449-16,21-1-928 15,0-22-2083-15,0 0-3106 16,0-22-897-16</inkml:trace>
  <inkml:trace contextRef="#ctx0" brushRef="#br0" timeOffset="4184.42">25400 1787 3267 0,'0'-44'6534'0,"0"44"512"15,0 0-5764-15,0 0-97 16,0 0 128-16,0 0-576 16,0 0-481-16,0 23-64 15,0-2 64-15,0 24-31 16,20-1-33-16,-20-1-64 16,0 23 32-16,0-21-64 15,0 22-32-15,0 0-32 16,0-23 0-16,-20 22 64 15,20-21-64-15,0-1 32 16,0-1-64-16,0 2 0 0,0-23-32 16,0 0-32-16,0 1-32 15,0-23-64-15,0 0-128 16,0 0 32 0,0-23 31-16,0 1 33 0,0-22 64 15,0 0 0-15,0-22-64 16,0 0 0-16,0-2 31 15,0-20 65-15,0-1 64 16,20 23 64-16,-20-23 129 16,22 45 127-16,1 1 0 15,21-2 0-15,-22 24-31 16,0-2-97-16,22 23 32 16,-22 0-32-16,-22 0 0 0,22 0 32 15,-22 23 33 1,0 20-1-16,0-20-32 15,0 20 64-15,-22 1-128 16,-22 1-64-16,0-1-64 0,22-1-64 16,-22 2-192-16,21-23-449 15,23-22-864-15,-22 0-1442 16,22 0-1825-16,0 0-321 16,0-22 1793-16,45 0 1315 15</inkml:trace>
  <inkml:trace contextRef="#ctx0" brushRef="#br0" timeOffset="4815.49">25928 1700 2658 0,'44'0'5958'0,"-44"0"288"16,0 0-5029-16,0 21-577 0,-22 24 257 16,22-24 0-16,0 24-256 15,0-1-321-15,0-22-192 16,0-1-32-16,0-21-64 15,22 23-32-15,-22-23 0 16,22 0 0-16,0 0 0 16,-22-44-96-16,22 22-32 15,0-22 32-15,0-1 0 16,-22 1 64-16,22 22 64 0,1 1 128 16,-23-2-32-1,0 23 96-15,0 0 97 16,0 0 95-16,0 44 96 15,0-22-95-15,0 22-225 0,0 1-160 16,0-1-128-16,0-1-384 16,22-20-738-16,-22-1-1312 15,22-22-1378-15,0 0-544 16,-22 0 993-16,22-22 1953 16,22-22 610-16,-23-1 127 15,25-21 64-15,-24 22 161 16,0-44 63-16,21 21 33 15,-21-20 352-15,0-2 224 16,22 23 256-16,-22 21-160 16,1 1 1954-16,-23 22 2499 15,0 1 544-15,0-2-3171 0,0 23-577 16,0 0 129-16,0 23-545 16,-23-2-385-16,23 1 129 15,0 45 64-15,0-24-161 16,0 23-159-16,0 2-289 15,0-2-96-15,0 0-160 16,0 1-128-16,0-24-128 16,0 1-385-16,0-22-800 15,0 1-1025-15,0-2-1154 16,0 2-864-16,0-23 640 16,0 0 2019-16,0 0 415 15,0-23-511-15</inkml:trace>
  <inkml:trace contextRef="#ctx0" brushRef="#br0" timeOffset="5026.06">26457 1655 384 0,'0'0'3491'0,"0"0"3268"15,0 0-417-15,0-22-4933 16,0 22 64-16,0 0 1 16,22 0-321-16,22 0-192 15,1 0-353-15,-1 0-287 16,0 0-225-16,-22 0-128 15,22 0-129-15,-22 0-415 16,1 0-1218-16,-23 0-2145 16,22-22-1699-16,0 22 321 0,0 0 1762 15</inkml:trace>
  <inkml:trace contextRef="#ctx0" brushRef="#br0" timeOffset="5739.68">27958 1324 1697 0,'0'-44'7816'0,"0"44"-994"15,-22 0-5669-15,0-23-256 16,0 23-32-16,-22 0-385 16,21 0-63-16,-21 0-1 15,22 0-224-15,22 23-128 16,-22 21-64-16,22-22 0 15,0-1 0-15,0 24 0 16,0-24 0-16,44 2 96 16,-22-1 32-16,23 1 65 15,-1-2 31-15,0 2 96 16,-1-23 97-16,1 22 63 0,2-1-64 16,-24-21-31-16,-1 23-1 15,1-1 0-15,-22 0-31 16,0 23-33-1,0-24 96-15,-22 1 1 0,-21 22 31 16,19-22-191-16,-42 22-97 16,23-21-32-16,-1-23-64 15,0 22 64-15,-1-22-128 16,23 0-64-16,-22 0-128 16,22-22-225-16,22 22-351 15,-22 0-578-15,22-23-992 16,22 23-1570-16,0-21-1056 15,0-2 608-15,22 1 1409 16,23 1 0-16</inkml:trace>
  <inkml:trace contextRef="#ctx0" brushRef="#br0" timeOffset="6372.16">28554 1700 1441 0,'22'-23'6278'0,"-22"23"640"16,0-22-5412-16,0 0-385 15,0 0 128-15,-22-1-256 16,0 2-256-16,0-1-33 15,22 22-95-15,-22 0-193 0,-2 0-256 16,3 22-128 0,-1 22 1-16,0 0 31 15,0 1-64-15,22-2 0 0,0 1 0 16,0 1 0-16,0-24 0 16,0-21 0-16,22 23 0 15,0-23 0-15,-22 0 32 16,43-23 0-16,-19 2 64 15,-2-2-96-15,0-20 32 16,0-2-32-16,21 24 64 16,-43-2-64-16,22 1 32 15,-22 0 0-15,0 22 96 0,22 0-64 16,-22 0 64 0,0 22 0-16,0 23-32 15,0-24-64-15,-22 24-192 0,22-24-544 16,0 24-1154-16,0-24-2018 15,22 2-1281-15,0-23 673 16,-22 0 1345-16,22 0 320 16</inkml:trace>
  <inkml:trace contextRef="#ctx0" brushRef="#br0" timeOffset="6959.54">28796 1611 3939 0,'0'-23'6470'0,"22"2"-1281"15,-22 21-4420-15,0 0-96 16,0 0 223-16,22 21-31 16,-22 2-96-16,22-1-321 0,-22 22-159 15,0 0-161-15,0-22-64 16,0 1 0-16,0 20-64 16,0-20 0-16,0-23 0 15,0 21 0-15,0-21 0 16,0 0 96-16,0 0 0 15,0-21-32-15,22-24-64 16,-22 24 0-16,22-24 0 16,-22 1 64-16,23 22 32 15,-1-22 65-15,0 21 159 16,0 23 32-16,0 0 97 16,23 0-1-16,-23 0-192 0,0 23-64 15,-22-1-63-15,23 0-1 16,-23 23-32-16,0-24-32 15,0 1-64-15,0 1-32 16,0-23-64-16,0 0-96 16,0 0 31-16,0 0-31 15,0 0-96-15,0-45 0 16,0 1 95-16,0 0 33 16,0-1 64-16,22 2 160 15,0 20 32-15,-22 2 0 16,22 21 97-16,0 0 95 15,0 0 64-15,0 0 33 16,0 21-97-16,0 2-64 0,-22-1-32 16,0 22-96-1,0-22-64-15,0 22-192 0,0-21-384 16,0 20-545 0,0-20-993-16,0-2-1634 0,0-21-1024 15,0 0 736-15,0 0 1698 16,21-21 544-16</inkml:trace>
  <inkml:trace contextRef="#ctx0" brushRef="#br0" timeOffset="7393.8">29547 1588 2017 0,'0'23'6855'0,"0"-1"-193"0,0-22-5381 15,0 22-448-15,0-22 128 16,24 22-256-1,-24-22-225-15,0 23-127 0,21-23-33 16,-21 0-160-16,22 0-96 16,-22 0 32-16,22-23 32 15,-22 23-32-15,22-22-32 16,-22 0-64-16,0-23 65 16,0 24 31-16,0-1-96 15,-22-22 64-15,22 44 0 16,-22-23 32-16,22 23 0 15,-22 0-32-15,22 0-64 16,0 0 64-16,0 44 0 0,0-21 32 16,-21 20 64-16,21 24 0 15,0-22 65-15,0-24-33 16,0 24 160-16,21-24 65 16,1 1 63-16,22-22-64 15,-22 23-95-15,22-23-193 16,0 0-128-16,1-23-288 15,-23 1-481-15,0 1-1057 16,0 21-1729-16,-22-23-1410 16,0 1 417-16,0 1 1537 15,22 21 128-15</inkml:trace>
  <inkml:trace contextRef="#ctx0" brushRef="#br0" timeOffset="8280.46">30849 1522 2306 0,'0'0'6085'0,"0"0"225"16,0 0-5349-1,0 0-640-15,-22 0 63 0,22-21 32 16,-22-2 97-16,22 1 160 15,-22 22-97-15,0-23-63 16,22 23-161-16,-22 0-160 16,-22 0-64-16,23 23 64 15,-1-1 1-15,-24 1-33 16,24 21-32-16,0-1 0 16,22-20 0-16,-21 21 0 15,21-22 0-15,0 22 0 0,21-44-31 16,-21 22-1-1,22-22-32-15,0 0-32 16,24 0-128-16,-24-22-161 16,-1 1-31-16,23-24 0 0,-22 1-32 15,0-22 127-15,-22 22 1 16,22-24 32-16,-22 2 96 16,0-21 0-16,0 21-32 15,-22-23 128-15,22 23 96 16,0 22 128-16,0-1 161 15,0 24 31-15,0 21-64 16,0 0 1-16,0 0-65 16,22 0-32-16,-22 21 33 15,0 24 127-15,22 21 0 16,-22 1 1-16,22 20-65 16,-22 2-95-16,0-23-161 0,0 22 0 15,0-21-64-15,0-1-64 16,0-22-64-16,0 1-128 15,0-24-417-15,0 1-736 16,0 1-1538-16,0-23-1441 16,23 0-481-16,-23-23 1730 15,22 1 993-15,0 22-64 16</inkml:trace>
  <inkml:trace contextRef="#ctx0" brushRef="#br0" timeOffset="8515.49">31047 1501 2626 0,'0'-45'6566'0,"0"45"833"0,0 0-5189 16,0 0-1057-16,0 0 65 15,0 0-322-15,0 0-223 16,0 45 0 0,0-24-193-16,0 24-192 0,0-1-192 15,0 0-128-15,0 1-224 16,0-24-448-16,0 1-962 15,0 1-1665-15,0-2-1602 16,0-21-96-16,0 0 2147 16,0 0 736-16</inkml:trace>
  <inkml:trace contextRef="#ctx0" brushRef="#br0" timeOffset="8677.34">31137 1235 1697 0,'0'-21'7559'0,"0"21"-96"0,0-23-6790 16,0 23-577-16,22 0-192 15,-22 0-513-15,0 0-1601 16,21 0-2274-16,1 0-577 16</inkml:trace>
  <inkml:trace contextRef="#ctx0" brushRef="#br0" timeOffset="9232.44">31467 1611 3683 0,'22'0'6118'0,"-22"0"704"16,0-23-5701-16,0 2-448 15,0-24 320-15,0 24-256 16,0-2-225-16,0 1-224 15,0 22-95-15,-22 0-97 16,0 0-64-16,0 0 64 16,0 45 32-16,0-24-128 15,22 24-64-15,-22-1-32 0,22 0 0 16,0-22 96-16,0 1-96 16,0-2-1-1,22-21 129-15,-22 0-32 16,22 0-128-16,0-21-128 0,-22-2-64 15,22 1-161-15,0 0-127 16,-22-23-33-16,22 24 289 16,-22-1 256-16,23 22 224 15,-23 0 64-15,0 0 0 16,22 0 129-16,-22 22 127 16,0 22 0-16,0 0 1 15,0 1-1-15,0-2 33 16,0 23-1-16,0 1 97 0,0-1-33 15,0 22-224 1,-22-21-95-16,22 0-65 16,-23-1 32-16,1-22-96 15,-22 22 0-15,22-21-64 0,0-24 32 16,-22 24-96-16,22-45-64 16,1 22-160-16,-25-22-481 15,24 0-1473-15,0-44-1986 16,22 0-512-16,0-1 1697 15,0-21 128-15,22 0-993 16</inkml:trace>
  <inkml:trace contextRef="#ctx0" brushRef="#br0" timeOffset="9668.54">31622 1633 992 0,'22'0'3139'16,"-1"0"769"-16,-21 0-2434 16,22 0-1571-16,24 0 65 15,-24-22 0-15,-1-1-64 16,1 23 0-16,0-21 64 16,-22-1 96-16,22-1 160 15,-22 2 321-15,0-2 576 16,0 1 416-16,0 22-159 15,-22-23-257-15,22 23 320 16,-22-21-64-16,22 21-287 16,-22 0-514-16,22 21-128 0,-21 2-95 15,-1-1-1-15,-2 22-96 16,24 1 33-16,-22-1-33 16,22-22 32-16,0 22 32 15,0 0 65-15,0-22-65 16,0 1-96-16,22-2-63 15,2-21-65-15,-2 22-96 16,-22-22-96-16,21 0-449 16,1 0-1089-16,0 0-3586 15,-22-22-1827-15,22 1 2146 16,0-2 5830-16,0-20-3812 16</inkml:trace>
  <inkml:trace contextRef="#ctx0" brushRef="#br0" timeOffset="10042.56">32085 1412 3299 0,'0'-22'6790'15,"0"-1"-160"-15,0 23-5509 16,0 0-224-16,0 0-64 16,0 0-545-16,-22 0-128 15,0 23 33-15,22-1-33 16,-22-1-96-16,22 2-64 15,0-23 0-15,0 22 96 16,0 1 32-16,22-23-64 0,0 21-64 16,0 2-32-16,0-23 32 15,0 22 0-15,1-1 64 16,-1 2 0 0,-22-1-64-16,22 0 64 0,-22 0 64 15,0 1 129-15,0-2 159 16,-22 1 32-16,22 1-31 15,-22-23-129-15,-1 21-128 16,1-21-192-16,0 0-384 16,0 0-993-16,0 0-3716 15,22-21-1794-15,0-2 2531 16,0 1 5509-16,0 1-4644 0</inkml:trace>
  <inkml:trace contextRef="#ctx0" brushRef="#br0" timeOffset="10410.54">32373 1169 5893 0,'21'-44'7047'16,"-21"22"-2691"-16,22 22-3523 15,-22-22 31-15,22 22 1 16,-22 0-288-16,0 0-65 15,0 22 33-15,0 0-33 0,0 1-95 16,0 20-97-16,0 1-64 16,0 22-32-16,-22-21-31 15,22 21-65 1,0 0-32-16,-22 1 0 0,22-24-64 16,-21 2 32-16,21 22-64 15,0-46 0-15,0 24 0 16,0-24-32-16,0 1-32 15,0-22-96-15,21 23-193 16,1-23-607-16,0 0-1090 16,0-23-1538-16,-22 23-832 15,0-22 480-15,22-22 545 16,-22 22-481-16</inkml:trace>
  <inkml:trace contextRef="#ctx0" brushRef="#br0" timeOffset="10632.47">32394 1478 2978 0,'0'0'6951'0,"0"23"160"0,0-23-5222 16,22 0-575-16,0 0-1 16,0 0-640-16,22 0-321 15,-22-23-96-15,0 23-160 16,23 0-224-16,-23 0-865 0,-22 0-2114 15,22 0-3459-15,-22 0 64 16,22 0 3619-16,-22 0 2915 16</inkml:trace>
  <inkml:trace contextRef="#ctx0" brushRef="#br0" timeOffset="10890.38">32945 1700 4676 0,'22'21'9193'0,"-22"-21"-193"15,0 0-7142-15,0 0-545 0,0 0-448 16,0 0-513-16,0 0-256 15,0 0-768-15,0 0-1731 16,22 0-2465-16,-22 0-1058 16,0 0 65-16,0-21 1024 15</inkml:trace>
  <inkml:trace contextRef="#ctx0" brushRef="#br0" timeOffset="20952.82">11871 5389 64 0,'0'0'320'0,"0"0"256"15,0 0 161-15,0-23 128 16,-23 23 32-16,23 0 128 15,0 0-96-15,0 0-97 16,0 0 65-16,0 0-224 0,0 0-193 16,0 0-127-1,0 0-129-15,0 0-32 16,0 23 96-16,-22-2 289 16,22 1 31-16,0 22 1 0,0-21-128 15,0 20-33-15,0-20-160 16,0-1-96-16,0-1-96 15,0 2-31-15,0-23 63 16,0 0-32-16,0 0 0 16,0 0 160-16,0 0 128 15,0 0-95-15,0 0-193 16,0 0-96-16,0-23 0 16,-22 2 0-16,22-24 0 15,0 24 0-15,-22-1-32 16,22-1 0-16,0 2-32 15,0 21 64-15,0-23 0 16,0 1 32-16,0 1 0 0,0 21-32 16,0-23 0-16,-22 23 64 15,22-22-64-15,0 22 32 16,0 0 0-16,0 0 96 16,0 0-96-16,0 0 64 15,0-21-64-15,0 21 96 16,0 0-64-16,0 0 64 15,0 0 33-15,0 0-65 16,0 0-32-16,0 0-64 16,0 0-32-16,0 0 0 15,0 0 0-15,0 21 64 16,22-21 96-16,0 0 32 0,22 0-32 16,1 0 0-16,-1 0-64 15,22 0 96 1,0-21 65-16,1 21-65 0,-1-23-96 15,-1 1 32-15,24 22-64 16,-45-22-32-16,22 22 0 16,-22 0 32-16,1-22 32 15,-1 22-64-15,-22 0-32 16,0 0-32-16,-22 0 64 16,22 0 32-16,-22 0 0 15,0 0-32-15,0 0-64 16,22 0 64-16,-22 0 0 15,0 22 0-15,21-22 0 0,-21 0 32 16,0 0 32-16,24 0-32 16,-24 0-32-16,22 0 0 15,-22 0 0-15,0 0 0 16,0 0 0-16,0 0 32 16,0 0 32-16,0 0-32 15,0 0-32-15,0 0 0 16,0 0-32-16,0 0 0 15,0 22 0-15,0-22 96 16,0 22-32-16,22 1 0 16,-22-2 64-16,22 24-64 15,-22-24-32-15,0 1 0 0,21 22-32 16,-21-21-64-16,0-1-160 16,22 22-577-1,-22-22-1761-15,0-1-2179 16,0 2-992-16</inkml:trace>
  <inkml:trace contextRef="#ctx0" brushRef="#br0" timeOffset="28581.84">11760 4483 320 0,'22'-22'6662'0,"-22"1"-96"16,0 21-5797-16,0 0 128 0,0 0 96 15,0 0-224-15,0 0-417 16,0 0 0-16,-22 21 129 16,22 24-1-16,-22-24-31 15,1 24-97-15,21 21-64 16,-22-45 0-16,22 24 1 16,-22-1-161-16,0-21 0 15,22 20-64-15,0-20 0 16,0-23-64-16,0 21 0 15,0-21 0-15,0 22 64 16,22-22 0-16,0 0-64 16,0 0 96-16,21 0 0 15,-21 0-32-15,0-22 1 0,-22 22 31 16,22-21 0 0,0-2 32-16,-22 1 32 15,23 22 0-15,-23-21 96 16,0 21 1-16,0 0 31 0,0 0 0 15,0 0-64-15,0 0-128 16,0 0-96-16,0 0 32 16,0 21 33-16,0 1 63 15,0 1-64-15,0 20-64 16,0-20-160-16,22-2-353 16,-22-21-672-16,22 23-961 15,-22-1-1890-15,22-22-1697 0,-22 0 31 16</inkml:trace>
  <inkml:trace contextRef="#ctx0" brushRef="#br0" timeOffset="28984.49">12069 4572 1569 0,'0'0'5477'0,"0"0"385"16,0 0-4677-16,0 0-160 15,0 0-64-15,0 21-353 16,-22 2-31-16,22 20-1 16,0-20-159-16,0-1-161 15,22 22-160-15,-22-21 0 16,0-2-32-16,23-21-32 16,-23 22-32-16,22-22 0 15,-22 0 32-15,0 0 64 0,0 0 129 16,22 0 63-16,-22-22-64 15,0 1 0-15,0-24-64 16,0 23 97-16,0 0-97 16,0-1 32-16,-22 2-64 15,22-1 0-15,-22 22-32 16,-1 0-32-16,1-23-64 16,22 23-32-16,-22 0-32 15,0 0-64-15,0 0-160 16,22 0-385-16,0 23-928 15,0-23-1923-15,0 0-1985 16,0 0 32-16</inkml:trace>
  <inkml:trace contextRef="#ctx0" brushRef="#br0" timeOffset="40005.71">1081 6183 672 0</inkml:trace>
  <inkml:trace contextRef="#ctx0" brushRef="#br0" timeOffset="40689.31">1081 6183 672 0,'22'-23'2210'0,"-22"23"128"16,0 0-1633-16,0 0 160 16,0-21 224-16,0 21-96 15,0 0-96-15,0 0 32 0,0 0 64 16,0 0 96-1,0 0 0-15,0 0-32 16,0 0-193-16,0 21-287 16,0-21-193-16,0 23 1 0,0-1-1 15,0 0-32-15,0 23 33 16,0-24-97-16,0 24 64 16,0-23-127-16,0 1-33 15,0 21-32-15,0-22-32 16,0 1-32-16,0-2-32 15,0-21 0-15,0 22 0 16,0-22-64-16,0 0 0 16,0 0 0-16,0 0 64 15,0 0 0-15,0 0 33 0,0 0 63 16,0 0 0 0,0 0-32-16,22 0 0 15,0 0-32-15,0 0 0 0,0 0-32 16,-1-22 32-16,23 22 1 15,2 0-1-15,19 0-32 16,-21 0 0-16,22-21 0 16,-21 21 0-16,21 0-64 15,-22 0 64-15,21 0 0 16,-19 0-64-16,20 0 64 16,-23 0 0-16,-21 0-64 15,22 0 0-15,-20 0 0 16,-3 0 64-16,1 0 0 15,0 0-64-15,-22 0 0 16,0 0 64-16,22 0 0 0,-22-23-32 16,0 23 32-16,0 0 97 15,0 0-1-15,0 0-32 16,0-22-64-16,0 22 64 16,0-22-32-16,0 22-64 15,22-22 32-15,-22-1-32 16,0 1 0-16,0-1 32 15,0 1-64-15,22 1 0 16,-22-2 0-16,0 1 0 16,0 0 0-16,0 0-32 15,0-1-64-15,0 23-224 16,0-21-257-16,22 21-576 16,-22 0-929-16,0-22-2242 0,0 22-1890 15</inkml:trace>
  <inkml:trace contextRef="#ctx0" brushRef="#br0" timeOffset="43388.88">11981 5079 1793 0,'-44'0'3748'0,"44"0"-2531"16,-22 0 224-16,0 0 1 0,0 22-65 16,-1-22 32-16,23 0-63 15,-22 22-193-15,0-22-224 16,22 0-65-16,0 0-95 16,0 0 32-16,0 0-64 15,0 0-225-15,0 0-128 16,22 0 33-16,0 0-33 15,23-22-32-15,21 0 1 16,0-1-97-16,23-20-32 16,-23 20 0-16,21-20-63 15,2-1-33-15,-1-1-96 0,-22 1 32 16,23 22-64 0,-23 1 0-16,-23-2 0 15,-19 1 0-15,-2 22 0 0,-22-22-32 16,0 22-64-16,0 0-161 15,0 0-191-15,0 0-257 16,0 22-288-16,-22 0-608 16,-2 1-1058-16,3-2-1601 15</inkml:trace>
  <inkml:trace contextRef="#ctx0" brushRef="#br0" timeOffset="43972.9">12047 5145 1217 0,'-44'0'3587'0,"22"0"-2114"16,0 0 225-16,0 0 32 16,22 23-257-16,-22-23-192 0,22 22-32 15,0-22-224-15,0 0-160 16,0 0-320-16,0 0 95 15,0 0 129-15,44 0 128 16,0-22-96-16,0-1-161 16,45-21-223-16,-2-1-97 15,3 2-64-15,19-1-32 16,-21-1 1-16,23 1-129 16,-24 22-32-16,-19-22-64 15,-25 22 0-15,1 1 64 16,0 21 0-16,-22-23 32 15,1 1 0-15,-1 22-32 0,-22-22 0 16,0 22 32-16,22 0-64 16,-22 0 32-16,0 0-64 15,0 0-32-15,0 0-32 16,0 0 32-16,0 0 32 16,0 0-32-16,0 0-64 15,22 0-128-15,-22 0-449 16,0 0-832-16,0 0-2018 15,0 22-2275-15</inkml:trace>
  <inkml:trace contextRef="#ctx0" brushRef="#br0" timeOffset="49201.05">1302 7464 160 0,'-24'0'5989'0,"2"-21"-95"0,22 21-5157 15,0 0 320-15,-22 0-32 16,22 0-225-16,-22 0-31 16,1 0-32-16,-1 21-65 15,0-21-127-15,-22 0-161 16,22 0-127-16,-23 0-1 16,23 0 32-16,0 23-64 15,-22-23-32-15,22 0-63 0,-22 0 31 16,21 0-32-1,1 22 0-15,0-22-32 16,0 0-32-16,0 0-64 16,0 0 64-16,22 0 0 0,-22 0-64 15,22 0 0-15,0 0 0 16,-21 0 64-16,21 0 0 16,0 0-64-16,0 0 0 15,0 0 0-15,0 21 0 16,0-21 0-16,0 0 0 15,0 23 64-15,0 0 0 16,0-2-64-16,0 1 65 16,0 22 31-16,0 1-32 15,0-1 0-15,0-1-64 16,0 23 64-16,0 1 0 16,0-1 0-16,0 0 0 15,0 1-64-15,0 21 0 0,0 0 0 16,0 22 64-16,0-20 0 15,0-1-64-15,0 21 0 16,-22-21 0-16,22-1 0 16,0-21 0-16,0-1 0 15,0-23 64-15,0 1 0 16,0 1-64-16,0-1 0 16,0-22 0-16,0-1 0 15,0 24 0-15,0-23 0 16,0 0 64-16,0 22 0 15,0-22-64-15,0-22 0 16,0 23 0-16,0-23 0 0,0 21 0 16,0-21 0-16,0 0 0 15,0 0 0-15,0 0 0 16,0 0 0-16,0 22 0 16,0-22 0-16,-22 0 0 15,22 23 0-15,0-23 0 16,0 0 0-16,0 21 0 15,0-21 0-15,0 0 32 16,0 0 0-16,0 23 32 16,0-23-64-16,0 0 0 15,0 0 0-15,0 0-32 16,0 0-32-16,0 0 32 16,0 0 0-16,0 0-32 0,0 0 32 15,0 0 32-15,22 21 0 16,0-21 0-16,-1 0 0 15,1 0 0 1,0 0 0-16,0 0 0 0,0 0 64 16,0 0 0-16,23 0-64 15,-23 0 0-15,0 0 0 16,0 0-32-16,0 0-192 16,0 0-705-16,0 0-1377 15,-22 0-2338-15,22 0-1602 16</inkml:trace>
  <inkml:trace contextRef="#ctx0" brushRef="#br0" timeOffset="51353.66">11959 7464 1153 0,'-22'-21'5989'0,"22"21"-1056"16,0 0-3652-16,0 0 96 15,-22 0 193-15,22 0-481 0,0 0-480 16,0 21-33-16,-22 24 33 16,22-1-65-16,-22 0-127 15,22 1-97-15,0-2-128 16,-23-20-32-16,23 21-32 16,0-22 0-16,0 22-63 15,0-44 31-15,0 22-160 16,0-22-1-16,0 21 33 15,23-21 64-15,-1 0 161 16,22 0 31-16,-22-21-32 16,22 21-64-16,-22-22-32 15,22-1 0-15,-21 23-32 0,-1-21 65 16,0-1-1-16,-22-1-32 16,0 2 0-16,0-2-32 15,0-20 96-15,0 20-32 16,0 23 0-16,0-22 0 15,0 22 33-15,0 0-1 16,0 0 32-16,0 0-64 16,0 0 0-16,0 22 0 15,0 1 0-15,22-2-32 0,-22 24 1 16,0-24-65 0,0 2 0-16,0-1-193 15,0-1-383-15,0 2-609 16,22-1-897-16,-22-22-1986 0,22 0-1922 15,-22 0-672-15</inkml:trace>
  <inkml:trace contextRef="#ctx0" brushRef="#br0" timeOffset="51840.42">12334 7354 2562 0,'0'-45'4196'0,"0"45"-417"0,0 0-2465 15,-21-21 223-15,21 21-31 16,0 0-257-16,0 0-224 16,-24 0-353-16,24 21-223 15,-22-21-129-15,22 23 0 16,-22-1-31-16,22 22 63 15,-22 1-128-15,22-1-32 16,0-1-63-16,0 3 31 16,0-3-32-16,0-20-32 15,22-2-32-15,0 1-64 16,0 1 0-16,2-2 0 16,-3-21 0-16,23 0 0 15,-22 0 0-15,0-21 96 0,0-2 32 16,-22 1 0-16,22-22-32 15,0 22 0-15,-22-22 65 16,0 0 63-16,0-1-64 16,0 2 32-16,-22-1-32 15,0 21 0-15,0 23-31 16,0-22-129-16,0 22-64 16,0 0-289-16,0 0-287 15,22 22-706-15,-21-22-1184 16,21 23-1986-16,0-2-1570 15</inkml:trace>
  <inkml:trace contextRef="#ctx0" brushRef="#br0" timeOffset="52271.45">11981 8039 3042 0,'-22'21'5606'0,"22"-21"-161"0,0 0-4580 16,0 0-353-16,22 0 33 16,0 0-1-16,0-21 257 15,45-2 64-15,-23-20-161 16,22 20-31-16,21-21-160 16,-20-1-97-16,21 2-128 15,1-1-64-15,-23 22-127 16,22-22-1-16,-21-1-96 15,-23 24-64-15,-1-2-97 0,-21 1-255 16,0 22-353-16,0 0-480 16,-22 0-1025-16,0 0-2178 15,0 0-1858-15</inkml:trace>
  <inkml:trace contextRef="#ctx0" brushRef="#br0" timeOffset="52731.71">12136 8016 1 0,'0'23'2305'0,"0"-23"1763"0,0 0-193 16,0 0-3042-16,0 21 32 16,0-21-64-16,0 0-321 15,0 0-64-15,0 0 65 16,22 0 127-16,0-21 33 16,21-2-32-16,23 1-1 15,1-22 97-15,21 0-32 16,1-1-1-16,21 2-95 0,-21-1-65 15,20-1-95-15,-43 1-65 16,-21 22-128 0,-1 1-32-16,-22-2-64 15,0 1 1-15,-22 22 63 0,0 0-32 16,0 0 64-16,0 0-96 16,0 0 0-16,0 0-160 15,0 0-192-15,0 0-449 16,0 0-704-16,0 0-1089 15,0 0-2018-15,0 0-1538 16</inkml:trace>
  <inkml:trace contextRef="#ctx0" brushRef="#br0" timeOffset="62608.72">20191 4593 1409 0,'-22'23'4260'15,"22"-23"32"-15,-21 22-3716 16,21-22 1-16,-22 0 192 16,22 0 64-16,0 0 31 15,0 0 97-15,0-22-384 16,22-1-353-16,-22-20 0 15,0-24-32-15,21 1 65 16,-21 0 95-16,22-23 0 0,0 22-127 16,-22-22-1-16,22 45 0 15,-22 1 32-15,0-2-64 16,22 23-63-16,-22 0 31 16,0 22-64-16,0 0 0 15,22 0 160-15,1 44 321 16,-1 1 127-16,22 21-159 15,-22 21-225-15,0-19-128 16,22 20-96-16,-22 1-32 16,23-23-64-16,-23 1 65 15,0-24 31-15,0-20-96 16,-22-1 64-16,0-22 0 16,0 0 64-16,0 0 64 0,0 0 32 15,-22 0-64-15,0-22-96 16,0-1-64-16,-23 2-32 15,-21-24-64-15,0 1-96 16,-1-22 32-16,1 21 128 16,1 1 32-16,21 22 0 15,-2-22 0-15,3 22 0 16,-1-1 64-16,22 23 0 16,0-22-64-16,0 22 0 15,22 0 0-15,0 0-32 16,0 0-64-16,0 0-64 15,0 0 32-15,22 0 64 0,0 0 32 16,22 22 96-16,-22-22 0 16,21 0-64-16,25 23 64 15,-25-23 0 1,23 0-64-16,-22 0 64 0,23 0 0 16,-23 0 0-16,-22 0 0 15,0 0-64-15,-22 0 32 16,0 0 192-16,0 0 161 15,-22 22 63-15,0 1-192 16,-44 20-63-16,21 1-33 16,-21 1 0-16,22-1-32 15,-21-22-64-15,19 22 32 16,3 1-32-16,21-24-64 0,0 2-32 16,22-1-64-16,0-22-160 15,0 0-257-15,0 0-448 16,22 0-800-1,0 0-2563-15,21 0-2082 0,-19-22 416 16</inkml:trace>
  <inkml:trace contextRef="#ctx0" brushRef="#br0" timeOffset="63611.82">21471 4019 160 0,'44'-23'1057'0,"-44"23"2466"0,22-22 641 16,-22 0-2370-16,0 0-1 0,0 22 1 15,0 0-513-15,-22-23-416 16,0 23-224 0,0 0-193-16,0 0-192 15,-22 0-63-15,23 0-33 0,-1 0-32 16,-24 23 0-16,24-1-32 15,0 0-64-15,1 0-32 16,21 22 0-16,0-22 0 16,0 22-64-16,0-21 32 15,21-1 96-15,23-1 0 16,2 2 32-16,-3-1 64 16,1 1 32-16,0-1 1 15,0-22-65-15,1 23 96 16,-23-2-32-16,0 1-64 15,0 1 0-15,-22-2 33 16,0-21 127-16,0 23 96 0,0-1 33 16,-22 1-97-16,-22-2-96 15,-1-21-32-15,1 22-64 16,22-22-31-16,-44 23-33 16,45-23-64-16,-25 0-32 15,24 0-97-15,0 0-223 16,22-23-481-16,0 23-800 15,0-22-1186-15,0 1-1697 16,44 21-1282-16</inkml:trace>
  <inkml:trace contextRef="#ctx0" brushRef="#br0" timeOffset="64908.57">21890 4328 544 0,'88'-43'4965'0,"-66"20"-65"0,23-22-576 16,-45 23-3619-16,22-1 64 16,-22-20 64-16,0 20-33 15,0 2-31-15,-22 21-96 16,0-23-225-16,-23 23-192 16,23 0-159-16,-22 23-33 15,22-2 32-15,1 2-32 16,-1-1-64-16,0 22 0 15,22 1 0-15,0-23 0 16,0 1 0-16,0-2 0 0,0 1-32 16,0-22 0-16,22 23 32 15,0-23 64-15,21-23 0 16,-21 1 0-16,22 1-64 16,-22-2 64-16,1-22 0 15,-1 23 0-15,-22-1 0 16,0 2 32-16,0 21 64 15,0 0-32-15,0 0 33 16,0 0-65-16,0 21 32 16,22 2 0-16,-22 22-32 15,0-23-32-15,22 1-64 16,0-2 0-16,0 1 0 0,-22-22 0 16,22 0 0-16,0 0 0 15,0 0 0 1,0-22 0-16,1 1 0 15,-23-2 0-15,22 1-32 0,-22-23-32 16,0 22 32-16,0-20 0 16,22 20-32-16,-22 2 32 15,0 21 0-15,0-23-64 16,0 23-96-16,0 23 63 16,22-2 65-16,-22 2 32 15,0 20 96-15,0 2 0 16,0 0-64-16,0-22 0 15,0 20 0-15,0-20 0 0,0-2 0 16,22-21 0-16,-22 0 0 16,0 0 32-1,0 0 129-15,0 0-1 0,0-21-96 16,22-24-96-16,-22 1-32 16,0 22 32-16,21-23 32 15,1 22 0-15,0 2 0 16,2 21 0-16,-2 0 0 15,0 0 64-15,-1 0 0 16,-21 21 0-16,22 24 0 16,0-22-64-16,-22 22 0 15,22-24 0-15,-22 1 0 0,0 1 0 16,0-23 0-16,0 0 0 16,0 0 128-16,22 0 0 15,-22 0 0-15,22-45-128 16,-22 24-32-16,22-24-32 15,1 0 0-15,-23 1 0 16,22 22 32-16,0-1 32 16,0 2 0-16,0 21 0 15,-22 0 0-15,22 0 0 16,-22 21 64-16,22 2 0 16,-22-1-64-16,22 22 0 15,-22-22 0-15,22 23 0 0,-22-1 0 16,21-22 0-16,3 1 0 15,-2-2 0 1,22 2 0-16,-22-23 0 16,-1 0 0-16,23 0 0 0,-22-23 0 15,0 23 64-15,1-44 0 16,-1 22-64-16,-22-22 0 16,22-1 0-16,-22 0 0 15,0 2 0-15,0 20 0 16,0-21 0-16,0 44 0 15,-22-22 0-15,0 22 0 16,22 0 0-16,-23 22 0 16,1 1-32-16,22 21 0 15,0-1 32-15,0 2 96 16,0 0-64-16,0-1 64 16,22-22-31-16,1 22 63 0,-1-44 0 15,22 23 0-15,-22-23 32 16,0 0-64-16,22 0-32 15,-22 0-64-15,1 0-128 16,-1-23-513-16,0 2-1088 16,0-2-2147-16,0 1-1889 15,0 1 288-15,0-24 2241 16</inkml:trace>
  <inkml:trace contextRef="#ctx0" brushRef="#br0" timeOffset="65683.42">24473 3996 2914 0,'0'0'4741'15,"0"0"191"-15,-21 0-4131 16,21 0-256-16,-22 0 95 15,22 0-95-15,-22-22-97 0,0 22-95 16,-2 0-129-16,2-22-160 16,1 0 32-16,-1 22-64 15,-22 0 0-15,22 0 32 16,-23 0 64-16,21 22-96 16,2 0-32-16,22 23 32 15,-22-2 64-15,22 1-64 16,0 1-32-16,22-1 0 15,0-22 0-15,2 1 0 16,-1-1 0-16,21-22 0 16,-22 0-32-16,22-22-96 15,-23-23-64-15,25 1-64 0,-24-1 64 16,0 1 96-16,0 1 96 16,-1-2 128-16,1 23 32 15,-22 0 256-15,0 22 65 16,0 0-1-16,0 0 33 15,0 22 31-15,22 0 65 16,-22 0-193-16,0 22-192 16,0 1-160-16,22-1-64 15,0-22-32-15,-22 22-160 16,22-22-513-16,1-22-1024 16,-1 23-2083-16,22-23-2081 15</inkml:trace>
  <inkml:trace contextRef="#ctx0" brushRef="#br0" timeOffset="65959.36">24760 3467 3459 0,'0'-45'4932'0,"0"45"898"16,0 0-4389-16,-22 0-352 15,22 0-320-15,0 22-160 16,0 1 95-16,22 20 65 16,-22 24-128-16,22-24-193 0,0 25-224 15,-22-2-96-15,23 0 1 16,-23-22-33-16,22-1-96 16,-22 2-161-1,0-1-255-15,22 0-961 0,-22 1-2179 16,0-1-2593-16</inkml:trace>
  <inkml:trace contextRef="#ctx0" brushRef="#br0" timeOffset="66516.67">25223 4040 1793 0,'45'-66'8232'0,"-45"44"-1121"0,0-23-7015 15,0 24 192-15,0-1 128 16,0-1-159 0,0 2-65-16,-22 21 64 0,-1 0 32 15,1 0-191-15,0 0-194 16,0 0-31-16,0 44 64 16,0-22-32-16,0 22 96 15,1 0 0-15,21 1-64 16,0-24 0-16,0 24 64 15,0-24 0-15,21-21 0 16,1 0 0-16,0 0 32 0,22 0 32 16,-22-21-32-1,23-2-32-15,-23 1 0 0,0-22 0 16,-22 0 0 0,22 22 0-16,-22-1 0 0,0 2 0 15,0-1 64-15,22 22 32 16,-22 0 64-16,22 22 161 15,0 22 127-15,0 0 65 16,-22 1-65-16,20 21 1 16,-20 21-1-16,22 3-96 15,-22-1-128-15,0 21-63 16,0-44-65-16,-22 23-32 16,2-23 64-16,-2-22 32 0,-22 1-32 15,22-24-32 1,-22 1-32-16,22 1-64 15,-23-23-96-15,23 0-448 16,0-23-802-16,22-20-1312 0,-22-2-1666 16,22 1-1121-16,0-22 320 15</inkml:trace>
  <inkml:trace contextRef="#ctx0" brushRef="#br0" timeOffset="66897.92">25487 3996 3010 0,'0'-22'5798'0,"0"22"63"16,0 22-4868-1,0 1-640-15,0 20 95 16,22 1 1-16,0 1-129 0,0-24-160 16,0 24-32-16,22-22 32 15,-22-1 0-15,23-22-31 16,-23 0 63-16,0 0 96 15,22-22 64-15,-23-1-95 16,1-22-129-16,0 2 96 16,-22-1-32-16,0-22-64 15,0 21 0-15,0 1-32 16,-22 0-32-16,-21-1 33 16,21 24 95-16,-22 21-32 15,22-22 0-15,-23 22-96 16,23 0-64-16,0 0-32 15,0 22-64-15,0-1-64 0,0 2-385 16,22-1-832-16,0 22-1986 16,0 0-2146-16,0-22-929 15</inkml:trace>
  <inkml:trace contextRef="#ctx0" brushRef="#br0" timeOffset="67160.44">26127 4151 4003 0,'44'-22'5862'0,"-22"22"416"0,0 0-5093 15,-22 22-96-15,0-1 128 16,0-21-256-16,22 45-192 15,-22-22-257-15,0 22-224 16,-22 21-127-16,0-22-225 16,0 1-577-16,0-24-1345 15,22 24-2690-15,0-24-2691 16</inkml:trace>
  <inkml:trace contextRef="#ctx0" brushRef="#br0" timeOffset="68043.58">27141 3820 352 0,'22'0'2434'0,"1"0"1794"0,-1-22-320 16,0-1-2595-16,-22 23 321 15,0-21-97-15,0 21-448 16,0-23-320-16,0 23-193 0,-22-22-223 16,-23 22-193-1,23 0-96-15,-22 0 0 16,22 22-32-16,-22 1-32 16,44-2 0-16,0 2-64 0,0 20 0 15,0-20 64-15,22-1 0 16,22-1 32-16,0 2 32 15,1-23 0-15,-1 22 32 16,0 0 64-16,0 0 65 16,-22 1 31-16,-1-2 32 15,1 1-32-15,-22 22 33 16,0-21 95-16,0-1 64 16,-22-1 1-16,1 2-33 0,-23-1 33 15,22 1-1 1,-22-23-192-16,22 0-64 15,-23 0-63-15,1 0-33 16,0 0-64-16,22 0-128 0,0-23-193 16,0 1-383-16,22 22-706 15,0-23-1088-15,0 23-1730 16,22 0-1441-16,22 0-33 16</inkml:trace>
  <inkml:trace contextRef="#ctx0" brushRef="#br0" timeOffset="69364.81">27560 4085 128 0,'67'-45'4900'0,"-45"24"97"16,0 21-1185-16,-22-45-3300 0,0 23 129 16,0 0 95-16,0-1 1 15,-22 2 160-15,0-1-32 16,22 22-257-16,-23 0-287 15,1 0-289-15,0 22 0 16,0-1 0-16,0 24-32 16,0-1-64-16,22 0 64 15,0 1 0-15,0-24 0 16,0 24 0-16,22-24 32 16,0 2 32-16,-22-23 0 15,22 0 64-15,22 0 0 16,-21-23-32-16,21 2-64 15,-22-1 0-15,0-22 32 0,22-1 0 16,-22 1-64-16,-22 0 64 16,22 22 0-16,-22-1 33 15,22 2 63 1,-22 21-64-16,0 0-32 0,0 0-64 16,0 21 0-16,0 2 96 15,0 21 0-15,0 1-32 16,0-24-64-16,0 24 0 15,0-24 0-15,23 2 0 16,-1-23 0-16,0 0 0 16,0 0 64-16,0 0 0 15,-22-23-32-15,22-21-32 0,-1 22-32 16,1-22 0-16,-22 0-32 16,0-1 32-16,22 2 32 15,-22 20-32-15,22 2-32 16,-22 21 32-16,24 0 32 15,-24 0 0-15,22 0 0 16,-22 44 64-16,21-22 0 16,-21 22-64-16,22 0 64 15,-22-22 0-15,0 22-64 16,0-22 0-16,0 22 0 16,0-44 0-16,0 0 0 15,0 23 96-15,0-23 64 16,22-23 1-16,-22 2-33 0,22-2-128 15,-22-20 0 1,22-2-32-16,0 1-32 0,0 21 32 16,23 2 32-1,-23-1 64-15,0 22 0 0,0 0 32 16,0 0 32-16,0 22 32 16,-22 22-32-16,22 0 32 15,-22 1-128-15,22-2 32 16,-22-20-32-16,0-2 1 15,21 2 31-15,-21-1-64 16,0-22 32-16,0 0 64 16,0 0 64-16,24-22 32 0,-2-22-128 15,0 21-96-15,0-43-64 16,0 22-160-16,-1-1 32 16,23 2 63-16,-22-1 129 15,0 22 32-15,-22 22 0 16,24 0 0-16,-3 0 0 15,-21 0 0-15,22 22 0 16,-22-1 0-16,0 24 0 16,22-1 0-16,-22-22 0 15,22 22 0-15,0 0 0 16,-22-22 0-16,22 1 0 16,0-2 0-16,0 2 0 15,0-23 32-15,23 0 0 0,-23-23 32 16,0 2-32-1,0-2 1-15,1-20 31 16,-1-2-64-16,-22 1 32 16,0 0 0-16,0-1 32 0,0 24-64 15,0-24 32-15,0 24 0 16,0 21 32-16,-22-23-32 16,-1 23 0-16,23 23 64 15,-22-2-96-15,22 24 32 16,-22-1 32-16,22 22 64 15,0-22 0-15,22 1 0 16,0-2 33-16,1-20-1 0,-1-2 96 16,0 2 0-16,23-23 32 15,-23 0-95-15,0 0-1 16,0-23-96 0,22 2-96-16,-22-2-96 0,0 1-385 15,-22 1-544-15,22-2-896 16,-22 1-1635-16,0 0-1633 15,21 0 129-15,-21-1 1889 16,24 2 864-16</inkml:trace>
  <inkml:trace contextRef="#ctx0" brushRef="#br0" timeOffset="69903.67">29791 3754 3459 0,'0'-23'4772'15,"0"23"193"-15,22 0-4036 16,-22 0-481-16,0 0 225 15,0 0 96-15,22 23-65 0,-22 21-159 16,22-22-161-16,-22 22-192 16,0-1-63-1,0 2-33-15,22-23 0 16,-22 23-32-16,0-24-32 0,0 1-32 16,0 1 32-16,0-23 64 15,0 0 160-15,0 0 32 16,-22 0-63-16,22-23-193 15,0 1-32-15,0-22 0 16,0 0 32-16,0-22 32 16,22 21 0-16,-22 2 64 15,22-1 128-15,0 21 97 16,-1 1 127-16,23 22 32 16,-20 0 65-16,-2 0 32 15,21 0 63-15,-21 22-95 16,0 1-129-16,0 21-224 15,-22-1-128-15,0-20-63 0,0 20-226 16,0 2-607-16,0-23-1154 16,0 23-2146-16,22-2-1922 15,-22-43-64-15,0 0 2531 16</inkml:trace>
  <inkml:trace contextRef="#ctx0" brushRef="#br0" timeOffset="70305.28">30364 3820 4612 0,'0'-22'7751'0,"0"22"-2338"0,0 0-5028 16,0 0 95-16,0 0-128 16,0 22-159-16,0-1-33 15,0 2-32-15,0 20-96 16,22 2 32-16,-22-23-32 15,22 0-32-15,1 1 32 16,-1-23 64-16,-22 21 0 16,22-21 0-16,0 0 32 15,0-21 97-15,0 21-97 16,-22-23 0-16,21-21-32 16,1 22-32-16,-22-22 0 15,0 22 0-15,0-22 32 16,-22-1 32-16,1 24 1 0,-1-2 63 15,0 23 0-15,-22 0 32 16,22 0-96-16,-1 0-128 16,1 0-64-1,0 23-160-15,0-2-577 0,22 2-1601 16,0 20-2467-16,0-43-1633 16,22 23 993-16</inkml:trace>
  <inkml:trace contextRef="#ctx0" brushRef="#br0" timeOffset="70491.72">30739 3907 1953 0,'22'0'5061'0,"-22"0"2082"0,0 0-2595 16,0 0-3811-16,0 0-129 15,0 0-223-15,0 0-385 16,0 0-513-16,0 0-1120 15,0 0-2980-15,0 0-2818 16</inkml:trace>
  <inkml:trace contextRef="#ctx0" brushRef="#br0" timeOffset="71412.53">31379 3841 672 0,'0'-43'3267'0,"0"43"1442"0,0-23-706 16,-22 23-2785-16,0 0-129 15,22 0-481-15,-22 0-191 16,1 23-33-16,-3-1-64 0,24-1-160 16,-22 2-31-1,22 20-65-15,0-20 32 16,0-1-64-16,22 0 0 16,2 0 32-16,-3-22 64 0,1 0 96 15,0 0 32-15,0 0 97 16,0 0-129-16,0-22-64 15,-22 0-128-15,22-23-32 16,-22 24 0-16,0-24-128 16,-22 2-64-16,0 20 0 15,0-21 64-15,0 44 256 16,0-22 0-16,22 22-64 16,0 0-64-16,0 0-32 0,0 22 128 15,22 1 32-15,0-2 0 16,0-21 32-1,22 0 32-15,0 0 1 16,1 0-65-16,-23 0 32 0,22-44-64 16,-22 22-64-16,0-22-32 15,-1 22 0-15,-21-22 0 16,0 22 0-16,0-22-64 16,0-1 0-16,-21 24 64 15,21-2 32-15,0 23 32 16,0 0-32-16,0 0-32 15,0 23 96-15,0-2 192 16,0 24 65-16,21 21 31 16,-21 0-32-16,0 44 1 15,0-21-161-15,0 21-64 16,0 1-64-16,22-1 0 0,-22-20-64 16,0-3 0-16,0-19 0 15,0-25 0-15,0 1-32 16,0-21-32-16,-22-1-32 15,22-22-32-15,-21 0-64 16,-1 0 64-16,22-45-129 16,-22 1 1-16,0 1 96 15,22-2 288-15,0 1 417 16,0 21 191-16,22 1 33 16,0 1-96-16,21-2-65 15,-21 23-31-15,24-22-33 16,-24 22-127-16,-1 0-193 15,1 0-128-15,0 0-96 0,-22 0-256 16,0 0-673-16,0 0-1217 16,-22 0-2146-16,-21 0-1762 15,-25-23 449-15,3 23 2466 16,-45-22 512-16</inkml:trace>
  <inkml:trace contextRef="#ctx0" brushRef="#br0" timeOffset="72408.71">27296 5056 1633 0,'0'23'6150'0,"-22"-23"-545"15,22 0-4099-15,0 0-642 16,-22 0 161-16,22 0-192 16,0-23-288-16,0 23-65 15,-22 0 1-15,0-21-97 16,22 21-64-16,-22 0-63 15,-1 0 31-15,-21 0-64 16,22 21-32-16,-22 2-64 0,22-1 0 16,0 22 1-16,22 1 63 15,-21-1-32 1,21 22 64-16,0-22-64 16,21 1 32-16,1-2-63 0,22-20 31 15,0-2 0-15,0 2 64 16,1-23-96-16,-1 0-32 15,22 0-32-15,-23-23-160 16,3 2-320-16,-2-2-705 16,-1 1-1057-16,-21 1-1666 15,0-2-1633-15,0-20-192 16</inkml:trace>
  <inkml:trace contextRef="#ctx0" brushRef="#br0" timeOffset="72865.47">27627 4924 2562 0,'0'-44'5605'0,"0"44"-64"16,0 0-3971-16,0 0-705 15,0 0 256-15,0 0-256 16,0 23-385-16,0-2-31 16,0 24 31-16,0-1-128 15,0 22-31-15,22-22-129 16,-22 23-64-16,0-1-32 15,22-22-32-15,-22 22-64 16,0-22 0-16,22-22 0 16,-22 22 0-16,0-44 0 15,0 23-32-15,0-23-64 16,22 0 0-16,-22 0 32 0,0-23 0 16,22 2 0-16,-22-24-64 15,22-21-1 1,-22 0 33-16,22 22 64 0,0-22 64 15,0 43 129-15,1 1 159 16,-1 0 32-16,0 0 129 16,0 22-65-16,0 0-32 15,0 22 1-15,-1 0 31 16,1 23-160-16,0-2-63 16,-22 2-97-16,0-1-64 15,0 0-192-15,0-22-385 16,22 22-704-16,-22 1-1282 0,0-24-1985 15,24 2-1474-15,-2-23 738 16</inkml:trace>
  <inkml:trace contextRef="#ctx0" brushRef="#br0" timeOffset="73309.5">28464 5278 1953 0,'24'-44'6663'0,"-24"21"-706"15,0-20-3811-15,-24 20-1313 16,3 23 160-16,21-22-64 16,-22 0-449-16,0 22-191 15,0 0-65-15,0 0-64 0,0 44-96 16,0-21 0-16,0 20 0 16,0 2-64-16,22-1 0 15,0 0 0-15,0 1 0 16,0-24 0-16,22-21 0 15,0 22 0-15,0-22 64 16,0 0-32-16,0 0-96 16,22-43 0-16,-22 20-32 15,-1-20-32-15,3-2 0 16,-2 1 64-16,0-22 32 16,-22 43 64-16,0-21 0 15,22 22 96-15,-22 22 0 16,0 0-32-16,0 0 32 15,0 0 64-15,0 22 129 16,0 22-161-16,22-21-96 16,-22 20-96-16,21 2-64 0,1-1-321 15,-22-21-575-15,22-2-706 16,0 1-736-16,24 1-1602 16,-25-23-1313-16,1 0 576 15</inkml:trace>
  <inkml:trace contextRef="#ctx0" brushRef="#br0" timeOffset="73632.5">28796 5168 2914 0,'0'-67'5926'0,"0"45"-2851"0,0 22-1762 15,22 0-160-15,-22 0-256 16,22 0-128-16,0 44-65 16,-22-22-287-16,22 23-193 15,0-1-96-15,-22 0-32 16,0 1-32-16,0-24-32 15,0 24-32-15,0-24 32 16,0 1 0-16,0-22 64 16,0 0 97-16,0 0 127 15,0-22-128-15,0 1 0 16,0-24-128-16,0 1 0 16,0 0 0-16,0-22 33 15,23 21 127-15,-1 23 0 0,-22 0-128 16,44 0-96-1,-22-1 0-15,1 23-256 16,-23 0-673-16,22 0-2530 0,0 0-2627 16,0 0-512-16</inkml:trace>
  <inkml:trace contextRef="#ctx0" brushRef="#br0" timeOffset="73977.7">29350 4990 864 0,'-24'-21'6663'0,"24"21"63"0,0 0-2690 0,-21 0-3748 16,-1 21 96-16,22 2-95 15,0-1-65 1,-22-1-128-16,22 2-64 16,0-1 0-16,22 0 32 0,0 23 0 15,-1-23 0-15,3-1 0 16,-2 2 32-16,0-1 1 15,0 0-33-15,0 0 96 16,-22 1 32-16,21-23 96 16,-21 21 0-16,0 1 65 15,0 1-97-15,-21-23-32 16,-1 21-64-16,-22-21-96 0,22 0-64 16,-2 0-128-1,-19 0-416-15,21 0-962 16,22 0-1889-16,-22 0-2082 15,22 0-449-15,0-21 2243 0</inkml:trace>
  <inkml:trace contextRef="#ctx0" brushRef="#br0" timeOffset="74326.14">30077 5056 3459 0,'-21'0'6246'0,"21"0"192"16,0 0-4869-16,0 0-640 15,0 23 192-15,0-1-128 16,0 0-320-16,21 23-225 16,-21-23-160-16,22 22-127 15,-22 0-129-15,0-22-128 16,0 1-257-16,0-2-672 16,22 1-1633-16,-22 1-2595 15,0-23-1442-15,0 0 1410 16</inkml:trace>
  <inkml:trace contextRef="#ctx0" brushRef="#br0" timeOffset="74474.7">30099 4880 4452 0,'0'-22'5861'15,"0"22"97"-15,0-21-5926 16,0 21-480-16,0 0-674 15,22 0-2689-15</inkml:trace>
  <inkml:trace contextRef="#ctx0" brushRef="#br0" timeOffset="74928.97">30298 4947 3523 0,'22'0'5861'0,"-22"22"1"15,22-1-4709-15,-22 24-352 16,22-1-32-16,-22 0-225 16,22 1-96-16,0-2-127 15,-22 2-65-15,23-1-96 16,-23 0-128-16,0 1 0 16,0-24 32-16,0-21 0 15,0 22 0-15,0-22 0 0,0 0 33 16,0 0 31-16,0-22-64 15,0-22-64 1,0 1-32-16,22-2-96 16,-22 1 31-16,22-22 65 0,0 21 64 15,0 1 129-15,0 21 63 16,-22 2 128-16,21 21 225 16,1 0 223-16,22 0 129 15,-20 21 0-15,-2 2-128 16,-1 21-256-16,1 1-225 15,0-2-160-15,0 2-64 16,-22-1-96-16,0 0-128 16,0 1-224-16,0-24-545 0,0 24-577 15,0-24-1601-15,0 2-1697 16,0-23-1346-16,0 0 1634 16,0 0 1633-1</inkml:trace>
  <inkml:trace contextRef="#ctx0" brushRef="#br0" timeOffset="75656.21">31489 5256 4836 0,'0'-22'6566'0,"0"22"-1121"16,0-23-5156-16,0 2-97 15,0 21 160-15,0-22 97 16,0-1 63-16,-22 23 65 0,0 0-65 16,0-22-192-1,0 22-127-15,0 0-129 0,0 0-64 16,-22 45 32 0,23-23-32-16,-3 22-32 0,2 0 32 15,22 1 0-15,0-2 0 16,0-20 0-16,0-2 0 15,0 1 64-15,22 1 0 16,2-23-64-16,19 0 96 16,-21 0 0-16,22-23-64 15,-22 1-128-15,0-22-32 16,0 1 32-16,0-2 32 0,1-22-64 16,-23 1-65-1,0-23 1-15,0 23 96 0,0-21 32 16,-23 21 160-1,1 21 96-15,22 24 129 0,-22-2-129 16,22 1-32-16,0 22 0 16,0 0 64-16,0 22 1 15,0 22 127-15,0 1 0 16,0-2-31-16,22 24-65 16,-22-1 32-16,0 0-64 15,22-22-32-15,-22 23-63 16,0-23-65-16,23 0-64 15,-23-22-96-15,22 22-193 16,0-22-640-16,-22 1-1377 16,22-23-2018-16,0 0-1441 15,0 0 928-15,0 0 2114 16</inkml:trace>
  <inkml:trace contextRef="#ctx0" brushRef="#br0" timeOffset="75875.71">31776 5190 3907 0,'0'-45'8200'0,"0"45"-1378"16,0 0-5861-16,0 0-288 15,0 0 224-15,0 23 0 16,22-1-129-16,-22 22-319 16,22 0-257-16,-22 1-160 15,22-24-160-15,-22 24-224 16,0-24-417-16,0 24-737 0,0-45-1665 15,0 21-2242-15,0-21-961 16,0 0 1826-16</inkml:trace>
  <inkml:trace contextRef="#ctx0" brushRef="#br0" timeOffset="76027.8">31864 4947 768 0,'0'-44'4997'15,"0"44"576"-15,0 0 1058 16,0 0-5799-16,0 0-992 16,0 0-96-16,0 0-641 15,0 0-2210-15,22 21-3107 0</inkml:trace>
  <inkml:trace contextRef="#ctx0" brushRef="#br0" timeOffset="76558.77">32196 5145 3715 0,'0'-22'5637'0,"-22"0"129"16,22 22-4389-16,-22-22-384 16,-1 22 128-16,1 0-384 15,0 0-65-15,0 22-223 0,0 0-289 16,0 23-96-16,22-2-64 15,0 2 0 1,0-1-32-16,0-21-32 16,0-2 0-16,0 1-32 0,22-22-32 15,0 0-32-15,0-22-65 16,0 1-31-16,0-2-64 16,1-21 32-16,-1-1 63 15,0 2 97-15,-22-2 0 16,0 23 96-16,22 0 128 15,-22 22 64-15,0 0 97 16,22 0 127-16,-22 22 64 16,21 0 97-16,1 23-129 0,0-2 1 15,0 24-65-15,-22-1-128 16,22 0-64 0,2 23 33-16,-3 20 31 0,-21-20-96 15,22 0-96-15,-22 0-32 16,0-2 96-16,-22-21-64 15,1 0-32-15,-3-21 0 16,-20-1-224-16,22-22-64 16,0-22-33-16,1 0-63 15,-1 0-961-15,0-22-1730 16,0-22-1890-16,0-22-640 16,-1 0 1793-16,23-23 1314 15</inkml:trace>
  <inkml:trace contextRef="#ctx0" brushRef="#br0" timeOffset="76989.78">32548 5168 4420 0,'45'43'4644'16,"-23"-43"-928"-16,-22 23-3556 15,0-23-96-15,22 22 128 16,0-22 32-16,-22 0-64 0,22 0-32 16,-22 0-63-1,0-22-65-15,0-1 32 16,0 2 160-16,0-1 160 16,0-1 64-16,-22 1-63 0,22 22 223 15,0-22 225-15,-22 22-64 16,0 0-321-16,0 22-224 15,-1 0 1-15,1 23 63 16,0-24 64-16,0 24 129 16,0 22 31-16,22-24-96 15,0 1 33-15,0 1-65 16,0-24-64-16,22 2-127 16,0-1-65-16,22-1-192 15,-21 2-225-15,-1-23-640 16,0 0-1217-16,22 0-1697 15,-22-23-1314-15,0-20 416 0,-1 20 2083 16</inkml:trace>
  <inkml:trace contextRef="#ctx0" brushRef="#br0" timeOffset="77321.49">32901 5168 1 0,'0'-67'1023'0,"22"67"1348"15,-22-22 2497-15,0 22 417 16,0-23-3747-16,0 23-609 15,0 0-161-15,-22 0-415 0,22 23-225 16,-22-1 0 0,22 0 32-16,0 0 64 15,0 1-31-15,0 20 127 16,22-20 192-16,22-1 161 0,-22 0-129 16,0 23 1-16,1-24-65 15,21 1 65-15,-22 22-1 16,0-22-127-16,-22 1-1 15,22 21-127-15,-22-22-33 16,0-1-32-16,0 2-32 16,-22-23-96-16,0 22-96 15,-22-22-288-15,22 0-513 0,-23 0-992 16,23 0-1571-16,-22-22-1825 16,44-1-480-1,-22-20 1761-15,22 20 1314 16</inkml:trace>
  <inkml:trace contextRef="#ctx0" brushRef="#br0" timeOffset="77619.81">33166 4814 3907 0,'22'-43'5702'0,"-22"43"31"15,22 0-4548-15,-22 0-448 16,0 43 352-16,0-20 32 16,23 20-224-16,-23 24-257 15,0-1-159-15,0 0-161 0,0 0-96 16,0 0-96-16,0-21-95 16,0 22-1-16,0-24-97 15,0-20-63-15,0-2-64 16,0 1-192-16,22 1-513 15,-22-23-865-15,22 0-1921 16,-22 0-1955-16,0 0-543 16</inkml:trace>
  <inkml:trace contextRef="#ctx0" brushRef="#br0" timeOffset="77812.3">33166 5101 928 0,'0'-22'8488'16,"0"22"0"-16,0 0-7399 0,22 0-160 16,0 22 96-16,23-22-416 15,-23 0-353-15,22 22-256 16,-22-22-448-16,-1 0-1730 16,1 0-3139-16,-22 0-2499 15</inkml:trace>
  <inkml:trace contextRef="#ctx0" brushRef="#br0" timeOffset="100887.4">551 10532 2274 0,'-22'0'832'0,"0"0"-703"0,22 23 95 16,0-23 96-16,0 0 0 16,-22 23 1-16,22-23-33 15,0 0 160-15,0 22 161 16,-22-22 416-16,22 0 288 15,-22 23 97-15,-1-23-225 16,23 22-128-16,-22-22-96 16,22 21-129-16,-22-21-63 15,22 0-128-15,0 0-65 16,0 0-63-16,0 0-33 16,0 0-95-16,0 0-33 15,0 0 32-15,0 0 97 0,22 0 31 16,0 0 33-16,1 0-65 15,-1 0-128-15,22-21-31 16,0 21-129 0,-22-22-32-16,21-1 0 0,-21 1 32 15,2-1-63-15,-2 0 31 16,0 23-32-16,-1-21-32 16,-21 21-32-16,0 0 32 15,0 0 0-15,0 0-32 16,22 0 0-16,-22 0 32 15,0 0-32-15,0 0 65 16,0 0-33-16,0 0 0 0,0 0-32 16,0 0 64-1,0 0 0-15,0 0-64 16,0 0-64-16,-22 0 0 16,22 0 0-16,-21 0-32 0,21 0-32 15,-22 21-192-15,22-21-161 16,-22 0-479-16,22 23-418 15,-24-23-543-15,24 0-1026 16,0 23-1601-16,-22-23-705 16,1 22 1569-16,21-22 1987 15</inkml:trace>
  <inkml:trace contextRef="#ctx0" brushRef="#br0" timeOffset="101376.65">485 10777 2850 0,'-22'22'3908'0,"0"-22"-2659"16,22 0-64-1,0 22 353-15,0-22-321 16,0 0-224-16,0 0-192 0,0 0-193 16,0 0-63-16,0 0 95 15,22-22 129-15,0 0 64 16,0 0-129-16,22-1-159 15,-22 2-161-15,21-24-127 16,-21 24-33-16,24-1 0 16,-24-1-128-16,-1 1-32 15,1-1 0-15,0 0-32 16,-22 23-32-16,0-21 0 16,0 21 0-16,0 0 0 15,22 0-128-15,-22 0-128 16,0 0-161-16,0 0-479 15,0 0-578-15,0 0-864 0,0 0-1474 16,0 0-1120-16,-22-22 832 16</inkml:trace>
  <inkml:trace contextRef="#ctx0" brushRef="#br0" timeOffset="101934.64">529 10423 320 0,'-44'0'3523'16,"22"0"161"-16,22 0-2147 16,-22 0 385-16,22 0-128 15,-23 0-449-15,23 0-384 0,0 0-385 16,0 0-255-16,0 0-129 16,23 0 64-16,-23 0 160 15,22 0 97-15,22 0 96 16,-22 0-65-16,22 0-96 15,-22 0-127-15,21 0-65 16,-19 0-64-16,20 0-64 16,-23 0 0-16,-21 0-31 15,22 0-33-15,0 0 64 16,-22 0 0-16,0 0 0 16,22 0-32-16,-22 0-32 15,0 0 32-15,0 0 0 16,22 0-32-16,-22 0 0 0,0 0 0 15,0 0-64-15,0 0-32 16,0 0-32-16,22 0 32 16,-22 0 32-1,0 22 0-15,0-22 0 0,22 0-32 16,-22 0-32-16,0 0 32 16,0 0 32-16,0 0 64 15,0 0 0-15,0 0 64 16,0 0 65-16,0 21 31 15,0-21-32-15,0 23 64 16,-22-1-32-16,22 22-31 16,0 1-97-16,0-22-64 0,0 43-224 15,0-23-449-15,0 2-864 16,0-1-1923 0,0 0-2177-16,0-22-641 15</inkml:trace>
  <inkml:trace contextRef="#ctx0" brushRef="#br0" timeOffset="118113.6">20126 7663 1569 0,'0'45'4773'16,"0"-24"351"-16,0 2-3939 16,0-23-192-16,0 22 64 0,0-22-320 15,0 0-128-15,0 0 95 16,0-22-63-16,22-1-161 15,-1-21-127-15,-21 1-97 16,22-23 32-16,0-1 1 16,0-21-33-16,0 21 32 15,0-21-160-15,1 22 0 16,-1-1-32-16,-22 1-32 16,22 23-64-16,-22-3 65 15,0 25-1-15,22 21-64 16,-22-22 128-16,0 22 32 15,0 0 160-15,0 0 161 16,0 0-97-16,0 0-32 0,0 0-63 16,22 22-65-16,-22 22-96 15,22 0 32-15,22 1-32 16,-22 21 0-16,23-22-32 16,-23 22 0-16,22 0-63 15,0-21 63-15,-23 21-64 16,1-22 32-16,0-22-32 15,2 22 0-15,-2-21 32 16,-22-2-64-16,22-21 0 16,-22 22 32-16,0-22 0 15,0 0 32-15,0 0-32 16,0 0 0-16,0 0 64 0,0 0-64 16,-22 0 0-16,0 0-96 15,-24 0 0-15,3-22 0 16,-23 1 32-16,-23-2 0 15,23 0-32-15,-22 2 32 16,-1-1 32-16,23-1 32 16,23 2 0-16,-1 21 32 15,-1 0-64-15,23 0 0 16,0-22 0-16,22 22 0 16,-22 0 32-16,22 0 0 15,0 0 32-15,0 0-96 16,0-23-32-16,0 23 32 15,0 0 32-15,0-21 0 0,22-2 0 16,22 23 0-16,1-45 0 16,-1 24 0-1,-1-1 0-15,23-1 0 16,-22-20 0-16,23-1 0 0,-1 21 0 16,-22-20 0-16,1 20 0 15,-1-20 0-15,0 20 0 16,-22 23 0-16,21-23 0 15,-21 23 0-15,0 0 0 16,2 0 0-16,-24 0 0 16,22 0 32-16,-22 23 32 15,0-23 96-15,0 23 32 0,0-2-31 16,-22 1-65-16,-2 22 0 16,2 1 0-1,-21-1 0-15,-23 22 0 16,22 0-64-16,-1 0 64 0,-21 0-32 15,22 0 32-15,0 1 0 16,-1-1 0-16,23-21 33 16,0-1-1-16,0-1 0 15,0-43-32-15,22 23-32 16,0-23-64-16,0 0-32 16,0 0-96-16,0 0-225 15,0 0-383-15,0 0-481 16,0 0-737-16,0 0-1666 15,0-23-1793-15,22 23-384 16,-22-21 1633-16</inkml:trace>
  <inkml:trace contextRef="#ctx0" brushRef="#br0" timeOffset="130744.7">19065 8834 3395 0,'-22'0'5861'0,"22"0"-191"16,0 0-4774-16,0 0-351 15,22 0 32-15,-22 0 223 16,22 0-63-16,0 0-225 16,0 0-63-16,21 0-33 15,-21 0-63-15,24 0-161 16,-24 0-32-16,0 0 0 16,-1 0 0-16,-21 0-96 15,22 0-64-15,-22 0 64 16,24 0 0-16,-24 0 1 15,0 0 31-15,22 0 0 16,-22 0-64-16,0 0 0 0,0 0 0 16,0 0 160-16,0 23-64 15,0-23 160-15,0 0-63 16,0 0-65-16,0 22 32 16,22-22-32-16,-22 22-32 15,0 0 0-15,0 22 32 16,23 1 1-16,-23-2-33 15,0 24-96-15,0-1 64 16,22 0-64-16,-22 0 64 16,0 23-64-16,22-23 32 15,-22 21-96-15,22-21-32 16,-22 22 32-16,22-22 32 0,-22 23 0 16,22-23 0-1,-22 0 32-15,22 0 0 0,-22-22-32 16,0 22-32-1,21-21 32-15,-21-1 96 0,0 1-96 16,22-2 0-16,-22 1 0 16,0-21 0-16,0 20 0 15,0-20 32-15,22-1 0 16,-22-1 32-16,0 2-64 16,0-23 0-16,0 23 0 15,0-23 0-15,0 22 0 16,0-22 0-16,0 23 0 15,0-23 0-15,0 22 32 0,0-1 0 16,0-21 32-16,0 23-64 16,0-1 0-16,0-22 0 15,0 21 0 1,0 2 0-16,0-1 32 0,0-22 0 16,0 22 32-16,0 0-64 15,0 1 0-15,0-23 0 16,0 21 0-16,0-21 32 15,0 22 0-15,0-22 33 16,0 23-65-16,0-23 32 16,0 0 0-16,0 0 64 15,-22 21 0-15,22-21 32 0,0 0 0 16,-22 0 32-16,1 23 32 16,-1-23 1-1,-22 0-65-15,0 0 0 16,-1 22-32-16,1-22-32 0,-2 0-32 15,3 0 0-15,-1 0 32 16,-2 0-64-16,25 0 0 16,-1 0 0-16,0 0 0 15,0 0 0-15,0 23 0 16,22-23 0-16,-22 0 0 16,22 0 0-16,0 0 32 15,-22 0 32-15,22 0-32 16,0 0-32-16,0 0 0 15,0 0 0-15,0 0 0 16,0 0 0-16,-22 0 0 16,22 0 0-16,0 0 0 15,0 0 0-15,0 0 0 0,0 0-32 16,0 0 0-16,0 0-64 16,0 0 32-16,0 0-160 15,0 0-417-15,0 0-896 16,0 0-1474-16,0 0-1666 15,0 21-704-15,0-21 481 16,0 0 1024-16</inkml:trace>
  <inkml:trace contextRef="#ctx0" brushRef="#br0" timeOffset="159020.78">21779 6978 3106 0,'24'-21'4677'0,"-2"-1"-481"15,-22-1-2723-15,0 23 1 16,0-21-97-16,0-1-288 16,0 22-128-16,0-23-96 15,-22 23-161-15,-2 0-255 16,2 0-161-16,-21 0 32 0,-1 0 97 15,22 23-65-15,-22-1-32 16,22-1-95-16,-1 2-65 16,1-1-64-16,22-1-64 15,0 25 64-15,22-25-96 16,1 24 0-16,-1-24 0 16,22 24 32-16,0-24 0 15,0 2 64-15,23 20-32 16,-23-20 32-16,-1-1 0 15,-21 22 0-15,0-22 97 16,0 1 95-16,-22 21 64 16,0-22 193-16,0-1-1 15,-22 24 33-15,0-24-129 0,0 2-63 16,-21 0-65-16,21-2-96 16,-24-21-96-16,3 22-96 15,-1-22-32 1,0 0-32-16,22 0-160 0,0 0-160 15,0 0-225-15,22 0-384 16,-23 0-544-16,23 0-705 16,0 0-1250-16,23 0-1728 15,-1 0-866-15</inkml:trace>
  <inkml:trace contextRef="#ctx0" brushRef="#br0" timeOffset="159352.98">22133 6869 3939 0,'0'-23'5574'0,"0"23"639"0,0 0-4707 16,-22 0-353-16,22 0-288 15,0 0-353-15,22 23 33 16,-22-1 223-16,22 22 65 16,-22-1-32-16,22 24-160 15,-22-1-161-15,22 0-32 0,-22 0-95 16,0 0-161 0,0 2-128-16,0-24-96 15,22 22-96-15,-22-23-353 0,23 3-608 16,-23-25-993-16,22 24-2017 15,0-24-2372-15</inkml:trace>
  <inkml:trace contextRef="#ctx0" brushRef="#br0" timeOffset="159620.66">22465 7309 3010 0,'0'-43'7688'0,"0"43"-2019"16,0 0-3907-16,-22-23-161 0,22 23-320 16,0 0-544-16,0 23-192 15,0-1 95-15,22 22-31 16,-22 1-97-16,0-1-159 16,22-1-193-16,-22 2-96 15,0-1-128-15,0-21-128 16,0 20-289-16,21-20-448 15,-21-2-864-15,0 1-1250 16,22-22-2242-16,-22 0-1602 16</inkml:trace>
  <inkml:trace contextRef="#ctx0" brushRef="#br0" timeOffset="159769.66">22508 7133 128 0,'0'-109'6982'0,"-21"63"289"0,21 25-6278 16,0 21-641-16,0 0-448 16,0-22-961-16,0 22-3139 15</inkml:trace>
  <inkml:trace contextRef="#ctx0" brushRef="#br0" timeOffset="160340.67">22884 7332 2978 0,'0'0'7559'0,"22"0"-1569"0,-22-23-5061 16,0 2-192-16,0-1-129 15,0-1-287-15,0 2-129 16,-22-1 64-16,-2 22-32 15,3 0-32-15,-1 22-63 16,0-1 31-16,22 24-64 16,-22 21-32-16,22-22-64 15,0 1-32-15,0-24-32 16,0 2 0-16,22-1-64 0,0-22-65 16,-22 0 33-16,22 0 96 15,-1-22 64-15,-21-22 0 16,0-1 0-16,24 1 0 15,-24 22 32-15,22-22 32 16,-22 22 32-16,22 22 32 16,-22 0 129-16,22 0 63 15,-22 22 128-15,22 22 33 16,-22 1-1-16,21-1 1 16,1 22-33-16,-22-23-31 15,22 24 31-15,-22-22 0 16,0 21-95-16,0 0-129 0,0 0-64 15,0 0 32-15,0-22 1 16,0 0-97-16,-22 22-32 16,0-44-32-1,1 23 0-15,-1-23-64 0,0 0-160 16,-22-22-289-16,20 0-576 16,-19-22-544-16,21-22-577 15,0-1-1410-15,0 1-1665 16,22-22-352-16,-22 0 1633 15</inkml:trace>
  <inkml:trace contextRef="#ctx0" brushRef="#br0" timeOffset="161051.82">22950 7001 928 0,'22'-89'3332'0,"-1"46"1600"15,-21 20-768-15,0 2-2722 16,22 21 159-16,0-23-288 16,-22 23-448-16,22 0-192 15,0 23-33-15,1 21 33 16,-1 22-96-16,0 0-65 16,-22 23-128-16,22-23-95 15,-22 21-65-15,0-21-64 16,22 2-128-16,-22-24 32 15,22-1-64-15,-22-20 0 16,22-23 0-16,-22 0 0 16,22 0 32-16,0-23 0 0,1-20 0 15,-23-1-96-15,22-1 32 16,0-21 32-16,0 22 32 16,0-1 0-16,-22 24 32 15,0-2-64-15,22 23 0 16,-22 0 32-16,0 23 96 15,0 21 65-15,0 22-97 16,0-23-32-16,22 25-64 16,-22-24-32-16,22-1-32 15,-1-20 32-15,1-1 0 16,2-22-33-16,-2 0 33 16,0 0 32-16,-1-22 32 15,1-22 1-15,0-1 31 0,0-21-64 16,0 0 32-16,0 0 0 15,-22-23 32-15,0 2-64 16,0-2 32-16,-22 23 32 16,22 22 64-16,-22-1 0 15,0 24 32-15,22 21 64 16,0 0 97-16,0 0-1 16,0 21-32-16,0 24 65 15,0 21-65-15,0 21-32 16,22 2-96-16,22 0-128 15,-22-2-64-15,1 2 0 16,-1-23-64-16,0 0-32 0,0-43-288 16,0 20-481-16,0-43-705 15,0 23-1088-15,0-23-1891 16,0 0-1120-16,-22-23 896 16,0 2 2147-16</inkml:trace>
  <inkml:trace contextRef="#ctx0" brushRef="#br0" timeOffset="161247.07">23677 7111 2850 0,'-22'-21'9065'15,"22"21"-1378"-15,0 21-5861 16,0-21-865-16,0 0-129 16,22 0-31-16,22 0-224 0,1 0-225 15,-1-21-160-15,0 21-224 16,-22-23-512-16,0 1-802 15,0 22-1600-15,-1 0-2403 16,3 0-1762-16</inkml:trace>
  <inkml:trace contextRef="#ctx0" brushRef="#br0" timeOffset="161944.57">24539 7177 160 0,'-22'-44'2402'0,"22"44"2851"16,-22-22 576-16,22 22-3683 15,0-21-416-15,0 21-192 16,0 0-353-16,0 0-481 0,0 21-159 15,22 1-1-15,0 45-95 16,-22-24-65-16,22 23-128 16,0 23-31-16,1-23-33 15,-1-21-96-15,0-1-32 16,0 0-64-16,-22-22 0 16,22-22 32-16,-22 0 64 15,22 0 96-15,-22-43 64 16,22-3-63-16,-22 3 31 15,0-23-64-15,22-23-32 16,-22 23 0-16,22 0-32 16,-22-1 0-16,22 24-96 15,-22 20-96-15,0 23-128 0,0 0-481 16,0 0-736 0,0 0-1410-16,23 0-2049 0,-23 0-1346 15,22 23 897 1</inkml:trace>
  <inkml:trace contextRef="#ctx0" brushRef="#br0" timeOffset="162412.43">25312 7288 1281 0,'0'0'6726'0,"-22"0"-736"0,22 0-3652 16,-22-22-1858-16,0-1 33 15,22 2-161 1,-23-24-224-16,1 24-64 16,0-2 0-16,0 1 1 0,0 22 63 15,0 0 128-15,-21 0 224 16,21 22 129-16,-2 22 32 16,2 22-65-16,22 0-31 15,0-21-65-15,0 22-160 16,22-45-159-16,2 22-97 15,-2-22-64-15,21-22 0 16,-21 0 0-16,22 0 0 16,-22-45-32-16,0 24-33 15,23-24 65-15,-23 1 33 0,-22-22 31 16,22 21-32 0,-22 24 32-16,0-1 64 15,0-1 96-15,0 23 32 0,0 0 65 16,0 23-1-16,0 20-32 15,0 2-64-15,0-1-160 16,0 1-192-16,22-1-352 16,0-1-994-16,0-20-2369 15,0-1-2307-15,20-22-224 16,-19 0 2594-16</inkml:trace>
  <inkml:trace contextRef="#ctx0" brushRef="#br0" timeOffset="162741.53">25641 7090 3395 0,'-22'-23'8103'0,"22"46"-1568"16,0-2-5767-16,0 1 161 16,0 22-128-16,0 1-513 15,22-24-160-15,-1 24-128 16,3-1-32-16,-2 1-64 15,-22-24 0-15,22 24 64 16,-22-24 32-16,0-21 64 0,0 0 32 16,0 0 0-1,-22 0 32-15,22-21-63 16,0-24 31-16,-22 1-96 16,22-22 0-16,0 21 64 0,0-21 0 15,0 22 32-15,22 1-32 16,-22 20-192-16,22 1-673 15,22 1-1954 1,-23 21-2754-16,1 0-1345 0</inkml:trace>
  <inkml:trace contextRef="#ctx0" brushRef="#br0" timeOffset="162952.93">26038 7067 384 0,'-22'0'5477'15,"22"0"1313"-15,0 23 706 0,0-23-6055 16,0 21-416-16,0 24-32 16,0-24-449-16,22 24-287 15,0-1-225-15,-22-1-225 16,22 2-671-16,-22-1-1026 16,0-21-1730-16,0-1-2017 15,22-1-1281-15</inkml:trace>
  <inkml:trace contextRef="#ctx0" brushRef="#br0" timeOffset="163085.04">25994 6912 3267 0,'0'-43'5477'0,"0"43"-448"15,22 0-5574 1,-22 0-3170-16</inkml:trace>
  <inkml:trace contextRef="#ctx0" brushRef="#br0" timeOffset="163744.6">26523 7200 3811 0,'0'-23'9673'0,"0"2"-2658"15,-22-2-6983-15,0-20 96 16,22 20 0-16,-22 1 0 16,0 22 32-16,0 0 161 15,22 22-1-15,-21 22-160 16,21 1-160-16,-22-1 96 16,22 22 64-16,0-23-31 15,0 2-97-15,22-1-64 16,-22-21 32-16,21-23 0 15,1 0 0-15,0 0-32 16,0 0-33-16,0-23-95 16,0-21-32-16,-22-1 0 15,23 2 0-15,-23-23 0 0,22 22 63 16,-22 21 97-16,0 1 97 16,22 22 31-16,-22 0 32 15,0 0 128 1,0 45 64-16,22-24-96 0,-22 24-95 15,22-1-97-15,0-22 0 16,0 22-96-16,0-22 32 16,0-22 32-16,0 0 0 15,1 0 0-15,-1 0 0 16,0-22 0-16,0-1 32 16,-22-20 0-16,0-23 32 15,0 22-64-15,0-22 0 16,0-23-32-16,0 23-32 15,-22-23 64-15,0 45 64 16,22 1 96-16,0 20 96 16,0 23 96-16,0 0 129 0,0 0 63 15,0 44 129-15,22 1 0 16,0-1-289-16,0 22-224 16,-1 0-160-16,1 0-288 15,-22 0-385-15,22 1-448 16,0-24-544-16,-22 2-994 15,22-24-1505-15,-22 2-1057 16,0-23 385-16,0 0 1825 0</inkml:trace>
  <inkml:trace contextRef="#ctx0" brushRef="#br0" timeOffset="163965.67">26920 7288 640 0,'0'-45'7175'15,"0"24"128"-15,22 21-5285 0,0-22-96 16,23-1-417-16,-23 2-448 15,22-2-128-15,0 1-32 16,-22 22-97-16,0 0-95 16,1 22-160-16,-1 1-225 15,0 21-96-15,-22-1-224 16,0 2-192-16,0-24-481 16,0 24-672-16,0-1-993 15,22-21-2018-15,-22-1-2018 16,0-22 320-16,0 0 2883 15</inkml:trace>
  <inkml:trace contextRef="#ctx0" brushRef="#br0" timeOffset="164118.72">27119 6978 3299 0,'0'-66'9705'0,"0"66"-1986"0,0-21-6822 16,22 21-801-16,-22 0-384 15,22 0-1057-15,1 0-3044 16,-1 0-3330-16</inkml:trace>
  <inkml:trace contextRef="#ctx0" brushRef="#br0" timeOffset="164572.66">27429 7045 224 0,'0'0'5541'0,"0"0"1249"0,0 22 129 16,22 1-6439-16,-22-2 289 15,22 24-128-15,-1-24-353 16,-21 24-96-16,0-1-96 16,22 22-32-16,-22-21-64 15,0-24 32-15,0 24 32 16,0-45 33-16,0 21-33 15,0-21-64-15,0 0 0 0,0-21-32 16,0-1-33-16,0-22-31 16,22-24-96-16,-22 25-64 15,0-1 64-15,22-22 288 16,0 43 320-16,23-20 257 16,-23 43 128-16,22-23-65 15,-22 23-95-15,0 23-161 16,-22-2-127-16,22 24-193 15,-22-1-64-15,0-1-128 16,0 2-96-16,0-1-96 16,22 1-161-16,-22-24-159 15,0 2-97-15,0-1-192 16,0-1-416-16,0-21-1121 0,0 0-1986 16,0 0-1282-16,0 0 1122 15,0 0 1922 1</inkml:trace>
  <inkml:trace contextRef="#ctx0" brushRef="#br0" timeOffset="165791.56">27627 7177 416 0,'0'0'2434'15,"0"-21"1506"-15,0 21-353 16,0 0-2209-16,-23 0 63 0,23-23-224 16,0 23-320-16,0 0-64 15,0 0-129-15,-22 23-127 16,0-2-65-16,0 2 1 16,0 20 64-16,0 2-65 15,22-1-160-15,0 1-127 16,0-1-65-16,22-1-64 15,0 2-32-15,0-24-64 16,22-21 64-16,1 23 0 16,-1-23-64-16,0-23 0 15,-22 2 64-15,22-1 0 16,-22-22 0-16,-22-1 0 0,23 1 32 16,-23-1 32-16,0 2 1 15,-23-1 31-15,1 22-64 16,0-22-32-16,0 21 0 15,-22 23 0-15,22 0-32 16,0 0-64-16,0 0-64 16,0 23 0-16,-1 21-160 15,23-22-481-15,0 22-1057 16,0-22-2274-16,23-1-1985 16</inkml:trace>
  <inkml:trace contextRef="#ctx0" brushRef="#br0" timeOffset="166222.54">28069 7067 2370 0,'0'-22'7110'0,"0"22"-2017"15,0 0-4484-15,22 22 128 16,-22 22-33-16,0 1-159 15,0-1-161-15,0-1-96 16,0 2-127-16,0-1-33 16,21-22-128-16,-21 22 0 15,0-44 0-15,0 23 0 0,0-23 32 16,22 0 64-16,-22-23 96 16,22 2 0-16,-22-24 32 15,22 1-31 1,0-22 31-16,0 21 160 0,0 1 225 15,1 1 159-15,21-2 1 16,-22 24-96-16,0 21-97 16,0 0-127-16,-22 0-1 15,22 21-31-15,0 24-97 16,-22-2-192-16,0 24-64 16,22-24-128-16,-22 2-192 15,21-1-641-15,3 1-897 16,-2-1-2017-16,0-22-2115 0,0-1-576 15</inkml:trace>
  <inkml:trace contextRef="#ctx0" brushRef="#br0" timeOffset="166504.78">29261 7090 480 0,'-22'-66'7847'0,"0"43"289"0,22 23-6630 15,0-23-417-15,0 23 0 16,0 0-417 0,0 23-255-16,0 0 95 15,0 20-128-15,22 1-191 0,-22 22-193 16,22-21-321-16,-22-1-704 15,0-22-1249-15,0 22-2498 16,22-22-2275-16</inkml:trace>
  <inkml:trace contextRef="#ctx0" brushRef="#br0" timeOffset="166624.65">29106 6759 4067 0,'-22'-23'1698'0</inkml:trace>
  <inkml:trace contextRef="#ctx0" brushRef="#br0" timeOffset="167007.68">29372 6891 1889 0,'0'44'7271'0,"0"-22"-1441"0,0 45-5094 0,0-24-63 15,0 23-96 1,22-22-193-16,0 1-224 16,0-1-64-16,-1-22-32 0,-21-1-64 15,22 2 0-15,0-23 0 16,-22 0 64-16,0 0 32 15,0 0 0-15,0-23-31 16,0-20-1-16,0-1 32 16,0-1 0-16,0-21 64 15,0 22 224-15,22 22 161 16,0 1 256-16,2-2 127 16,-3 0-63-16,23 23-192 15,-22 0-97-15,0 23-159 16,22 0-161-16,-22 20-192 15,-22 1-160-15,22 1-224 16,-22 21-513-16,0-22-1313 0,23-1-2530 16,-23 2-2019-16</inkml:trace>
  <inkml:trace contextRef="#ctx0" brushRef="#br0" timeOffset="167268.51">30298 7111 1377 0,'0'-66'7271'0,"-22"45"-897"16,22 21-5445-16,0 0 128 15,0 0-32-15,0 0-161 16,0 43-31-16,22-20-256 15,-22 20-417-15,22-20-224 16,-22 21-449-16,0-22-896 16,0 22-2403-16,0-22-2754 15</inkml:trace>
  <inkml:trace contextRef="#ctx0" brushRef="#br0" timeOffset="167422.42">30232 6825 928 0,'0'-23'8136'0,"0"1"-449"0,0 22-7879 16,0 22-224-16,22 1-1570 16</inkml:trace>
  <inkml:trace contextRef="#ctx0" brushRef="#br0" timeOffset="168314.61">30453 7001 6726 0,'0'23'7271'0,"22"20"-5734"0,0-20-672 15,0 20-224-15,-22 1-321 16,22 22-160-16,-1-21 0 15,-21-1-32-15,22 1-96 16,-22-1-96-16,0-22 0 16,0-22 64-16,0 21 0 15,0-21-32-15,22 0-96 16,-22-21-64-16,0-24-96 16,0 1 31-16,0-1-95 15,0-21-32-15,0 23 31 16,0-1 321-16,22-1 257 0,2 1 287 15,-24 22 129-15,22 22-33 16,-1 0-159 0,-21 0-161-16,22 45 32 15,0-24-160-15,-22 45-96 0,22-21-32 16,0-1-32-16,-22-22-64 16,22-1 64-16,0 2-64 15,0-23 0-15,1 0-32 16,-1 0-64-16,-22-23 0 15,22-20-32-15,-22-1-129 16,22-1 1-16,-22 1 128 16,0 1 128-16,0-2 96 0,0 24 64 15,0-2 128-15,0 23 0 16,0 0 161-16,22 23 159 16,-22-2 1-1,22 45-33-15,-22 0-159 0,22 0-161 16,-22 0-64-16,22 2-32 15,-22 19-32-15,21 2-64 16,-21-23 0-16,24 0-32 16,-24 1-96-16,22-24-96 15,-22 2 64-15,0-1 160 16,22-22 0-16,-22-22 0 16,0 0 128-16,0 0-96 15,0-22-192-15,0-1-1 16,-22-43 65-16,0 0-64 0,22-21-32 15,-24-25-32-15,24 25 128 16,0-24 192 0,0 22 96-16,24 23 128 0,-2 0 161 15,22 22-33-15,-22 22 33 16,21 1-97-16,-21 21-32 16,22 0-31-16,-20 0-33 15,-24 21 32-15,21 1 65 16,-21 22 127-16,0 1 33 15,-21-1-129-15,-3-1-192 16,2 2-128-16,-22-1-32 0,22 1-128 16,1-24-256-1,-23 2-641-15,44-1-897 0,-22-22-1729 16,22 0-2018 0,0 0-385-16,0-22 2338 0,22-1 1218 15</inkml:trace>
  <inkml:trace contextRef="#ctx0" brushRef="#br0" timeOffset="168853.67">31489 7024 4900 0,'0'0'7591'0,"-22"0"-4131"16,22 43-2852-16,-22 1 321 0,22 1-128 15,0-1-481 1,0-1-288-16,0 2-32 15,0-45-32-15,22 21-192 16,0-21-257-16,-22 0 1 0,23 0 224 16,-1-43 0-16,-22 20-97 15,22-20 97-15,0 20 96 16,-22 2 224-16,22-2 224 16,-22 23 64-16,0 0-31 15,22 0 63-15,0 23 33 16,-22 21-129-16,21-22-192 15,1 22-64-15,0-22-32 16,2-1 0-16,-2 2 0 0,-1-23 32 16,1 0 64-1,0-23 0-15,0 2-64 16,0-24-32-16,0-21 64 0,0 0 0 16,-22 22 0-16,22-45 0 15,-22 23 0-15,0-21 33 16,-22-2 31-1,0 23 128-15,22 0 192 0,-22 21 193 16,22 24-97-16,0-2-127 16,0 23-161-16,0 23 64 15,22 20 161-15,-22 2-33 16,22 22-191-16,-22 20-225 16,22 2-225-16,-22-1-351 15,0 0-513-15,23-22-961 16,-1 0-2018-16,-22-43-1761 15,22-1 191-15,-22-22 2660 0</inkml:trace>
  <inkml:trace contextRef="#ctx0" brushRef="#br0" timeOffset="169064.74">31930 6891 2242 0,'0'-22'9801'0,"0"22"-833"0,0 0-7558 15,45 0 31-15,-23 22-224 16,22-22-448-16,22 0-289 16,-21-22-255-16,-1-1-321 15,0 23-513-15,-23 0-1057 0,-21 0-2081 16,22 0-2627-16,-22 0-1153 16,0 0 2530-16</inkml:trace>
  <inkml:trace contextRef="#ctx0" brushRef="#br0" timeOffset="172988.38">21912 8503 3715 0,'0'0'4612'16,"0"0"1186"-16,0 0-4869 0,0 0-225 15,0 23 1-15,-22-2 32 16,22 24-1 0,0-1-31-16,-21 22-32 15,21 0-129-15,-22 0-127 0,0 1-97 16,0 21 32-16,-2-22 1 15,2 1-129-15,22-1-64 16,-21 0-96-16,21-44 32 16,0 22 0-16,0-21 0 15,21-2-64-15,1 1 64 16,-22-22-31-16,46 0 63 16,-24 23 0-16,21-23-32 15,1-23 0-15,0 23-160 16,1-22-192-16,-1-22-609 15,0 44-1153-15,0-22-2178 16,0 0-2659-16</inkml:trace>
  <inkml:trace contextRef="#ctx0" brushRef="#br0" timeOffset="173700.58">22419 9144 3779 0,'0'-22'5734'0,"0"-1"1088"15,0 2-5637-15,-22-2-672 16,22 1-97-16,-22 1-32 16,1 21-31-16,21-23 127 15,-22 23 1-15,22 0-97 16,-22 23-288-16,0-2-32 16,0 24 64-16,0 21 0 0,-1-22 0 15,23-1-128-15,0-20 0 16,0-23 0-16,0 22 0 15,23-22 0 1,-1 0 0-16,0 0 65 0,0-22-33 16,0-1-97-16,21-20 33 15,-21-1 32-15,0-1 0 16,2 24 0-16,-2-2 0 16,-22 1 0-16,22 22 0 15,-22 0 0-15,21 0 0 16,-21 22 97-16,0 1 31 15,22 21-64-15,-22-1-64 16,22 2 32-16,-22-24-32 0,22 2-32 16,0-23 0-16,-22 0-64 15,22 0-65-15,0 0 33 16,-22-23 0-16,23 2 0 16,-23-1 0-16,0-1 0 15,0-20 32-15,0 20 64 16,0-21 32-16,0 22 0 15,0 1 0-15,0 21 0 16,0-23 0-16,0 23 0 16,0 23 0-16,22-23 64 15,-22 21 0-15,0 24-64 16,22-24 0-16,-22 24 0 0,0-24 64 16,0 2 0-16,0-1-64 15,0-1 0 1,0-21 64-16,0 23 32 15,0-23 64-15,0 0 64 0,0-23-31 16,0 2-129-16,0-24-64 16,0 24 0-16,22-24 0 15,-22 24-32-15,22-24-32 16,0 24-32-16,0-2-65 16,0 1-447-16,-22 22-1346 15,22 0-3555-15,-1 0-2563 16</inkml:trace>
  <inkml:trace contextRef="#ctx0" brushRef="#br0" timeOffset="174176.71">23126 9099 1793 0,'0'-21'7559'0,"-22"-2"-1153"16,22 1-5349-16,-23 1-224 15,23 21 32-15,-22 0-192 16,22 0-289-16,-22 0-320 16,22 21 0-16,-22 24-32 15,0-1-32-15,22-22 0 0,0 22 0 16,0-22 0-16,0-1-64 16,0-21-32-1,0 0 0-15,22 0 192 16,-22 0-128-16,22-21 32 0,-22-24-64 15,22 24-96-15,-22-24 32 16,22 24 0-16,1-2 96 16,-23 23 32-16,22 0 64 15,0 0 32-15,-22 0 192 16,22 23 128-16,0 21 129 16,0-1-33-16,0 2 65 15,-22-1 31-15,0 22 65 16,0 0-96-16,0 0-97 15,0 1-224-15,-22-3-160 16,0-19-64-16,22-1 0 16,-22 0-128-16,0-22-352 15,22-22-577-15,-22 0-1666 0,-23-22-3554 16,23-22-1763-16,0-22 2435 16</inkml:trace>
  <inkml:trace contextRef="#ctx0" brushRef="#br0" timeOffset="174540.6">23280 9144 1345 0,'23'21'7111'0,"-1"2"-930"0,-22-23-5476 16,0 22 32 0,22-22-97-16,0 0-159 15,-22 21-257-15,22-21 32 0,0-21-256 16,0-1-544-16,-22-1-481 15,0 2 32-15,0-24 1185 16,0 24 513-16,0-24-129 16,-22 24-544-16,0-2 96 15,0 1 97-15,22 22 63 16,-22 0 0-16,22 22 0 16,-22 1 97-16,0 20-97 15,22 1 289-15,0 1 63 16,0 21-63-16,22-22-289 15,22-22 0-15,-22 22-31 16,22-44 223-16,-22 23 0 16,-1-23-127-16,1 0-97 0,24-23-288 15,-46 23-1602-15,22-22-4163 16,-22 0-3524-16</inkml:trace>
  <inkml:trace contextRef="#ctx0" brushRef="#br0" timeOffset="175508.49">24275 8570 2754 0,'22'-44'4356'0,"-22"44"1185"0,0 0-3747 16,0 0-481-16,0 0 1 15,0 0-225-15,0 0-321 16,0 0-223-16,0 21-65 15,-22 24 1-15,0-1-33 16,-22 45 33-16,21-23 31 16,-23 22 33-16,2 0-65 15,1 0-127-15,21 1-129 16,-22-2-32-16,22-20-64 0,-2-22-32 16,24 21-32-16,-21-45-64 15,21 24 0-15,0-24-32 16,0-21-32-16,0 23-192 15,0-23-481-15,0 0-864 16,0 0-1282-16,0 0-3011 16,21-23-1985-16</inkml:trace>
  <inkml:trace contextRef="#ctx0" brushRef="#br0" timeOffset="175905.06">24495 8946 3042 0,'0'-45'7592'0,"0"23"-2500"0,0 22-4291 15,0 0 128-15,-22 0 0 16,22 0-417-16,0 0-287 15,0 22-33-15,0 23-32 16,0-2-32-16,0 23 0 16,0-22-32-16,0-21-32 15,22-1-64-15,0-1 0 16,0 2 0-16,0-23 96 16,-22 0 33-16,22-23-1 15,1 2-64-15,-1-1 0 0,-22-45 0 16,22 24-64-16,-22-2 64 15,0 1 0-15,0 0-64 16,0 22 0-16,0-22-64 16,0 44-224-16,0-22-737 15,0 22-1762-15,0 0-2530 16</inkml:trace>
  <inkml:trace contextRef="#ctx0" brushRef="#br0" timeOffset="176324.5">24915 8834 4099 0,'0'0'7592'0,"-22"-21"-3557"0,22 21-3810 16,0 21-161-16,0 2 0 15,22-1 0-15,-22 22 0 16,0-21 32-16,22 20-64 15,-22 1-32-15,0-22 0 16,0 22 0-16,0-44 0 16,0 23 32-16,0-23 32 15,0 0-32-15,0-23-32 16,0 2 0-16,0-2 32 16,0-20 32-16,0-2-32 0,0 1 0 15,0 0 128-15,0-1 193 16,0 24 191-16,21-1 161 15,23-1 96-15,-22 1-33 16,2 22-63-16,19 0-128 16,-21 22-161-16,0 1-64 15,0-1-127-15,0 22-129 16,0 22-96-16,-22-22-289 16,22 1-704-16,-22 21-1249 15,23-22-2082-15,-23-1-1697 16</inkml:trace>
  <inkml:trace contextRef="#ctx0" brushRef="#br0" timeOffset="176813.54">25442 8879 384 0,'0'-45'7591'15,"0"45"160"-15,0 0-6918 16,0 0-609-16,23 23 33 15,-1 43 95-15,0-22-32 16,-22 22-96-16,44 0-159 16,-22 23-1-16,0-23 0 15,0 23-192-15,0-23-1 16,-1 0-63-16,-21-1-160 0,0-43 0 16,0-1 352-16,0 2 160 15,0-23 0 1,0 0-128-16,0-44-32 15,-21 1-160-15,-1-24 160 0,0 1 64 16,0-22 64-16,0 0 32 16,22 0-128-16,0 21 32 15,0 1 64-15,22 23 161 16,0-2 191-16,22 1 65 16,-23 0 127-16,25 22 33 15,-2 22-97-15,-1 0-63 16,-21 0-193-16,-22 0-95 15,22 22-1-15,-22-1 32 0,0 24-32 16,-44-1-32-16,1 22-127 16,21-22-129-16,-22 1-193 15,20-24-511-15,3 24-802 16,21-45-1889-16,-22 0-1986 16,22 0-449-16,0-22 1858 15</inkml:trace>
  <inkml:trace contextRef="#ctx0" brushRef="#br0" timeOffset="177080.79">25950 8813 3395 0,'22'0'4452'0,"0"21"1121"0,-22 2-3875 16,22-1-545-16,-22 0-288 16,0 0-385-16,0 1-160 15,0-2-31-15,22 1-65 16,-22 1-32-16,0-23 96 15,0 0 193-15,0 0 159 16,0-23 33-16,-22 1-385 16,22 1-159-16,0-24-129 15,0 1 96-15,0 0-96 16,0-1-96-16,0 23-129 16,22-22-479-16,0 21-962 15,0 23-2017-15,0-21-2019 16,1 21-448-16</inkml:trace>
  <inkml:trace contextRef="#ctx0" brushRef="#br0" timeOffset="177937.57">26280 8813 4932 0,'0'66'6502'0,"0"-44"-4420"16,0 0-640-16,0 1-257 16,22-23-481-16,2 21-287 15,-24-21-193-15,22 0-32 16,0-21-192-16,0-2-32 15,-1-21-64-15,-21 22 160 16,0-1 0-16,0-20 0 16,0 20-64-16,0-20 32 0,-21 20 64 15,-1 23 289-15,0 0-97 16,0 0 0 0,-2 0-160-16,24 23-63 15,-22-2-33-15,22 1-32 0,0 23 0 16,0-1 0-16,0 0 0 15,22 1 0-15,24-24 0 16,-2 1 0-16,-1 1-65 16,1-2 1-16,0-21 64 15,23 0 0-15,-23 0 0 16,0-21 0-16,-22-2 32 16,22 1 33-16,1-22-33 15,-23 0-32-15,0 22 0 16,-22-22 0-16,0-1 0 15,0 23 32-15,-22 1 32 16,22 21-32-16,-22 0-96 16,0 0 32-16,-1 21 96 0,1 1-32 15,22 23-32-15,-22-1 0 16,22 0 0-16,0 1 0 16,22-2 0-1,0-20 0-15,-22-23 0 0,23 21 0 16,-1-21 0-16,0 0 0 15,0-44 0-15,0 22 0 16,-22-22 0-16,21-22 0 16,-21 22 0-16,0-23 0 15,0-21-64-15,0 0 0 16,0-1 64-16,0 21 64 16,0 2 128-16,22 45-32 0,-22-2 64 15,0 23 0-15,0 0-31 16,0 0-33-16,0 44 0 15,-22 22-32-15,22 2 0 16,0 21-64-16,0-1 0 16,22 0-64-16,-22-21 0 15,22-23 0-15,0 0 0 16,0-22-32-16,2 1-32 16,-3-23 32-16,-21 0 0 15,22 0-64-15,-22-23-32 16,22 1-32-16,-22-22-129 15,22 21 1-15,0-20 128 16,-22 43 96-16,0-23-64 0,22 23 0 16,-22 0 32-16,0 23 32 15,0-1-65-15,0-1-543 16,0 2-1442-16,0 21-2050 16,0-22-833-16,0-22 705 15</inkml:trace>
  <inkml:trace contextRef="#ctx0" brushRef="#br0" timeOffset="178110.17">27119 8570 640 0,'-22'-67'8040'0,"22"67"-1"15,0-22-7270 1,0 22-737-16,0 0-96 15,0 0-1025-15,0 0-3203 0,0 22-3107 16</inkml:trace>
  <inkml:trace contextRef="#ctx0" brushRef="#br0" timeOffset="178553.95">27296 8658 3106 0,'0'0'5638'0,"0"0"-289"0,0 0-4965 16,0 21 97-16,0 2-1 15,0 21-63-15,0 1-193 16,22-2-160-16,0-20-192 16,-1 21 32-16,1-22 96 15,2-22 64-15,-2 0 0 16,0 0 32-16,0 0-96 15,-1-22 160-15,1-22-32 16,0 0-64-16,0-1-32 16,-22-21 0-16,22 0-32 15,-22 0 64-15,0-1 32 0,0 0-32 16,0 1 129-16,0-1 287 16,0 45 289-1,0 1-65-15,0 21-31 16,0 0 0-16,0 21-97 0,0 24 33 15,0-1-97-15,22 22-191 16,-22 24-129-16,0-24-96 16,23 21-128-16,-23 2-385 15,22-23-672-15,-22 1-832 16,22-22-1475-16,-22-24-1664 16,22 1-354-16</inkml:trace>
  <inkml:trace contextRef="#ctx0" brushRef="#br0" timeOffset="179473.5">27627 8791 576 0,'-23'-23'7847'0,"23"23"1"16,0-22-6983-16,23 22-225 16,-1 0-31-16,22-21-353 15,-22 21-96-15,0 0-224 16,22 0-769-16,-22 0-1216 15,0 0-1058-15,23 0-289 16,-1 0 289-16,-22 21 1057 16,0-21 1474-16,-1 0 1281 15,1 0 1056-15,-22-21 738 0,0 21-161 16,0-23-352 0,0 0-481-16,0 2 1 15,0 21-33-15,0 0-416 0,-22 0-577 16,1 44-223-16,-1-21 31 15,0 43-64-15,0-23-192 16,0 2-32 0,22-23-96-16,0 23-64 0,0-45-224 15,22 0-65-15,0 0 65 16,-22 0 31-16,22-23-159 16,0 1-97-16,-1-22 129 15,1 21 192-15,-22 2 224 16,22-1 128-16,0 22 224 15,2 0-32-15,-2 0 97 16,-1 22-33-16,1-1-160 0,-22 2-128 16,22-23-64-16,22 22 0 15,-22-22-64-15,0 0-96 16,23 0-65-16,-23 0 1 16,0-45 96-16,0 24 32 15,0-24 0-15,-22-21 160 16,22 0 96-16,-22-23 32 15,0 0 96-15,-22-22-224 16,22 24-64-16,-22 21 96 16,22 21 161-16,-22 23 191 15,22 22-192-15,0 0-96 16,0 0 257-16,0 44 255 16,0 0-159-16,0 22-257 0,22 0-96 15,-22 0-64-15,22 24-32 16,0-23-32-16,-22-1 0 15,22 0-96-15,-22-22-32 16,0-22 32-16,22 1 0 16,-22-23-160-16,0 0-161 15,21 0-31-15,3-23 191 16,-2-20-159-16,0 20 160 16,0-21 64-16,21 22 160 15,-21 22 128-15,22-23 96 16,2 23 160-16,-3 0 161 15,-21 23 31-15,22-1-63 0,-22-1 159 16,-22 2-63-16,22 0 31 16,-22 20-31-16,-22-20-97 15,0 20-127-15,-22-20-97 16,0 21-128-16,-1-22-128 16,1 1-352-16,22-2-609 15,-21-21-1217-15,21 0-1570 16,0 0-1184-16,22-21 127 15,-22-2 1186-15</inkml:trace>
  <inkml:trace contextRef="#ctx0" brushRef="#br0" timeOffset="179710.21">28840 8171 4484 0,'22'-22'5765'0,"-22"0"289"0,0 22-5093 16,22 22 256-16,-22 23 128 16,22-2-256-16,1 23-352 15,-23 23-353-15,0-23-256 16,22 2-192-16,-22 19-448 16,0-21-993-16,22-20-1699 15,-22-3-2305-15,22-20 64 16,-22-23 2082-16</inkml:trace>
  <inkml:trace contextRef="#ctx0" brushRef="#br0" timeOffset="180051.61">29084 8592 2402 0,'0'0'5573'0,"22"0"-2466"16,-22 21-1890-16,23 2-224 15,-1-23-320-15,-22 22-353 16,22-22-64-16,-22 0 1 15,22 0 63-15,-22 0-128 16,22-22-64-16,-22-1 32 16,0-20-128-16,0 20 32 15,0-21 0-15,0 22 0 0,0-1-96 16,-22 1 257-16,22 22 223 16,-22 0 65-16,0 22-129 15,22 23 96-15,-22-1 33 16,22 22-1-16,0-21-63 15,0-1 95-15,22 0 65 16,0 1-65-16,0-23-63 16,22-22-193-16,-22 21-96 15,0-21-160-15,21 0-736 16,-43-21-2916-16,24-1-3138 16,-24 22-865-16</inkml:trace>
  <inkml:trace contextRef="#ctx0" brushRef="#br0" timeOffset="180919.88">30276 8570 2306 0,'-22'-23'5349'0,"22"23"-256"16,0 0-4133-16,0 0-383 15,22 0 96-15,-22 45 224 16,22-1-193-16,0-1-416 16,0 24-159-16,0-22 31 15,-22 21-32-15,22-22-64 16,-22-22 0-16,22 1-32 16,-22-2 32-16,0-21 160 15,0 0 193-15,0-21-33 16,0-2-96-16,0-21-192 15,23-1-64-15,-23-21 0 16,0 23 33-16,0-24-33 0,0 22-32 16,0 2 0-16,0 20-65 15,22 2-415-15,-22-2-1057 16,22 23-2307-16,-22 0-1954 16</inkml:trace>
  <inkml:trace contextRef="#ctx0" brushRef="#br0" timeOffset="181634.46">30783 8702 5445 0,'0'0'6726'0,"0"0"-4932"16,0-23-1058-16,0 2 161 0,0-1-64 16,0-1-32-16,0 2-161 15,-22-1-95 1,22-1-33-16,0 23-223 15,-22 0-161-15,0 0 0 0,0 45 0 16,-21 21-32-16,19 1-64 16,2-24-32-16,22 2 0 15,-22-1-64-15,22-22 0 16,22 0-64-16,-22-22-160 16,22 0 63-16,24-22 65 15,-25 0-160-15,1-1-32 16,22-20-1-16,-22-2 97 0,0 1 96 15,0 0 96-15,0 22 64 16,-22-1 128-16,23 23 128 16,-23 0-32-16,0 23-127 15,0 20 191-15,0 24-160 16,0-22-32-16,22 21 96 16,-22-22-96-16,44-22-96 15,-22 1-160-15,0-2-96 16,0-21 32-16,0 0 32 15,-1-44 63-15,-21 22-31 16,24-22 0-16,-24 0 32 16,0-1 96-16,0 2-64 15,0-3 64-15,0 3 0 16,0-1 64-16,0 22 0 0,0 22-96 16,22 0 32-16,0 0 0 15,0 43 160 1,-22-20 0-16,22 20 0 0,-22 3 32 15,21-3-128-15,-21 2-32 16,22-1 0-16,-22-22 0 16,0 22 32-16,0-44 32 15,0 23 97-15,0-23 95 16,0 0 64-16,0-23-64 16,0-21-128-16,0 22-192 15,0-44-64-15,0 21 128 16,22 1-96-16,0 0 96 15,0-1-128-15,2 24-128 16,19-1-449-16,-21-1-1889 16,0 23-3172-16,0 0-1216 0</inkml:trace>
  <inkml:trace contextRef="#ctx0" brushRef="#br0" timeOffset="181808.8">31512 8592 2434 0,'0'0'7207'15,"0"0"-1922"-15,0 21-4164 16,0 2 32-16,22-1-96 16,-22 22-545-16,22 22-223 0,-22-21-193 15,0-1-257 1,0 0-575-16,0 1-1154 16,22-2-2594-16,-22-20-2531 15</inkml:trace>
  <inkml:trace contextRef="#ctx0" brushRef="#br0" timeOffset="181951.47">31600 8458 3939 0,'22'-45'5477'15,"-22"24"-4932"-15,22 21-3556 0</inkml:trace>
  <inkml:trace contextRef="#ctx0" brushRef="#br0" timeOffset="182568.49">31997 8746 5156 0,'-22'-44'6599'0,"22"0"-4806"0,-22 22-640 16,22-1-448-16,-23 23 0 16,1 0-193-16,22 0-159 15,-44 23-129-15,22 20-32 16,0 3 32-16,0 20-160 16,22-23-32-16,0 2 0 0,0-23 64 15,22 0 33-15,-22 1 31 16,22-23-160-16,-22 0-160 15,22-23 31-15,0 1-159 16,0 0-128-16,0-23-289 16,23 2-320-16,-45-2 64 15,22 1 545-15,0 21 736 16,0 2-192-16,-22 21-32 16,22 21 321-16,-22 2 319 15,0 21-191-15,22 1-353 16,-22-2-96-16,0-20-192 15,22 21 160-15,-22-22-96 16,22-22-96-16,1 0-384 0,-1 0 63 16,0-22-95-16,-22-22 447 15,22 0 97-15,0-23 97 16,-22 0-1-16,0 1 0 16,0-21-96-16,0-3 0 15,0 1 256-15,-22 23 417 16,22 0 256-16,0 45-129 15,0-2 1-15,0 23-288 16,0 0-129-16,0 23 160 16,0 20 193-16,0 1-417 15,22 22-95-15,-22 0-289 16,0 24-609-16,0-23-1665 0,0-1-2307 16,21 0-1056-1,-21-22 1057-15</inkml:trace>
  <inkml:trace contextRef="#ctx0" brushRef="#br0" timeOffset="182800.41">32240 8702 352 0,'0'-23'2690'0,"21"2"2435"0,1 21 0 16,0-22-3972-16,22-1 417 15,-20 23 31-15,19 0-256 16,-21 0-352-16,0 0-224 0,0 23-128 15,-22 20-193-15,0-20-288 16,0 21-32-16,0 1-288 16,-22-2-416-1,22-20-577-15,0 21-1538 0,0-22-1889 16,0-22-1378-16,0 0 1218 16</inkml:trace>
  <inkml:trace contextRef="#ctx0" brushRef="#br0" timeOffset="182951.44">32438 8436 6309 0,'22'-23'6951'0,"-22"2"-5734"16,0 21-993-16,22 0 417 16,-22 0-1121-16,0 21-2211 15,22-21-2978 1</inkml:trace>
  <inkml:trace contextRef="#ctx0" brushRef="#br0" timeOffset="183620.53">32725 8547 3523 0,'-22'23'6118'0,"22"-1"-353"0,0-1-5028 15,-22 2 96-15,22 20 31 16,-22 24-319-16,0-22-193 16,0 21-192-16,22-22-128 0,-22-22-32 15,22 22 0-15,0-44 0 16,0 0 32-16,22 0 193 16,0 0 287-16,0-21-160 15,0-2-95-15,0-21-257 16,0-1-32-16,-22 2-128 15,21-2-225-15,-21 1-287 16,0 0-385-16,-21-1 32 16,-1 24 384-16,22-1 513 15,0 22 256-15,-22 0 256 16,22 0-95-16,0 0-33 16,0 22-64-16,0-1-128 15,0 2-96-15,0-1-64 16,22-22-32-16,0 21 0 0,-1-21 384 15,1 0 0-15,24 23-384 16,-24-23 320-16,0 23 65 16,-1-2 31-16,-21 1-160 15,22 1-128-15,-22-1 128 16,0-1 64-16,0 24-96 16,0-23-96-16,0-22 0 15,0 22-96-15,0-22-352 16,0 0-129-16,0-22 289 15,0 0 608-15,22-23-480 16,-22 2-128-16,0-2 384 0,22 1 32 16,0 0 128-16,0-1 225 15,1 24 287-15,-1 21 129 16,0 0-192-16,0 0 128 16,0 0 32-16,0 21-161 15,-22 24-223-15,0-24-225 16,0 25-192-16,0-3-448 15,-22 2-1026-15,22-1-2337 16,-22-22-2083-16,0 0-1120 16</inkml:trace>
  <inkml:trace contextRef="#ctx0" brushRef="#br0" timeOffset="184640.77">22354 9959 1633 0,'0'0'7175'0,"0"0"-321"16,-22 0-5829-16,22 44-384 15,0-21-129-15,0 43-31 16,0-23-97-16,0 24-96 15,0-1-95-15,0 0-193 16,0 0-225-16,22-43-607 16,-22 20-1603-16,21-20-2561 15</inkml:trace>
  <inkml:trace contextRef="#ctx0" brushRef="#br0" timeOffset="184790.89">22288 9959 3299 0,'0'-45'4548'0,"0"45"-4420"16,0 0-1761-16</inkml:trace>
  <inkml:trace contextRef="#ctx0" brushRef="#br0" timeOffset="185209.63">22530 10026 6245 0,'0'21'6406'0,"0"24"-6053"0,0-2-417 15,0 1 704-15,0 22-63 16,0-21-129-16,0-1-640 15,22 1 256-15,-22-1-64 16,0-22 0-16,0-1 64 16,0-21-32-16,0 0 193 15,0 0 31-15,0 0-128 16,0-43-448-16,0 20 127 16,0-21 193-16,0 1 321 15,22-2 31-15,-22 1 32 0,22-1-288 16,0 24 449-1,0-2-33-15,1 1 257 16,-1 22 0-16,22 0 0 0,-22 0-193 16,0 22-31-16,22 1-161 15,-22 21-160-15,-22-22-160 16,21 22 193-16,-21 1-97 16,0-2-64-16,0 1-481 15,0 22-639-15,0-43-3749 16,24 20-3331-16</inkml:trace>
  <inkml:trace contextRef="#ctx0" brushRef="#br0" timeOffset="185807.65">24031 10268 4932 0,'0'0'6310'0,"-22"0"-1762"0,0-23-3779 15,22 23 160-15,-22 0 192 16,22 0-320-16,0 0-225 16,-24 0-127-16,24 0 95 15,0 0-159-15,-21 45-161 16,-1 21-160-16,22-22 0 15,0 22-32-15,0-21 160 0,0-24-32 16,0 2-128 0,22 0-320-16,-1-23 160 15,25 0 448-15,-24-23 33 16,0 0-353-16,21 2-64 0,-21-24 0 16,0 2 0-16,0-1 96 15,-22-1-97-15,22 1 33 16,-22-1 32-16,0 2 0 15,-22 20-96-15,0 23-192 16,0 0-128-16,-21 0 63 16,-1 0 321-16,22 45-64 15,0-24-512-15,-2 24-1154 16,24-1-1986-16,0-22-1793 16,24 1 32-16,-2-23 2370 15</inkml:trace>
  <inkml:trace contextRef="#ctx0" brushRef="#br0" timeOffset="186392.57">24340 10202 3427 0,'22'-23'5733'0,"2"23"-544"16,-24 23-4292-16,0-1 128 15,0 22-160-15,0 1-129 16,22-2-223-16,-22 1-321 15,0 1 0-15,22-24-32 16,0 2-128-16,-22-23 0 16,21 0 97-16,-21 0-65 15,22 0 32-15,0-44 64 0,0 22-160 16,0-22 32-16,0-22-192 16,-22 21-64-1,23 1-65-15,-23-1 65 0,0 24 160 16,22-2 0-16,-22 23-32 15,0 23 128-15,0-2 288 16,22 24-64-16,-22-1-127 16,0 1-65-16,22-2-32 15,0 1 32-15,0-21 32 16,0 20-32-16,0-43-256 16,0 0 64-16,0 0 224 15,1-21 32-15,-1-1-96 0,0-22-32 16,22-22 128-16,-44-2-128 15,22 2 0-15,-22-21-160 16,0-2-64 0,0 0 63-16,0 23 193 0,0 0 97 15,0 22 191-15,0 44 96 16,0 0 161-16,0 0 95 16,0 0-31-16,0 44-289 15,0 1-127-15,0 21-65 16,0 0-96-16,0 22-96 15,0-22-256-15,0 0-673 16,0 0-1954-16,21 2-3299 16,-21-47-929-16,22 1 3364 0,-22 1 3394 15</inkml:trace>
  <inkml:trace contextRef="#ctx0" brushRef="#br0" timeOffset="186966.49">24893 10179 480 0,'0'-21'3972'0,"22"-2"2113"16,-22 23-1088-16,22 0-4356 16,-1-22-33-16,23 22-63 15,2-21-193-15,-24 21-160 16,21-23-160-16,-21 23-224 16,0 0 160-16,0 0 481 0,-22 23 383 15,22 20 97 1,-22-20-64-16,0 43-160 15,0-22-161-15,22 22-127 16,-22 0-129-16,23-21-128 0,-23 21-64 16,22 1-96-16,-22 0-64 15,0-1-160-15,22-22-128 16,-22 0-33-16,0 1-223 16,0-24-161-16,0 24 32 15,0-45 97-15,0 0-161 16,0 0-192-16,0-23 192 15,0 1 737-15,0-44 0 16,-22-1-320-16,0 1-481 0,22-45-544 16,0 22 255-1,0-21 994-15,0 22 1217 16,22-1 385-16,0 23 63 16,22 22-256-16,-22 1-224 0,22 20-160 15,-24 23-32-15,25 0-160 16,-23 0-65-16,0 23-63 15,0-2 127-15,-22 24-31 16,0-2-65-16,0 1 65 16,0 22-161-16,-22-21-159 15,-22-1-193-15,21 1-160 16,-19-1-320-16,20-22-577 0,-22-1-1089 16,22-21-3684-1,0 0-2690-15,0-21 2211 16,0-1 6181-16,22-1-1538 15</inkml:trace>
  <inkml:trace contextRef="#ctx0" brushRef="#br0" timeOffset="187568.57">25619 10092 1633 0,'43'0'4933'0,"-43"0"-385"16,0 0 2082-16,0 43-5829 15,0 1-288-15,0 1-65 16,0 21-192-16,0-22-128 16,0-22-128-16,24 1 32 15,-24-2-64-15,22-21-96 16,0 0 32-16,-22 0 32 0,22-44 32 16,0 1-224-16,-1-2-129 15,-21 1-31-15,22-1 160 16,-22 1 320-16,22 1 320 15,-22 20 97-15,22 23 63 16,-22 0 33-16,22 23 63 16,2-2-63-16,-24 24-193 15,21-1-192-15,-21-1-95 0,22 2-65 16,0-22-97-16,0-2 1 16,0 1 0-1,0-22-96-15,0 0 0 16,0-22-128-16,0 1-65 0,1-24 97 15,-1-21 32-15,-22-1-64 16,0 1-289-16,0-22-224 16,0 0 1-16,0-23 319 15,0 24 545-15,0 20 577 16,0 45 288-16,0-1 0 16,0 23-97-16,0 23-31 15,0 21-64-15,0 1 0 16,0 42-161-16,0 2-95 15,0-1-193-15,22-21-192 16,-22 20-96-16,22-21-32 16,0-21-96-16,-22-1-225 15,0 1-319-15,22-45-577 0,-22 21-993 16,0-21-1410-16,0-21-1088 16,0-2 223-16,0 1 962 15,-22-22 672 1</inkml:trace>
  <inkml:trace contextRef="#ctx0" brushRef="#br0" timeOffset="187740.1">26038 9981 3779 0,'0'0'6951'0,"44"0"223"16,-22 0-4931-16,1 22-450 16,21 1-640-16,0-23-416 15,21 0-289-15,-19 0-351 0,-2 0-642 16,-22 0-2178-16,-1 0-3715 15,1 0-2306-15,-22 0 2820 16</inkml:trace>
  <inkml:trace contextRef="#ctx0" brushRef="#br0" timeOffset="204544.47">20082 8413 2242 0,'-45'23'4324'0,"23"-23"1601"0,0 22-5028 16,0-22-448 0,0 23 191-16,22-23 289 0,-22 22 32 15,22-22-160-15,0 0 0 16,0 0 127-16,22 0 65 15,0 0-160-15,22 0 0 16,23-22-160-16,20-23-97 16,23 1-160-16,1-22 1 15,44 21-1-15,-24-21-31 16,24 22-97-16,-44 0-96 0,21-23-160 16,-43 46 32-16,-1-24-32 15,-23 24 0-15,-19-2 32 16,-24 1-64-1,-1 22-32-15,-21 0 0 0,0 0-32 16,0 0 0-16,0 0-160 16,0 0-417-16,0 0-544 15,-21 0-865-15,-1 0-1441 16,-2 22-1698-16,2-22-224 16</inkml:trace>
  <inkml:trace contextRef="#ctx0" brushRef="#br0" timeOffset="205107.48">20058 8658 320 0,'-21'21'3203'0,"-1"-21"480"16,22 0-1857-1,-22 0-64-15,22 0 224 16,0 0-353-16,0 0-416 0,0 23-288 15,0-23-96-15,0 0-96 16,0 0-1-16,0 23 129 16,0-23 96-16,22 0-64 15,0 0-192-15,45-46-65 16,42 3-191-16,2-23-1 16,43-1-32-16,-21 0-95 15,22 1-161-15,-24-23-64 16,2 23 0-16,-24 0-64 15,-19 22 32-15,-25 21-32 16,-21-20 0-16,2 20-32 16,-25 23-64-16,1-22 64 0,-22 22 0 15,0 0-32-15,0 0-32 16,0 0-128-16,0 0-192 16,0 0-321-16,0 0-384 15,0 0-545-15,0 0-960 16,0 0-1506-16,0 0-929 15,-22 0 1122-15,1 0 1696 16</inkml:trace>
  <inkml:trace contextRef="#ctx0" brushRef="#br0" timeOffset="205607.57">21185 7928 1089 0,'-67'-22'4388'0,"45"0"1601"15,0 22-3586-15,0-23-1603 16,22 2 321-16,0 21 129 16,0 0-225-16,0 0-129 15,0 0-159-15,0 0-288 16,0 0-129-16,22 0 128 16,0 21 353-16,0-21 96 15,23 23-64-15,-1-23-257 16,21 22-31-16,1-22-97 15,1 0 33-15,-23 0-129 16,0 0-32-16,0 0-128 0,1 0-63 16,-23 22-65-16,0-22 64 15,-22 0-64-15,22 0 0 16,-22 0-32-16,0 22-32 16,0-22 0-16,0 0 0 15,0 0-32-15,0 0-96 16,0 0-128-16,0 0-129 15,0 0-31-15,0 0 95 16,-22 0 65-16,22 0 160 16,0 0 32-16,0 0 96 15,-22 0 32-15,22 0 128 16,0 23 129-16,-22-23 127 16,-1 43-32-16,-21 1-159 0,0 1-193 15,0 21-256-15,1 0-865 16,-25-22-2723-1,46 22-2658-15,-21-21-481 16,21-24 3236-16</inkml:trace>
  <inkml:trace contextRef="#ctx0" brushRef="#br0" timeOffset="-213440.34">20279 13868 1345 0,'-22'0'5189'0,"22"0"192"16,0 0-4356-16,0 0-385 15,0 0-255-15,0 0-257 0,0 0 32 16,0 0 320-16,0 0 577 16,0 0 449-16,0 23-1 15,0-1-256-15,0 44-224 16,-22-22-192-16,22 22-192 16,-22 23-129-16,0-23-95 15,0 23-97-15,22-23-32 16,-21 0-63-16,21 0-97 15,0-22 0-15,0 0-32 16,0 1-64-16,0-2 32 16,-22-20-96-16,22 21-128 15,0-22-385-15,0 2-608 0,-22-24-1025 16,22 0-1634-16,0 0-1825 16,-22 0-449-16</inkml:trace>
  <inkml:trace contextRef="#ctx0" brushRef="#br0" timeOffset="-213019.13">20213 14023 2274 0,'0'0'5701'0,"0"0"-288"0,0 0-3779 16,0 0-353-16,0 0-352 16,0 23-32-16,0-1 64 15,22-1 32-15,-22 24-129 16,22-1-95-16,-22 0-192 15,22 1 31-15,1-2-31 16,-1 1-97-16,0 1-95 16,0-1-129-16,0-1-128 15,0 2-32-15,0-1 0 0,-22-21-64 16,22 20 32 0,-22-20-64-16,0-1-32 15,22-1-128-15,-22 2-385 0,0-23-800 16,0 23-1441-16,0-23-1987 15,0 0-1857-15</inkml:trace>
  <inkml:trace contextRef="#ctx0" brushRef="#br0" timeOffset="-212706.18">20126 14486 1793 0,'-22'-21'4613'0,"22"21"800"15,0 0-3876-15,22 0-480 16,-22 0-64-16,0 0 128 16,22 21 224-16,21-21-159 15,-21 23-129-15,22-23-257 16,-22 0-223-16,23 22-161 15,-23-22-31-15,22 0-129 16,-22 0-96-16,0 0-128 0,-22 0-32 16,22 0-352-16,-22 0-801 15,0 0-1762 1,0 0-2626-16,0 0-1730 16</inkml:trace>
  <inkml:trace contextRef="#ctx0" brushRef="#br0" timeOffset="-211798.87">20766 14399 960 0,'-22'0'4453'0,"0"21"415"16,-2 2-3490-16,24-23 63 16,0 0 96-16,0 0-191 15,0 0-193-15,0 0-128 16,0 0 32-16,0 0-64 15,24 0-353-15,-2 0 33 16,0 0 96-16,21 0-1 16,1 0-191-16,22-23-65 15,-21 23-95-15,21 0-33 16,0 0 0-16,1 0-95 0,-1 0-33 16,-1 0 0-16,3 0-96 15,-25 0-31 1,23 0-1-16,-22 0 0 0,0-21-96 15,1 21-32-15,-23 0 0 16,0 0-32-16,-22 0-32 16,22 0-128-16,-22 0-193 15,0 0-352-15,0 0-512 16,0 0-512-16,0-22-802 16,0 22-736-16,0-23-545 15,0 2-255-15,0 21-161 16</inkml:trace>
  <inkml:trace contextRef="#ctx0" brushRef="#br0" timeOffset="-211468.08">21493 14267 224 0,'-44'-45'4868'16,"22"45"1"-16,22 0-1890 16,0 0-481-16,0 0-512 15,0 0-449-15,0 0-351 16,0 22-290-16,0 1-127 15,0-2-128-15,0 1-129 16,22 1-127-16,0-2-33 16,22-21-96-16,-22 23-64 0,23-23-64 15,-23 22-31-15,0-22-65 16,0 21 32 0,-22-21-32-16,22 0 32 15,-22 0 32-15,0 0 32 0,0 0 160 16,0 0 97-16,0 23-97 15,-22-1-160-15,0-1-128 16,-22 24-288-16,-1-1-737 16,23 0-1506-16,-22 1-2465 15,22-23-1955-15,22-1 481 16</inkml:trace>
  <inkml:trace contextRef="#ctx0" brushRef="#br0" timeOffset="-210156.21">22045 14002 1441 0,'0'0'4965'16,"0"0"768"-16,0 0-3875 0,-22 0-65 15,22 0-127-15,-23 0-225 16,23 0-320-16,0 0-160 16,0 0-128-16,0 0-224 15,0 21-129-15,0-21-127 16,0 0 127-16,23 0 0 16,-1 0-31-16,22 0-161 15,22 0-128-15,0 0 0 16,1 0-31-16,-1 0-33 15,-23 0 0-15,3 0-64 16,-24 0 32-16,0 23-64 16,-1-23 32-16,-21 0 0 15,0 22 64-15,22-1 0 0,-22-21 64 16,-22 45-32-16,1-24-64 16,-1 25 65-16,-24-25-97 15,2 24-32-15,1-2 32 16,-23 1 32-16,-1 1-32 15,23-1-32-15,0-1 0 16,0 2 0-16,22-23 32 16,0 23 32-16,-1-24-32 15,23-21-32-15,0 22 32 16,0-22 32-16,0 23 64 16,0-23 0-16,23 22 64 15,21-22 65-15,0 0 63 0,22 0 0 16,1 0-32-16,21 0-95 15,-23 0-1-15,3 0-32 16,-3-22-96-16,-21 22-32 16,0 0-32-16,-22-23-64 15,1 23 0-15,-23 0-224 16,0 0-417-16,0 0-576 16,0 0-1122-16,0 23-1857 15,0-23-1601-15,0 0 384 16,0 0 2274-16,0 0 288 15</inkml:trace>
  <inkml:trace contextRef="#ctx0" brushRef="#br0" timeOffset="-208522.79">20037 15304 1057 0,'-22'-21'6950'0,"22"21"-416"16,0 0-4868-16,0 21-673 16,0-21-385-16,0 23-95 0,0 21 31 15,22 23-95-15,-1 21-161 16,-21-22-64-16,0 22-160 16,0-21-96-16,0-1-96 15,24-23-288-15,-24 3-929 16,0-25-1570-16,0 1-2050 15</inkml:trace>
  <inkml:trace contextRef="#ctx0" brushRef="#br0" timeOffset="-208048.97">20037 15703 1537 0,'0'-132'5029'0,"0"87"896"15,0-22-3939-15,21 24-608 16,3 20-321-16,-2 1-257 15,22 1-191 1,-23-2-161-16,1 23-159 0,0 0 63 16,-22 44-32-16,22-22-32 15,-22 23-95-15,0-1-33 16,0 0-96-16,0 1-64 16,-22-2 0-16,22-20 0 15,-22-2 0-15,22 1 0 16,-22-22 0-16,22 0 32 15,0 0-32-15,0 0-32 16,0 0 64-16,22 0 128 16,22 0 96-16,0 0 33 15,1-22 63-15,-1 22 32 0,-22 0 1 16,0 0 63 0,0 22 32-16,-22 1 33 0,0-2-33 15,0 24 1-15,-22-1-129 16,-22-1-31-16,22-20-65 15,-22 0-64-15,-1-2-32 16,1 1-64-16,0-22-128 16,23 0-32-16,-23 0-160 15,22-22-160-15,22 22-417 16,0 0-288-16,0-21-385 0,22 21-928 16,0 0-1602-1,21-23-1313-15,23 0 353 16</inkml:trace>
  <inkml:trace contextRef="#ctx0" brushRef="#br0" timeOffset="-207345.04">20831 15592 2690 0,'-65'-21'7015'0,"43"21"-417"0,0 0-5413 15,-2 0-192-15,2 0 128 16,22 21-288-16,22-21-257 16,24 0-31-16,-24 22 128 15,43-22 63-15,-21 0-191 0,23 0-33 16,21 0 129 0,0 0-97-16,-21 0-191 15,20-22-161-15,-43 22-96 16,24 0-64-16,-25 0 32 0,1 0-64 15,-22 0-32-15,0 0-64 16,0 0-96-16,-22 0-97 16,0 0-95-16,0 0 0 15,0-21-1-15,-22-2 65 16,-22 1 128-16,0 0 96 16,1 0 128-16,-3 22 32 15,24-23 96-15,-22 23 32 16,23 0 97-16,-1 0 95 15,22 0-64-15,0 0-64 16,0 0-95-16,0 0 31 16,22 0 32-16,21 0 32 15,1 23 65-15,23-1-65 0,-23-22 0 16,0 22 0-16,-22 0-32 16,0-22-31-16,0 44-1 15,-22-22-32-15,0 1 0 16,0-2-64-16,0 1-96 15,-22 1-256-15,0-2-481 16,0-21-736-16,0 23-1314 16,0-23-2049-16,0 0-1218 15,22 0 737-15,0 0 1858 16</inkml:trace>
  <inkml:trace contextRef="#ctx0" brushRef="#br0" timeOffset="-206717.94">22045 15238 832 0,'-45'-43'8713'0,"23"43"447"0,22 0-7142 16,0 0-865-16,0 0-96 16,0 22-288-16,0-1-128 15,0 45-193-15,22-20-160 16,1-3-96-16,-1 2-95 15,22-24-33-15,-22-21-32 16,0 23 0-16,0-23 32 16,0-23-64-16,0 2 0 15,0-1 32-15,1-23 0 16,-23 1 32-16,22 0-32 16,-22-1 0-16,0 2 64 0,22 20 32 15,-22 2 128-15,0-2 65 16,22 23 31-16,-22 0 32 15,0 0 1 1,-22 23-1-16,22 21 0 0,-22 22 1 16,0 0-65-16,-1 23-64 15,1-1-63-15,0 0-1 16,0-22-64-16,0 0-32 16,22 0-32-16,0-21-64 15,0-1-32-15,0 0-64 16,0-22-96-16,0 1-289 15,-22-2-416-15,22 1-544 16,0 1-993-16,0-23-1762 0,-22 0-1410 16,22 21 257-1,-22-21 2242-15,22 0 129 16</inkml:trace>
  <inkml:trace contextRef="#ctx0" brushRef="#br0" timeOffset="-200979.21">24672 14178 5124 0,'-22'-23'5157'0,"22"23"-2979"16,-22 23-1601-16,22 43 224 16,-22 0 320-16,-1 23 64 15,1-2-288-15,22 2-257 16,-22 0-255-16,22 0-65 15,0-22-192-15,-22-23 0 16,22-1 128-16,0 2-31 16,0-23-65-16,0 0-96 15,0-22 64-15,0 23 0 0,0-23 96 16,0-23-32 0,0-21-63-16,0-1-129 0,0-21 64 15,0-22-64-15,0-1-64 16,0 0 64-16,22 0 0 15,0 2 0-15,0 21 0 16,1 0 128-16,-1 43 0 16,0 1 0-16,0 22 32 15,-22 22 160-15,22 22 161 16,0 1 31-16,0 21-127 16,-22 0-161-16,22 0-96 15,-22 22-32-15,22-21-64 16,-22 0-64-16,22 21-256 15,-22-43-225-15,0-1-255 16,23 0-546-16,-23-22-864 0,0 1-1441 16,0-2-1474-16,0-21-576 15</inkml:trace>
  <inkml:trace contextRef="#ctx0" brushRef="#br0" timeOffset="-200798.14">24561 14886 2402 0,'-66'-22'4964'0,"66"-1"898"16,0 23-4196-16,0 0-417 16,0 0-448-16,22 0-193 15,44 0 65-15,1 0-257 16,-1-21-128-16,0 21-191 0,1-24-162 16,-23 24-383-16,0 0-929 15,-1 0-2531-15</inkml:trace>
  <inkml:trace contextRef="#ctx0" brushRef="#br0" timeOffset="-200164.72">25135 14443 544 0,'0'0'7239'0,"0"0"-32"15,0 22-5926-15,-22 22-705 0,22 22 1 16,0 0-161-16,0-21-127 16,0 22-193-16,22-24-64 15,-22 25-32-15,0-25-96 16,0-20-32-16,0-1 64 16,0-22 64-16,0 0-129 15,0 0-159-15,0-22 96 16,0-22 128-16,-22-1 64 15,22-22 0-15,0 0 0 16,0 1 64-16,0 23 96 16,22-2 160-16,0 1 65 15,22 21 31-15,-22 2-64 0,1 21-191 16,-1 0-97-16,-22 0 32 16,0 21 64-16,0 2-64 15,0 21-64-15,-22-22-32 16,-1 1 0-16,1-2 0 15,22 1-96-15,0-22 0 16,0 0 0-16,0 0 0 16,0 0 0-16,22 0 64 15,1 0 128-15,-1 0 32 16,22 0 32-16,0 0-32 16,0 0 96-16,-24 23 65 15,2-23 63-15,1 22 32 16,-1-1 33-16,-22 2-33 0,0 0 0 15,-22-2-95-15,-1 1-65 16,1 2 0 0,-20-3-96-16,-2 2-32 15,0-23-32-15,22 0-128 0,-23 0-96 16,1 0-288-16,0-23-257 16,22 2-384-16,0-3-513 15,22 24-1376-15,0 0-1859 16,0 0-672-16</inkml:trace>
  <inkml:trace contextRef="#ctx0" brushRef="#br0" timeOffset="-199365.07">25950 14486 1217 0,'22'0'4548'0,"-22"-21"385"16,0 21-3556-16,0-22-224 15,0 22 96-15,0-23-96 16,-22 23-224-16,22 0-128 16,-22-21 0-16,1 21-65 0,-25 0-223 15,24 0-129 1,-22 21 97-16,1 24 31 15,-1-24 65-15,-2 24-193 16,25-1-32-16,-1 0-31 16,22 23-1-16,0-23-96 0,22 0-64 15,-1 2-64-15,25-2-31 16,-2-22 31-16,-1-1 0 16,1 2-64-16,24-23 32 15,-25 0-64-15,1 0-32 16,-22 0-128-16,22-23-353 15,-22 2-640-15,23 21-1057 16,-23-22-1922-16,-22-1-1665 16,22 2 127-16</inkml:trace>
  <inkml:trace contextRef="#ctx0" brushRef="#br0" timeOffset="-199063.84">26501 14377 2402 0,'-22'-23'7783'0,"0"23"-1217"16,22 0-5989-16,0 23-257 15,0-1 161-15,0 22 95 16,0-1-31-16,22 24-161 15,0-22-64-15,-22-2-127 0,0 23-33 16,22-20-224-16,-22-3-225 16,0-19-511-16,23-3-962 15,-23 2-1857-15,0-23-1634 16,0 0 128-16,0 0 2178 16</inkml:trace>
  <inkml:trace contextRef="#ctx0" brushRef="#br0" timeOffset="-198759.7">26413 14443 4644 0,'0'-44'7303'0,"22"22"-2306"0,0-1-4293 16,0 23-31-16,22 0 96 16,1 0-33-16,21 0-255 15,0 23-129-15,1-1-64 16,-23-1 33-16,0 2-97 15,-23 20-32-15,1-20 96 16,0-1 33-16,-22 22 95 16,0-21-128-16,0 20 1 15,-22 2 31-15,0-24-32 16,-21 25-32-16,-1-25-95 16,-1 1-97-16,-21 2-193 15,0-3-287-15,22 2-289 16,-1-23-480-16,1 0-929 0,22 22-2178 15,0-22-2082-15,22 0-32 16</inkml:trace>
  <inkml:trace contextRef="#ctx0" brushRef="#br0" timeOffset="-198234.76">27340 14377 1953 0,'21'-44'6246'0,"-21"44"-480"16,0-23-4133-16,0 1-832 0,-21 1-128 16,21 21-65-16,-22-23-31 15,0 23-225-15,0 0-96 16,0 0-63-16,22 0-65 15,-22 0-32-15,0 0 32 16,0 23 0-16,-1-23 32 16,1 21-96-16,0 1 0 15,22-22 0-15,0 23 32 16,0-2 1-16,0-21-33 16,0 23 64-16,0-1 0 15,0-22 0-15,0 21 0 16,22 2 0-16,-22-1 32 15,22-1 33-15,1 2 95 16,-23 21 0-16,0-22 32 16,22 22-31-16,-22 1-33 0,22-2 0 15,0-20-64-15,0 21-64 16,0 2 1-16,0-25-1 16,0 2 0-16,-1-1-32 15,1-22-32-15,2 0-64 16,-2 0-32-16,0 0-160 15,0 0-385-15,-1-22-768 16,1-1-1410-16,-22 23-1921 0,0-21-1058 16,0-3 1154-1</inkml:trace>
  <inkml:trace contextRef="#ctx0" brushRef="#br0" timeOffset="-198005.06">27208 14619 1249 0,'-45'0'7207'16,"45"0"-289"-16,0 0-4163 15,0 22-2083-15,0-22 33 16,23 23 96-16,21-23-257 0,0 0-63 16,0 0-193-16,-1 0-96 15,3 0-160-15,-24 0-192 16,0 0-449-1,0 0-1056-15,-22 0-2499 16,0 0-2178-16</inkml:trace>
  <inkml:trace contextRef="#ctx0" brushRef="#br0" timeOffset="-196496.06">24340 15482 64 0,'-21'0'4228'0,"21"0"672"0,0 0 1186 16,0 0-5349-16,0 0-641 16,21 22 96-16,1-22 64 15,46 0 32-15,-25 0 1 16,1 0-33-16,0 0-32 16,1 0-96-16,-23 0-32 15,0 0 33-15,0 0 95 16,-22 0 0-16,0 0 128 15,0 22 161-15,0-22 95 16,0 22-31-16,0 1-225 0,-22-2-64 16,0 24-63-1,-23-2-97-15,1 1 0 16,22-21 0-16,-22 20 0 16,1 23 0-16,-1-20 0 0,-2-25 1 15,25 24-33-15,-23-2 0 16,22-20-64-16,22-2 64 15,-22-21-96-15,22 23 0 16,0-23 0-16,0 0 128 16,44 0 96-16,0 0 96 15,-1 0-63-15,25 0-33 16,-25-23-64-16,23 23 0 0,-22 0-96 16,23-21-64-16,-23 21-64 15,-22-23-160 1,22 23-353-16,0-22-608 15,-21 22-897-15,-1 0-1825 0,-22-21-1506 16,22 21 96-16,-22-23 1793 16</inkml:trace>
  <inkml:trace contextRef="#ctx0" brushRef="#br0" timeOffset="-195874.16">25070 15548 2562 0,'-22'-44'6182'16,"22"22"0"-16,0 22-4389 15,0 0-768-15,0 0-224 0,0 22-256 16,0 0-33 0,22 23-160-16,-22-24-63 15,0 24-97-15,21-2-64 16,1-20-64-16,-22-2 0 0,22-21-64 15,0 0 64-15,0 0 0 16,0 0-64-16,0-21 64 16,1-24 0-16,-1 1-64 15,0 22 0-15,0-22 0 16,0 22 64-16,-22-22 0 16,0 21 97-16,0 23-1 15,0-21 128-15,0 21 160 16,0 0 225-16,0 0-96 15,0 21-97-15,0 2-96 16,-22 21-31-16,0 22-33 16,22 0-32-16,-22 0 1 15,22 0-129-15,-22 0-32 0,22 1-32 16,-23-22 0-16,23 21-32 16,0-45-64-16,0 24-224 15,0-24-385 1,0-21-480-16,0 23-640 0,23-23-770 15,-23 0-1472-15,22-23-1539 16,0 2 321-16,0-1 1762 16</inkml:trace>
  <inkml:trace contextRef="#ctx0" brushRef="#br0" timeOffset="-195349.14">26104 15526 3299 0,'0'-44'4484'16,"0"44"961"-16,0 0-3491 15,-22 0-577-15,22 22-32 16,-22-22-320-16,22 22-96 16,-22 23-160-16,0-2-96 0,-22 1-225 15,0 22-160-15,23 0-95 16,-25 0-97-16,2-20-64 15,22-3-160 1,1 1-321-16,-1-22-512 0,22 1-800 16,0-23-1539-16,0 0-2145 15,0 0-1217-15</inkml:trace>
  <inkml:trace contextRef="#ctx0" brushRef="#br0" timeOffset="-195031.66">25774 15592 2178 0,'0'-44'7399'16,"0"44"-1506"-16,0 0-4676 16,0 0-544-16,0 0 32 0,21 23 159 15,1-2-31-15,22 24-64 16,-22-24-32-16,23 24-129 15,-23-1-159-15,0-1 63 16,22-20-31-16,-22-1-97 16,0 22-160-16,0-21-128 15,-22-23-32-15,22 21-64 16,1 1-32-16,-23-22-160 0,0 23-384 16,0-23-770-16,0 0-1280 15,0 0-1955 1,0 0-1440-16,0 0 704 15</inkml:trace>
  <inkml:trace contextRef="#ctx0" brushRef="#br0" timeOffset="-193745.18">26612 15416 2402 0,'0'0'4004'0,"0"0"-609"15,0 0-2210-15,0 0 32 16,-22 0-192-16,22 0-160 16,0 0-193-16,0 0 33 15,0 0 128-15,0 0-192 16,0 0-257-16,0 0 0 16,0 0 33-16,0 0-1 15,0 0-64-15,0 0-63 16,0 0-1-16,0 0-32 15,0 0-64-15,0 0 1 16,0 0-65-16,0 0-64 16,0 0 0-16,0 0 0 0,0 0 32 15,0 22 32 1,0-22 32-16,22 21 32 0,-22 2 97 16,22-1-1-1,-22 22 32-15,22 0 65 0,0 1-1 16,0 21-128-16,-22-22-96 15,22-1 1-15,0 2-65 16,1-1-64-16,-23-21 64 16,22-2-64-16,-22 1 32 15,22-22-32-15,-22 23 0 16,0-23 32-16,0 0-32 16,0 0 0-16,22 0 64 0,-22 0 0 15,0 0 96-15,0 0-64 16,0-23-31-1,0-20-65-15,0 20 32 16,22-21-64-16,-22-1 0 0,0-21 0 16,21 22 0-16,1 1 0 15,-22-2 0-15,22 1 0 16,-22 22 0-16,22 0 0 16,-22 0 0-16,0-1-32 15,22 23-64-15,-22-21-193 16,0 21-351-16,0 0-610 15,0 0-799-15,0 0-1507 16,0 0-1505-16,0 0-31 0,0 0 1985 16</inkml:trace>
  <inkml:trace contextRef="#ctx0" brushRef="#br0" timeOffset="-192911.97">27274 15526 2786 0,'-22'-44'4965'15,"22"44"384"-15,-22 0-3972 16,0-23-480-16,22 23 160 15,0 0-192-15,0 0-160 0,0 23-65 16,22-1 129-16,-22 22 64 16,0 0-129-1,22 1-31-15,0 21-96 16,-22-22-65-16,0 22-256 0,0-23-96 16,22 3-64-16,-22-25-63 15,22 1 31-15,-22 1-64 16,22-23 0-16,-22 0 32 15,21 0 0-15,-21-23 32 16,22-20-96-16,2 20-32 16,-2-21-65-16,-22-1 97 15,22 2 32-15,0 20 0 16,-1 2 0-16,1-2 0 16,-22 1 32-16,22 22 33 15,-22 0 95-15,0 22 32 16,22 1 32-16,0 21-32 0,0-1-64 15,1-20-32-15,-23 20-31 16,22 3-33-16,0-25 0 16,0-21-32-16,-22 22 0 15,22-22 96-15,0 0 0 16,-22 0 32-16,0-22-32 16,22-22-32-16,0 0-96 15,-22-1 0-15,22-21-32 16,0 0 64-16,-22 0 32 15,23 0 0-15,-1 22 64 16,-22 0-64-16,22-1 32 16,0 23-64-16,-22 1 0 15,0 21-32-15,0-23-64 0,0 23-320 16,0 0-481-16,0 0-865 16,0 23-1473-16,0-23-1698 15,-22 21-480 1,22 1 1858-16,-22 1 1089 0</inkml:trace>
  <inkml:trace contextRef="#ctx0" brushRef="#br0" timeOffset="-189761.35">28134 13494 224 0,'-22'0'1986'0,"22"0"64"16,0-23 3491-16,22 23-609 15,-22 0-3907-15,0 0-64 16,0 0-224-16,0 0-32 15,0 0-65-15,0 0-31 0,0 0 192 16,0 23-1 0,0-1-63-16,0 22-128 15,-22 0-33-15,22 1-159 0,-21-2-129 16,-1 1-32-16,-2 22 0 16,2 0 33-16,0-21 31 15,0 21-96-15,-21-22-96 16,-1 1 32-16,22-1-63 15,-23-1-1-15,23-20-64 16,0 0 32-16,0-2-64 16,0 1 0-16,0-22 0 15,22 23 0-15,-22-23 0 16,22 21 0-16,0-21 0 16,0 0 0-16,0 0 0 15,0 0-64-15,0 0-64 16,0 0-97-16,0-21 33 0,0-2 64 15,0 23 64-15,0-22 64 16,0 1-32-16,0-2 0 16,22 0-32-16,-22 2 64 15,0-1 0-15,0-1 32 16,22 2 0-16,-22-1-32 16,0-1 0-16,22 2 64 15,0-2-32-15,-22 23 0 16,22-22 32-16,-22 22-32 15,22 0 0-15,-22 0 96 16,0 0 0-16,0 0 161 16,0 22-33-16,0 1 32 0,0-2-32 15,-22 2-31-15,22-1-65 16,-22 22-32-16,22-22 0 16,-22 22 0-16,0-21-96 15,22-2 0-15,-22 1 32 16,22 1-32-16,-22-2-32 15,22 1 0-15,0-22 0 16,0 23-32-16,22-23 0 16,-22 21-32-16,0-21 64 15,22 0 0-15,0 0 0 16,0 0-32-16,0 0-64 16,0 0-224-16,1 0-513 15,-23 0-1025-15,22 0-1825 0,0 0-1730 16,0 0-65-16,0 23 2339 15,0-23 609-15,-1 22 32 16</inkml:trace>
  <inkml:trace contextRef="#ctx0" brushRef="#br0" timeOffset="-189102.04">28510 13384 5893 0,'-46'-45'6951'0,"25"45"-5094"16,21 0-543-16,0 0-161 15,0 0-192-15,0 0-193 16,0 22 33-16,0 1 64 16,21 21 0-16,-21-1-257 15,24 23-191-15,-2-21-129 16,-22 22-64-16,22-1-160 15,-22-23-192-15,22 24-320 16,-22-24-481-16,0 2-769 16,0-22-1377-16,22-2-2017 15,-22-21-1250-15</inkml:trace>
  <inkml:trace contextRef="#ctx0" brushRef="#br0" timeOffset="-188636.01">28641 13560 2850 0,'22'-23'8040'0,"-22"23"-1922"15,0 45-4869-15,0-23-320 16,0 23-129-16,0-2-287 16,0-20-257-16,22 20-192 15,-22 1 0-15,0 1 0 16,0-24-64-16,24 2 0 0,-24-1 0 15,0-22 0-15,0 0 0 16,0 0 0 0,0 0 0-16,0-22 0 15,-24-22 0-15,24-22 0 0,0 21 0 16,-22-21 0-16,22-22 0 16,-22 43 0-16,22-21 64 15,0 45 32-15,22-1 65 16,0-1 63-16,2 23 32 15,19 0 160-15,-21 0 161 16,22 23-97-16,0-1-95 16,-22-1-65-16,-22 24 0 15,0-24 1-15,0 2-65 16,0 21 0-16,-22-22-128 16,0 22-32-16,-22-22-224 15,22 1-352-15,-22-2-769 16,23-21-1250-16,21 0-1985 0,-24 22-1442 15,24-22 353-15,-22 0 2082 16</inkml:trace>
  <inkml:trace contextRef="#ctx0" brushRef="#br0" timeOffset="-187285.63">28929 15371 352 0,'0'22'416'16,"0"-22"2595"-16,0 23 2114 16,22-23-513-16,-22 22-3395 15,0-22-95-15,22 0-130 16,-22 0-127-16,0 0-64 16,0 0 0-16,0 0 192 15,0 0-128-15,0 0-97 0,0 0-95 16,-22 0-97-1,0 0-191-15,-1-22-161 16,-21-1-64-16,0 23 32 16,0-22 97-16,0 1 63 0,-1 21-64 15,1-23 1-15,-21 23-33 16,21 0-96-16,0 0-64 16,20 0-32-16,-19 0-32 15,21 0 32-15,-22 0-32 16,22 0-32-16,22 0 0 15,-22 0 32-15,22 0 0 0,-22 0-32 16,22 0-64-16,0 0 64 16,0 0 0-1,0 0-32-15,0 0 0 16,0 0-64-16,0-23 64 0,0 23-32 16,22-21 64-16,-22 21-32 15,22-22 0-15,0 22-32 16,0-23 64-16,0 2 0 15,-22 21 0-15,22-22 0 16,0 22 0-16,-1-23 0 16,-21 23 0-16,24 0 0 15,-24 0 0-15,0-21 32 16,0 21 0-16,0 0 64 16,0 0-32-16,0 0 64 15,0 0 64-15,0 0 65 16,0 21 31-16,0-21-64 15,0 23 0-15,0-23 33 0,0 22-97 16,-24-1-32-16,3 2-64 16,-23-1 0-16,22-1 0 15,-22 2-32-15,22-23-32 16,22 23 0-16,-22-2 0 16,0-21 0-16,22 22 0 15,0 1-32-15,0-23 0 16,0 22-64-16,0-22 32 15,0 0-32-15,22 21 32 16,0-21 32-16,0 0-64 16,0 23-161-16,22-23-191 15,-22 0-289-15,0 22-480 0,23-22-801 16,-23 0-1569-16,22 22-1218 16,-22-22 161-16,-1 22 1921 15,1-22 609-15,0 0 96 16,22 0-128-16</inkml:trace>
  <inkml:trace contextRef="#ctx0" brushRef="#br0" timeOffset="-186654.11">29481 15350 6726 0,'-22'-23'8072'0,"22"0"-5382"16,0 23-1889-16,-21 23-129 16,21 0 1-16,0-2 128 15,-22 1-161-15,22 23 97 16,0-1-128-16,0 0-161 15,0-22-192-15,0 22 1 16,22-22-33-16,-1 1-32 16,1-2-96-16,0-21-32 15,0 0-32-15,0 0 0 16,2 0-32-16,-3 0 0 16,1-21-32-16,0-2-96 15,0 1 96-15,-22-22 32 0,0 22 0 16,0-22-32-16,0 0-32 15,-22-1 64-15,0 2 64 16,-21 20 96 0,-3 0 32-16,24 2-64 0,0 21-63 15,22 0-97-15,-22 0-33 16,1 21-159-16,-1-21-256 16,22 23-609-16,0 0-929 15,-22-2-1954-15,22 1-1729 16,22-22 95-16,-22 23 2243 15</inkml:trace>
  <inkml:trace contextRef="#ctx0" brushRef="#br0" timeOffset="-186086.78">29879 15217 4900 0,'0'0'8616'0,"-22"0"-3747"16,22 0-3972-16,0 44-161 16,0-1-63-16,0 3-96 15,0-3-193-15,0 2-160 16,22-1-64-16,-22 0-32 16,0 1-95-16,22-24 63 0,-22 1 32 15,0 1 64-15,0-2-64 16,0 1-64-16,0-22-32 15,0 0 0-15,0 0 32 16,0 0-96-16,0-22-32 16,0 1 0-16,-22-24 0 15,0-21 32-15,0 22-32 16,22-45 0-16,-22 23 32 16,22 0 64-16,0 22 128 15,22-22 96-15,0 43 129 16,22 1 127-16,-22 1 1 15,21 21 31-15,3-23 1 0,-2 23-33 16,-1 0 1-16,1 23-65 16,0-23-64-16,-21 21-63 15,-1 1-33 1,0 1-96-16,-22-2-32 0,-44 2-64 16,21-1-96-16,-21-22-32 15,-22 21-96-15,23-21-96 16,-25 0-64-16,25 0-225 15,21 0-384-15,0 0-480 16,0 0-993-16,22 23-1890 16,0-23-1410-16,0 22 578 15,0-22 2529-15,0 21 609 16,0-21-64-16</inkml:trace>
  <inkml:trace contextRef="#ctx0" brushRef="#br0" timeOffset="-181065.17">24738 17007 1633 0,'-22'-45'7399'0,"22"24"-961"16,-22 21-4516-16,22 0-1378 15,-22 21 1-15,0 24-97 16,22 21-63-16,0 21-97 16,0-20-160-16,0-1-32 15,0 0-32-15,0-21-64 16,22-1 0-16,-22-22 32 16,0-1-32-16,0 2-64 15,22-23 0-15,-22-23 0 16,0 2 64-16,0-24 0 0,0-21 0 15,0-21 0-15,0-2 0 16,0-21-32-16,0-1 32 16,0 22 96-16,0 22 64 15,0 23 129-15,0 21-65 16,22 2 0-16,-22 21 160 16,22 21 353-16,0 24 128 15,-22 22-224-15,22-1-257 16,0 1-192-16,1 0-96 15,-23-1-64-15,22 0-32 16,0-22-160-16,0 22-288 16,-22-21-353-16,22-2-448 0,0-20-705 15,-22-2-1441-15,0 2-1282 16,0-23 321-16,0 0 1922 16,-22 0 96-1</inkml:trace>
  <inkml:trace contextRef="#ctx0" brushRef="#br0" timeOffset="-180873.93">24650 17293 224 0,'-44'-21'6342'0,"21"21"384"15,23 0-4228-15,0 0-1537 16,0-23-224-16,23 23-96 16,21 0-1-16,0 0-223 15,0 0-161-15,0 0-224 16,23-22-352-16,-23 22-705 0,0 0-1570 15,-1-22-1857-15,-21 22-737 16,0 0 1506 0</inkml:trace>
  <inkml:trace contextRef="#ctx0" brushRef="#br0" timeOffset="-180258.01">25201 17007 928 0,'-22'-23'7303'0,"22"23"-160"16,0 0-5157-16,0 23-1121 0,0 21-32 16,0 22-129-16,22 0-191 15,-22 23-193-15,22-23-160 16,-22 0-96 0,23 0-96-16,-23-22-32 0,22-22 0 15,-22-1-32-15,0-21-192 16,0 0-225-16,0 0-31 15,0-43 223-15,-22-1 129 16,-1-22 64-16,1 0 64 16,0 0 0-16,0-23 0 15,0 23 128-15,22 0 128 16,0 22 225-16,22-1 63 16,0 24-128-16,0 21-31 0,-22-24-129 15,22 24-64 1,1 0 32-16,-23 24 32 15,0-3 0-15,0 1-160 16,0 22-64-16,0-21 0 0,0-1-32 16,0-1 0-16,0 2-32 15,0-23 0-15,0 0 64 16,0 0 32-16,22 0 0 16,22 0 0-16,-22 0 0 15,22 0 96-15,-22 0 32 16,20 0 32-16,-19 22 65 15,-1-22 63-15,0 21 64 0,-22 24 129 16,0-23 127 0,0 0-127-16,-22 22-193 15,0 1-160-15,-1-24-32 16,1 1-64-16,-20 1-128 0,20-23-192 16,0 21-225-16,0-21-351 15,0 0-482-15,22 0-1216 16,0-21-1570-16,0-2-576 15,0 23 1569-15,22 0 1409 16,22-22-704-16</inkml:trace>
  <inkml:trace contextRef="#ctx0" brushRef="#br0" timeOffset="-179889.12">25994 17183 1441 0,'0'-44'5125'0,"22"22"352"0,-22 22-4420 15,0-23-481-15,0 2 225 16,0-1 320-16,-22-1-160 16,0 23-96-16,0 0 32 15,-21 0-96-15,19 45-193 16,2-24-95-16,0 24-33 15,0-1 97-15,22 0-97 16,0 1-96-16,0 21 1 16,0-45-65-16,22 24-96 15,22-1-63-15,-20-22-97 0,-3-22-64 16,23 21-32-16,0-21-65 16,0-21-287-16,-22-1-577 15,0-1-897-15,1 2-1345 16,-1-2-1345-16,0 1 160 15,0 1 1986-15,0-2 800 16</inkml:trace>
  <inkml:trace contextRef="#ctx0" brushRef="#br0" timeOffset="-179393.21">26435 17051 1953 0,'0'-23'5990'16,"22"23"1121"-16,-22 0-4549 0,0 23-1537 15,0-1 64-15,0 22-128 16,0-1-320-16,22 24-321 16,-22-22-160-1,22 21-96-15,-22-45-128 0,22 24-128 16,-22-24-417-16,23 2-544 16,-23-1-993-16,0-22-1505 15,0 0-1218-15,0-22 577 16,0-1 2242-16,-23-21 993 15,1-22 353-15,0 23 255 16,0-24 257-16,0 1 288 16,0 0 1730-16,22 21 2498 0,0 24 1089 15,0-2-2819-15,22 23-1120 16,0 0-97 0,0 0 0-16,0 0-223 15,23 0-226-15,-23 44-255 0,22-21-193 16,0-1-191-16,-22 22-1 15,22-22-32-15,-22 22 1 16,-22-22-33-16,23 22 0 16,-23-21-64-16,0 20 32 15,0-20-96-15,-45 20-32 16,23 1-128-16,-22-21-128 16,-22-1-384-16,22-1-577 15,-1-21-929-15,1 0-1570 16,22 0-1409-16,0-21 385 15,22-1 2113-15,0-1 1 16</inkml:trace>
  <inkml:trace contextRef="#ctx0" brushRef="#br0" timeOffset="-179093.15">26988 17051 3587 0,'0'-23'7751'0,"21"23"-288"0,-21 0-6342 15,0 0-384-15,22 0 32 16,0 45-33-16,-22-1-223 16,22-1-353-16,0 2-96 15,-22 22-224-15,22-24-352 16,-22-20-481-16,0 20-673 15,0-20-1345-15,0-23-1473 16,0 21-225-16,0-21 1891 16,0-21 1537-16,0-2 256 15,-22 1-449-15</inkml:trace>
  <inkml:trace contextRef="#ctx0" brushRef="#br0" timeOffset="-178848.83">26988 17073 1569 0,'0'-89'6374'0,"21"67"416"16,23 22-4676-16,-22-21-832 15,22-3 127 1,0 24-192-16,1 0-96 0,21 24-288 16,0-3-224-16,1 1-225 15,-23 1-128-15,-22-2-64 16,21 2 1-16,-43-1 63 16,0 22 64-16,0-22-32 15,0 22 1-15,-43 0-161 16,-1 1-64-16,-24-2-192 15,3-20-353-15,21-2-448 0,0 24-640 16,-1-24-1218 0,23-21-1729-16,0 0-801 15,0 0 929-15</inkml:trace>
  <inkml:trace contextRef="#ctx0" brushRef="#br0" timeOffset="-176865.81">24473 17933 1249 0,'0'0'6406'0,"0"0"32"16,0 23-5125-16,0-23-768 16,0 0-161-16,22 0 32 15,22 0 33-15,0 0-129 0,1 0 64 16,-1 0-31 0,-22 0-97-16,22 0 0 15,-22 0 1-15,0 0-1 16,0 0 0-16,1 0-64 0,-23 0 96 15,0 0 289-15,0 0 224 16,0 21-65-16,-23-21-319 16,1 45-193-16,0-24-128 15,0 24 0-15,-22-24-64 16,0 24 32-16,0-1-32 16,-1 22 0-16,23-22 32 15,-22 24-32-15,22-25 1 16,-21 1 31-16,43-22-64 15,-22 1 0-15,22-2 0 16,0 2 0-16,22-23 32 16,21 0 64-16,1 0 64 15,0 0 64-15,1 0-32 0,21-23-32 16,-22 2-64-16,0 21-31 16,0-23-65-16,1 1-65 15,-23 22-159-15,22-21-416 16,-22 21-706-16,-1 0-1088 15,-21-23-1570-15,22 23-896 16,-22 0 992-16,0-22 1794 16,22 22-224-16</inkml:trace>
  <inkml:trace contextRef="#ctx0" brushRef="#br0" timeOffset="-176304.08">25113 18088 1409 0,'-22'-45'5957'16,"22"45"546"-16,0 0-4229 15,-21-21-705-15,21 21-640 16,0 0-416-16,21 21-65 16,1 24-64-16,0-1-63 0,0-22-129 15,0 22-128-15,0-21 0 16,0-23 0 0,1 0 0-16,-1 0 0 0,-22 0-64 15,22-23 64-15,0-21 0 16,-22-1-64-16,0-21 64 15,0 23 0-15,22-1 33 16,-22 21 63-16,0 1 0 16,0 22 96-16,0-21 289 15,0 21 255-15,0 0-31 16,0 21-160-16,0 24-129 16,0-1-96-16,-22-1-95 0,22 23-33 15,0 1-96-15,0-1-96 16,0 0 0-1,0-21-32-15,22 21-32 0,-22-22-32 16,0 1-192-16,22-1-288 16,-22-22-449-16,0-1-481 15,22-21-864-15,-22 0-1505 16,0 0-1122-16,22-21 577 16,-22-1 2050-16,20-1 480 15,2 2-192-15</inkml:trace>
  <inkml:trace contextRef="#ctx0" brushRef="#br0" timeOffset="-175943.04">26038 18066 1185 0,'0'-23'5733'0,"0"23"801"15,0 0-4131-15,0 0-770 16,0 0-63-16,0 0-225 0,0 0-320 16,0 23-321-1,-22-1-63-15,0 22-160 16,0 0-225-16,0 22-192 15,0-21-96-15,1 21-128 0,-3-22-289 16,24-22-480-16,-22 1-512 16,22-2-641-16,0-21-1345 15,-22 0-1314-15,22 0 193 16,-22-21 2306-16,0-2 1473 16,22-20-192-16</inkml:trace>
  <inkml:trace contextRef="#ctx0" brushRef="#br0" timeOffset="-175718.16">25752 18154 2754 0,'0'-45'6598'0,"0"45"193"16,0 0-5222-16,0-21-352 15,22 21-160-15,-1 21 64 16,23-21-31-16,-22 45-194 0,24-23-127 16,-3 23-256-16,-21-24-225 15,22 24-160-15,-22-24-96 16,0 1 0-16,22 1-192 15,-21 0-385-15,-1-2-384 16,0 1-544-16,-22-22-961 16,22 0-1602-16,-22 0-1153 15,22 0 801-15,-22-22 2018 16</inkml:trace>
  <inkml:trace contextRef="#ctx0" brushRef="#br0" timeOffset="-174563.1">26546 17956 1185 0,'0'-23'5060'0,"0"23"-287"0,-23-22-2915 16,23 22-321-16,0 0-256 15,0 0-224-15,23 0-32 16,-23 0 128-16,22 0 193 16,0 22-129-16,0 22-384 15,0 1-129-15,0-1-127 16,0-1-129-16,0 24-95 15,-22-45-65-15,22 22-128 16,0-22-32-16,-22 1 0 16,23-2-32-16,-23-21 32 15,0 0-31-15,0 0 95 16,22-21 64-16,-22-24-96 16,0 1-96-16,22 0 0 0,-22-1 64 15,0-21-64-15,0 23 1 16,22-1-33-16,-22 21 0 15,0 1 0-15,0 1-64 16,0 21-257-16,0-23-415 16,0 23-834-16,0 0-864 15,0 0-1378-15,22 0-1024 16,-22 0 576-16,0 23 1793 16,21-23 418-16,1 43-642 15</inkml:trace>
  <inkml:trace contextRef="#ctx0" brushRef="#br0" timeOffset="-174108.29">27186 17890 1089 0,'0'-45'7943'0,"0"45"-96"0,0 0-5668 15,0 0-1603-15,0 0-192 0,0 22 129 16,22 22-1 0,0 1-159-16,0 21-161 15,0-22-64-15,0-1-32 16,-22 2-32-16,22-1 32 0,0-21 32 16,-22-2 1-16,0-21 31 15,21 0 160-15,-21 0 128 16,0 0 33-16,0-44-193 15,22 22-160-15,-22-45-32 16,24 1 32-16,-2 0 1 16,0 22 127-16,0-22 32 15,-1 23 193-15,1-3-33 0,0 3-96 16,0 20-63 0,-22 2-129-16,0-1-32 15,22 22-128-15,-22 0-96 16,0 0-289-16,0 0-479 0,0 0-898 15,0 22-1313-15,0-1-1762 16,0 2-480-16,-22 20 1538 16,22-20 1216-16,0 0-159 15</inkml:trace>
  <inkml:trace contextRef="#ctx0" brushRef="#br0" timeOffset="-158625.21">27914 15085 3267 0,'-22'0'3683'16,"0"0"-2658"-16,22-23-256 0,-22 23 128 15,22 0-161-15,-23 0-127 16,1 0-129 0,0 0-31-16,22 0-1 15,-44 0-160-15,22 0-159 0,-22 0-65 16,0 23 0-16,-23-23-32 15,1 0 0-15,1 0 32 16,-3 0 0-16,-19 0-32 16,-1 0 32-16,-1 0-64 15,1 0 0-15,-23 0 32 16,24 0 0-16,-24 0 64 16,23 0-64-16,-23 21 32 15,23-21 64-15,1 0 33 16,20 0-33-16,-21 0 32 15,21-21-64-15,-21 21 64 16,22 0-32-16,-23 0 32 16,2 0-64-16,-1 0-64 0,-1 0 32 15,-21 0-64-15,1 21 0 16,21-21 0-16,-1 22 0 16,1-22 0-16,-1 0 33 15,2 0 31-15,21 0-64 16,-23 23 0-16,23-23 64 15,22 0-32-15,-22 0 0 16,21 0-32-16,-21 21-64 16,23-21 64-16,-1 23 0 15,-2-23 0-15,3 22 0 16,-1-22 0-16,0 21 0 16,-1-21 0-16,21 23 0 0,-20-23 0 15,22 0 0-15,0 22 0 16,1-22 0-16,-1 21 0 15,0-21 0 1,0 23 0-16,-24 0 0 0,25-2 0 16,-23 24 0-16,22-23 0 15,-22 22 0-15,22 0 0 16,0-22 0-16,22 22 0 16,0-22 0-16,0 1-32 15,0-2 0-15,0 1 32 16,0 1 32-16,22 21-64 15,-22-22 32-15,22 22 64 16,0-1-64-16,0 3 0 0,-22-25 0 16,22 24 0-1,0-24 0-15,0 24 0 16,-1-1 0-16,25-22 0 16,-24-1 32-16,0 2 0 0,0 22-32 15,21-24 0-15,1 1 64 16,2-22-64-16,-1 23 0 15,-1-2 0-15,0-21 32 16,23 23 0-16,-23-23 64 16,-1 0-96-16,23 22 0 15,-22-22 0-15,23 0 0 16,-23 0 0-16,22 0 0 0,-22 0 0 16,45 0 32-1,-24 0 0-15,1 0 32 0,23 0-32 16,-1 0 0-1,1 0 96-15,-1 0-64 0,21 21-32 16,-21-21 0-16,-1 0 32 16,3 0 0-16,-3 0 1 15,2 0 31-15,-1 0-32 16,0 0-32-16,1 0-32 16,-2 0 0-16,25 0 0 15,-25 0 0-15,2 0 32 16,21 0 32-16,-21 0-32 15,-1-21-32-15,-1 21 0 0,-20 0 0 16,-1-22 0 0,0 22 0-16,1 0 0 15,-23 0 0-15,22 22 0 16,-23-22 0-16,25 0 0 0,-24 0 0 16,21 0 0-16,-21 0 0 15,1 0 0-15,-1 0 0 16,0 0 0-16,0 0 0 15,0 0-32-15,-22-22 0 16,23-1-32-16,-1 23 64 16,-22-21 0-16,21-2 0 15,-21 1 0-15,0 22 0 0,0-21 0 16,2-2 0 0,-2 23 0-16,-1-22-32 15,1-1 32-15,0 2-32 16,0-1 32-16,0-1-32 0,-22 2 64 15,44-2-32-15,-44 1-32 16,23 1 64-16,-1-2 0 16,-22 1-32-16,22 1 32 15,-22-2-32-15,0 0 0 16,0-20 0-16,0 20 0 16,-22 2 0-16,22-1 0 15,-22-22 0-15,22 21 0 16,-23 1 32-16,23-22 32 15,0 22-32-15,-22 1 0 16,22-2 64-16,0 23-64 16,-22-22-32-16,22 0 0 15,-22 0 0-15,22-1 0 0,0-20 0 16,-22 20 0-16,0 1 0 16,0 1 0-16,1-2 0 15,-1 0 32-15,-24 2 32 16,24 21-32-16,-21-22-32 15,-1-1 0-15,0 2 0 16,-1-1 32-16,23 22 32 16,-22-23 96-16,22 2 0 15,0 21 33-15,0 0-1 16,0 0-64-16,0-23-96 16,0 23 0-16,22 0 0 15,-23 0-32-15,23 0-64 0,0 0-32 16,-22 0-353-16,22 0-575 15,0 0-1155-15,0 23-1696 16,-22-23-706-16,0 0 962 16</inkml:trace>
  <inkml:trace contextRef="#ctx0" brushRef="#br0" timeOffset="-152850.14">27892 14707 608 0,'0'-21'3299'0,"0"21"-897"16,0 0-1473-16,0 0 128 16,0-22 64-16,0 22-96 15,0 0-64-15,0 0-64 16,0 0-96-16,0 0-257 16,0 0-255-16,0 0-97 15,0 0 32-15,0 0 32 16,0 0 129-16,0 0 31 15,22 22 0-15,-22-1-63 0,0-21-65 16,0 23-32-16,0-23 1 16,0 23-1-16,22-23-96 15,-22 0-32-15,0 0 32 16,22 21 0-16,-22-21-31 16,21 0 95-16,1 0-32 15,46-21-64-15,-25-25 0 16,45 3 32-16,-21-2 97 15,21 1 31-15,-22 22 96 16,1-22-96-16,-1 0 65 16,-23 22-97-16,1-1 0 15,-22 2-32-15,0 21 1 16,2-22-65-16,-24 22 0 0,21 0 0 16,-21-23-96-16,0 23 0 15,0 0 0-15,0 0-64 16,0 0-32-16,22 0-64 15,-22 0-256-15,0 0-417 16,0 0-640-16,0 0-801 16,0 0-1698-16,0 0-1281 15,-22 0 609-15</inkml:trace>
  <inkml:trace contextRef="#ctx0" brushRef="#br0" timeOffset="-146552.93">21736 7973 1889 0,'89'0'2755'0,"-24"0"-2243"16,1 0 289-16,23 0 224 15,21 0-256-15,23 21-97 16,22-21-31-16,-24 22-192 15,46 1-225-15,-22-23-160 16,-2 21-64-16,-20-21 64 16,22 0 32-16,-2 22-128 0,2-22-96 15,-22 0-160-15,-23-22-161 16,-21 22-192-16,-2 0-351 16,-21 0-546-1,-20 0-928-15,-1 0-513 0</inkml:trace>
  <inkml:trace contextRef="#ctx0" brushRef="#br0" timeOffset="-145971.92">21825 8281 2370 0,'-22'0'3683'0,"22"0"-2337"0,0 0-450 16,22-21-223 0,22 21 160-16,43-23 224 0,24 1 64 15,21 22 0-15,23-21-192 16,21 21-289-16,1 0-319 15,0 0-33-15,-2 0-128 16,2 0 0-16,-22 0-32 16,0 0-96-16,-2 0-64 15,-42-23 32-15,-1 23 0 16,-21 0 32-16,-24-22-32 16,1 22 0-16,-20 0 32 15,-1-22 33-15,-23 22-1 16,22 0-64-16,-22 0 0 15,-1 0-97-15,1-22-159 16,2 22-352-16,-2 0-417 0,0 0-961 16,-22 0-1473-16,0 0-769 15,0 0 800-15</inkml:trace>
  <inkml:trace contextRef="#ctx0" brushRef="#br0" timeOffset="-136147.27">26942 16673 736 0,'-22'-21'3203'0,"22"-1"-128"15,0 22-2274-15,-22-23-128 16,22 23 31-16,0 0 161 16,0 0-32-16,0 0-64 15,0 0-65-15,0 0 33 16,0 0-129-16,0 0 65 16,0 23 128-16,0 20 0 15,0-20-161-15,22 20-95 16,-22 24-65-16,0-22-95 15,0 45-1-15,22-24-64 0,-22 21-128 16,22 2-95-16,-22 0-33 16,24-2 0-16,-3 2-32 15,1-1 0-15,0-22 32 16,-22 23 0-16,22-23 32 16,0 1-64-16,0-1-32 15,0 0 0-15,0 0 0 16,-22-22 0-16,23 22 0 15,-23-22 32-15,22 22 32 0,-22-21-32 16,0-2-32 0,22 3 0-16,-22 20 0 15,22-23 0-15,-22-20 0 16,22 21 0-16,-22-1 0 0,0-20 0 16,0-1 0-16,0-1 0 15,22-21 0-15,-22 0 0 16,0 0 0-16,0 23-64 15,0-23 0-15,0 0 64 16,22 0 0-16,-22 0 0 16,22 0 0-16,-22 0 0 15,21-23 0-15,1 23 32 16,2 0 32-16,20 0-32 16,-22 0-32-16,21 0 0 15,-21 0 32-15,22 0 32 16,1 0-32-16,-23 0-32 0,22 0 0 15,-22 0 0-15,0 0 0 16,22 0 0-16,-22 0 0 16,0 0 0-16,1-21 0 15,-23 21 0-15,22-22 0 16,0-1 0-16,0 2 0 16,0-1 0-16,-22-1-64 15,0 2 0-15,22-2 64 16,-22 1-96-16,0 1-96 15,0-24 32-15,0 1-33 16,-22-22 65-16,22 0 0 16,-22-23-64-16,0 0 32 15,0-21 0-15,0 1 96 0,-1-3 64 16,1-20 0-16,0 22 0 16,22-1 0-16,-22 24 0 15,22-25 0-15,-22 3 32 16,0 20 32-16,22-22-32 15,-22 44 0-15,22 1 32 16,0 21 0-16,0 2 0 16,0 20-32-16,0 2 0 15,0-2 64-15,0 23 64 16,0 0-32-16,0 0 65 16,0 0-1-16,0 0 64 15,-22 0-32-15,22 0-32 0,-22 0-63 16,22 0 63-1,-22 0-32-15,-1 23 64 0,-21-23-32 16,0 0 65-16,1 21 31 16,-1-21-32-16,-2 23-64 15,-19-23-32-15,21 22-160 16,0-1 0-16,0 2-192 16,21-1-192-16,1-22-513 15,0 21-769-15,0 2-1665 16,0-23-1537-16,0 0 640 15,0 0 1889-15</inkml:trace>
  <inkml:trace contextRef="#ctx0" brushRef="#br0" timeOffset="-84032.05">20368 12124 1217 0,'0'0'1793'16,"0"0"-1408"-16,0 22 4387 0,0-22 577 15,0 0-3235-15,0 0-352 16,0 0-128-16,0 0-257 16,0 0-224-1,-22 0-256-15,22 0-257 0,0-22-319 16,0-22-225-16,0 21-32 16,22-20-32-16,-22-23-32 15,0 21 0-15,0-22 0 16,22 1 0-16,-22 23 32 15,0-3-32-15,22 3 64 16,-22 20-32-16,0 23 0 16,0-21 32-16,0 21-32 15,22 21 32-15,0 2 96 0,0 20 32 16,1 25 97 0,-1-2-129-16,0 0-64 15,0 1 0-15,0-1-32 0,0 0 32 16,0-22-96-16,-22-1 0 15,21 2 32-15,1-24-64 16,-22 2 32-16,0 0 64 16,0-23 0-16,0 0 129 15,0 0 127-15,0 0-32 16,-22 0-160-16,-21-23-96 16,21 0-32-16,-44-20 32 15,21 20 0-15,-21-43 32 0,0 45-32 16,-1-24 0-1,1 24 33-15,22-2-1 16,1 1 32-16,21 22 96 0,0-21-32 16,-2 21-32-16,24 0-96 15,0 0-64-15,0 0-32 16,24 0 0-16,-2 0 64 16,22 0 32-16,-1-23 0 15,1 1 32-15,23 0 0 16,-23 0 0-16,22-1-32 15,0 2 0-15,1-1 32 16,-23 22-32-16,0-23 0 16,-23 23 32-16,-21 0 1 15,0 0 63-15,0 0 160 16,0 0 128-16,-21 23-31 16,-1 20-97-16,-22 2-96 0,0-1-32 15,-23 0-96-15,23 1 32 16,0 21 1-16,0-22-65 15,-1-1-32-15,23 2 0 16,0-24 0-16,22 2-129 16,0 0-95-16,0-23-192 15,0 21-289-15,0-21-448 16,0 0-480-16,0 0-578 16,0 0-703-16,0 0-1314 15,22-21-961-15,-22-2 256 16,0 0 2018-16,0 2 481 15</inkml:trace>
  <inkml:trace contextRef="#ctx0" brushRef="#br0" timeOffset="-82351.83">21670 11770 4067 0,'-22'-43'5670'15,"22"20"-4069"-15,0 23-352 16,0 0-31-16,0 0-161 15,0 0-321-15,0 0 129 16,0 23 192-16,22 20-64 0,-22 23-416 16,0 1-225-1,0-1-96-15,0 22-32 16,0-21-31-16,0-1-65 16,0-23-64-16,0 3-64 0,0-46 0 15,0 21 0-15,0-21 96 16,0 0 32-16,0-21 0 15,-22-25-32-15,22 3-32 16,0-46 32-16,-22 23 0 16,22-21-32-16,0 20 1 15,0 1 31-15,0 21 0 16,22 24-32-16,0 21-32 0,0 0 32 16,0 44 96-16,0-22 64 15,-1 44-64 1,25-22-64-16,-24 0-64 15,0 1 1-15,0-2 31 0,-1 1-32 16,1-21 0-16,0-1 32 16,-22-1-64-16,0-21 32 15,0 0 224-15,0 0 96 16,0 0 1-16,0-43-97 16,0-24-32-16,0 1-32 15,0-22-96-15,0 21-32 16,0-20-64-16,0 42-64 15,-22 1-192-15,22 44-449 16,0 0-800-16,0 0-993 16,0 0-1570-16,22 21-1505 15,0 2-705-15</inkml:trace>
  <inkml:trace contextRef="#ctx0" brushRef="#br0" timeOffset="-82034.02">22133 11815 4868 0,'0'21'5669'16,"0"2"-4868"-16,22-1 0 16,-22 22 0-16,22 0-321 15,-22 1-192-15,22 21-127 16,0-22-33-16,1-1-64 16,-1-20-64-16,0-1 32 15,0-22 32-15,-22 0 192 16,22 0 64-16,0-45 129 0,-1 24-33 15,-21-24 193-15,22-21 224 16,-22 22 128-16,0 1-1 16,-22 20-223-16,1-21-288 15,-1 22-161-15,-22-1-128 16,22 2 0-16,-23 21-192 16,23 0-256-16,0 21-417 15,0-21-416-15,0 23-737 16,22-1-1985-16,0-22-2467 15</inkml:trace>
  <inkml:trace contextRef="#ctx0" brushRef="#br0" timeOffset="-81417.17">23258 11859 544 0,'-22'-44'7687'0,"0"44"-128"0,22 0-7046 15,0 21-97-15,0 2 257 16,0 43 64-16,0 0-225 16,0 0-63-16,0 1-129 15,0-24-192-15,0 2-128 16,22-24-64-16,-22 2 64 16,22-23 32-16,0 0 32 15,1-44 0-15,-1 22 32 16,0-44 0-16,0 22-32 15,0-22-64-15,-22 21 64 16,22-21 0-16,-22 22-96 16,22 21-32-16,-22 23 32 0,22 0 32 15,-22 0 0-15,21 23 96 16,1-1 1-16,2 22-33 16,-24-21 32-16,22-2-32 15,0 1-64-15,-1 1 64 16,1-23 0-16,0 0 32 15,-22 0 64-15,22-23 128 16,0 1 97-16,0-22-33 16,-22 22-32-16,0-45-63 15,0 24-65-15,0-1-96 16,0 22 0-16,0-24-192 16,-22 25-160-16,22 21-577 0,-22-22-1345 15,22 22-2467-15,0 0-2177 16</inkml:trace>
  <inkml:trace contextRef="#ctx0" brushRef="#br0" timeOffset="-80601.4">24074 11991 4131 0,'0'-22'7175'15,"0"1"-3716"-15,0-2-2882 16,0 1-97-16,0 0-287 0,-21-23-33 16,21 24 160-1,-22 21 161-15,0 0 63 0,0 21-224 16,0 2-191 0,-2 21 159-16,24 1-32 0,-21 21 0 15,21-23-224-15,0 1-32 16,0-21 0-16,0-1 0 15,21-22 0-15,3 21-64 16,-24-21-32-16,22-21 96 16,0-24-96-16,0 1-32 15,0 1 32-15,-1-2 32 16,-21 1 64-16,22 0 0 0,-22-1 0 16,0 24 32-1,0-1 64-15,0 22 32 16,0 22 0-16,0-1 128 15,0 2-31-15,0 21-65 0,0 1-128 16,0-2-32-16,0-20 0 16,22-2-64-16,0 1 0 15,-22-22 0-15,22 0 0 16,2 0 64-16,-24-22 0 16,23-22 0-16,-1 22 32 15,-22-22 32-15,22 22-32 16,-22 0-32-16,22 22 0 15,-22 0 32-15,0 0 64 16,0 0 64-16,0 44-32 16,0-21 32-16,22-2-32 15,-22 24-128-15,0-24-32 16,22 1-64-16,-1-22 32 0,1 0 32 16,2 0 32-16,-24 0-64 15,22-22 64-15,0-22-64 16,-22 1 0-16,22-2 64 15,-22 1 0-15,21 0 0 16,-21-1 32-16,0 24 32 16,22-1 32-16,-22 22 64 15,0 0 225-15,22 0 223 16,-22 43 225-16,0 2-64 16,0-1-161-16,0 22-127 15,0 0-1-15,22 0-192 16,-22 23-63-16,0-2-129 0,0 2-224 15,22 0-193-15,-22 0-287 16,0-23-481-16,22 0-609 16,-22 0-1345-16,0-21-1889 15,23-1-930-15</inkml:trace>
  <inkml:trace contextRef="#ctx0" brushRef="#br0" timeOffset="-80286.25">25157 11505 640 0,'-22'-66'7944'15,"0"44"-65"-15,22 22-7078 16,0 0-96-16,22 22 352 16,0 22 160-16,-22 22-224 15,22 0-353-15,0 23-127 16,-22 0-321-16,0-1-160 16,22-21-224-16,-22-1-353 15,23-23-864-15,-23 1-1634 0,22 1-2530 16</inkml:trace>
  <inkml:trace contextRef="#ctx0" brushRef="#br0" timeOffset="-79900.19">25113 11948 2210 0,'-43'-67'7591'16,"43"45"-1313"-16,0 22-4901 15,21-23-224-15,23 23-448 16,-22 0-257-16,22-21-160 15,23 21-63-15,-23-22-129 16,0 22-32-16,0-23-96 16,-24 23-32-16,2 0 32 0,1 23 96 15,-23-1 0-15,0 22 32 16,0 0 64 0,0 1 64-16,0-2 33 15,0 23-65-15,22-22-128 0,-22-21 0 16,22 20-64-16,0-43 0 15,0 0 0-15,0 0 96 16,0 0 0-16,-22-21-32 16,22-24 32-16,-22 1 32 15,0 1 0-15,-22-2-31 16,0 1-1-16,-22-22-64 16,22 43 0-16,-22-20-96 0,-1 43-257 15,3 0-704 1,-24 22-1953-16,44 22-2532 0,-22 0-1312 15</inkml:trace>
  <inkml:trace contextRef="#ctx0" brushRef="#br0" timeOffset="-78968.21">26767 11836 3779 0,'-45'-43'5958'0,"23"20"-3812"15,0 2-1345-15,0 21 320 0,0 0-64 16,0 0-321-16,0 0-191 16,0 21-97-1,0 2-63-15,22 20 31 16,-23 2-160-16,23 22-64 0,23-1-31 16,-1-23-1-16,0 1-128 15,0-21 0-15,22-1-32 16,0-22 64-16,-22 0 0 15,23-22 0-15,-23-1 0 16,22-21-32-16,-22 1-32 16,-1-2 0-16,-21-21-64 15,22 44 0-15,-22-23 64 16,0 24 0-16,0 21 0 16,0 0-64-16,0 21 32 15,0 2 128-15,0 21 0 16,22 1-64-16,-22-2-32 0,22-20 32 15,0-2 32-15,2 1-32 16,-3-22 32-16,23 0 32 16,-22 0 32-16,0-22 1 15,0 1-1-15,-22-2-32 16,22-20-32-16,-22 20 64 16,0-21-32-16,-22 22-32 15,0-22 0-15,-22 22-32 16,22 22-32-16,-21 0-64 15,-3 0-32-15,24 22-64 16,-22-1-257-16,23 2-319 16,21 21-545-16,-22-22-962 15,22 1-1888-15,22 20-1539 0</inkml:trace>
  <inkml:trace contextRef="#ctx0" brushRef="#br0" timeOffset="-78025.44">27208 11770 1857 0,'22'-21'4228'0,"0"21"-2210"0,0 0 160 16,0 21 192-16,0 2-928 16,-22 20-609-16,22 2-385 15,-1-23-128-15,-21 23-159 0,0-24-1 16,22 24-128-16,-22-24-32 15,0-21 0-15,0 0 0 16,24 0 0-16,-24 0 0 16,0-21 0-16,0-24 0 15,22 1-32-15,-22 0 32 16,22-1 0-16,-22 24 64 16,22-1 0-16,-22 22 64 15,21 0 64-15,-21 0 257 16,22 22 31-16,-22-1-64 15,0 2-191-15,0-1-33 16,0 0-160-16,0 0-32 16,22 1-128-16,-22-23-97 0,0 0-127 15,22 0-32-15,0-23-97 16,0-21-63 0,1-1-129-16,-1 2 65 15,-22-1 287-15,22 22 353 0,0-1 160 16,-22 23 129-16,22 0 191 15,-22 45 33-15,22-1-193 16,-22-1-96-16,0 24-31 16,22-22-65-16,-22 21-128 15,22-45-32-15,0 24-32 16,0-45-32-16,1 0 0 16,-1 0 32-16,0-45-32 0,-22 24-33 15,22-24 33 1,-22-21 64-16,0 22 0 15,0-22 0-15,0 0 96 16,22 20 65-16,-22 3 95 0,22 43-128 16,-1 0 128-16,-21 0 161 15,22 43 223-15,0 25-95 16,0-24-161-16,-22 44-96 16,24-21-63-16,-24-1-65 15,0 0-32-15,0 21-64 16,22-21 0-16,-22-20-64 15,0-3 0-15,0 1 0 16,0-22 0-16,0-22 128 16,0 0 32-16,0 0 32 0,0-22-128 15,0-44-96 1,-22-1-64-16,22-20 0 16,0-2-32-16,0-20-32 0,0 20 96 15,22 0 0-15,21 23 32 16,1 43 32-16,-22 23 96 15,22 0 0-15,1 0 0 16,-23 23 64-16,0 0 129 16,-22-1 63-16,0 22 32 15,0-22 1-15,0 22 31 16,-22 0-160-16,-22-22-192 16,21 22-224-16,-21-22-320 0,0 1-545 15,22-2-865 1,0 1-1986-16,1-22-1921 15,21 0 63-15</inkml:trace>
  <inkml:trace contextRef="#ctx0" brushRef="#br0" timeOffset="-77225.92">28576 11704 5765 0,'-22'-23'7015'15,"22"23"-5126"-15,0 46-1376 0,0-3 320 16,-22 23-129 0,22-21-255-16,0 22-225 15,0-24-96-15,22-20 0 0,0-2-160 16,-1-21-96-16,1 0 32 16,0-21-32-16,0-24-160 15,0 1 31-15,2-22-31 16,-24 0 64-16,21 0 128 15,-21-1 64-15,22 1 96 16,-22 44 96-16,22 22 0 16,-22 0 96-16,0 43 33 15,0-20-33-15,0 20-128 16,0 25-96-16,22-24-64 16,-22-1-32-16,22 2-128 15,0-23-97-15,-22-22 1 16,22 0 128-16,0 0 64 0,0-44 0 15,-22 21 0-15,23-43 64 16,-23 0 64-16,0 0-32 16,22-23-64-1,-22 2 96-15,0-24 32 0,22 23 160 16,-22 22 32-16,0 21 97 16,0 24-65-16,0 21-64 15,0 21 32-15,0 2 257 16,0 20 159-16,0 23-159 15,0 1-225-15,0 21-160 16,0 1-32-16,0-2-32 16,22 2-96-16,-22-23-32 0,22 0 32 15,-22 1 32-15,23-45 0 16,21 1 0-16,-22-23-64 16,1 0-64-16,-1 0-64 15,0-45 0-15,0 23 32 16,0-23-97-16,0-21-127 15,-22 0-128-15,0 0 191 16,0 0 129-16,0 22 128 16,0 21 96-16,0 23 32 15,0 0 32-15,-22 0-32 16,22 23 96-16,0-2 33 16,22 24-1-16,-22-1-128 15,22-1-32-15,0 3 0 0,-22-3-32 16,22-20 32-16,-1-1-32 15,3-1 0-15,-2-21-96 16,0 0-192 0,0 0-449-16,-22 0-1633 0,22-21-2275 15,-22-1-1088-15</inkml:trace>
  <inkml:trace contextRef="#ctx0" brushRef="#br0" timeOffset="-76989.28">28995 11483 5893 0,'0'0'6470'0,"0"0"-5445"15,22 0-416-15,1 22 192 16,21-22-321-16,-22 0-160 15,23 0-192-15,-1 0-128 16,-22 0-320-16,0 0-929 16,22 0-2114-16</inkml:trace>
  <inkml:trace contextRef="#ctx0" brushRef="#br0" timeOffset="-76329.07">30056 11483 2466 0,'-22'-44'7495'0,"22"44"-1986"15,0 0-4676-15,22 0 0 16,-22 0 224-16,0 23-64 0,0 20-96 15,0 24-257-15,21-1-288 16,-21 0-191 0,22-21-290-16,-22 21-159 15,0-22-448-15,22-22-546 0,-22 22-1408 16,22-44-2467-16</inkml:trace>
  <inkml:trace contextRef="#ctx0" brushRef="#br0" timeOffset="-76166.16">30056 11284 3427 0,'0'-21'7271'16,"-22"21"-3043"-16,22 0-4292 15,0 0-257-15,0 0-1088 16,0 0-3075-16</inkml:trace>
  <inkml:trace contextRef="#ctx0" brushRef="#br0" timeOffset="-75317.98">30320 11549 6277 0,'0'66'6471'0,"0"-21"-5991"16,0 22 0-16,0-1-95 16,0-23-65-16,0 24-160 0,0-22-64 15,0-24-64-15,0 1 32 16,22 1-31-16,-22-23 63 16,0 0 64-16,0 0 0 15,22-23-160-15,-22-20-288 16,22-2-225-16,-22-22-192 15,22 1 129-15,1 0 384 16,-1 22 352-16,0 22 256 16,0 22 161-16,22 0 31 15,-23 22 65-15,-21-1-64 16,22 25-257-16,-22-3-128 16,22 2-64-16,-22-1-128 15,22 0-32-15,2-22 0 0,-2 22 0 16,-22-44 0-16,21 22 0 15,1-22-32 1,0-22-96-16,0-22-96 16,0 0-128-16,0-22-33 0,0 21 1 15,-22-21 32-15,0 0 320 16,0 22 192-16,0 22 192 16,0 22 32-16,22 22 161 15,-22-1 128-15,23 24 159 16,-1-1-159-16,0 22-128 15,0 0-129-15,-22 23-128 16,22-23-160-16,-22 23-64 0,0-2-64 16,0 2-32-16,0 0 0 15,0-46-32-15,0 24 0 16,0-45 0 0,0 22 0-16,0-44-64 0,0 22-32 15,0-22 0-15,0-22-33 16,0-22-191-16,-22-22-192 15,0 0-161-15,0-23-128 16,0-21 224-16,22-22 513 16,0 21 513-16,22 23 223 15,0 0 1-15,44 42-33 16,-22 3 1-16,1 20-33 16,-23 23 129-16,22 0 32 0,-22 0-97 15,21 0-31 1,-21 23-33-16,0 20-63 0,-22-20-1 15,0 22-63-15,-22-1-97 16,0-1-160-16,-21 2-128 16,-1-1-128-16,22 0-256 15,-24-22-449-15,3 1-1057 16,21-23-1953-16,0-23-2051 16,0 1-256-16</inkml:trace>
  <inkml:trace contextRef="#ctx0" brushRef="#br0" timeOffset="-74755.71">31445 11528 64 0,'0'0'6950'0,"-22"0"321"0,22 21-6246 16,0 24-641-16,0-1-31 15,0-1-97-15,0 3-256 16,0-3-96-16,0-20-64 16,22-1-161-16,22-22-319 15,-21 0-97-15,-1-22 129 16,0-1-97-16,0-20-993 0,-22-3-1409 16,22 3-576-1,0-23 1729-15,-22 22 2402 0,22 21 1827 16,-1 23 287-1,-21 0-640-15,22 23-737 0,0-2-448 16,-22 24-257-16,24-1-128 16,-24-1-127-16,22 3-97 15,-22-24-128-15,21-1 0 16,1 2 32-16,0-23 0 16,22 0 32-16,-22-44-96 15,0 22-64-15,0-24-96 16,1-20 95-16,-1 0 65 15,-22-21-64-15,0-2 64 16,0-21 128-16,-22-1 385 16,22 24 832-16,0 21 641 15,0 43-224-15,22 23-577 0,-22 0-256 16,22 44-33-16,-22 22-191 16,22 0-289-16,0 23-191 15,-22-1-226-15,0 0-383 16,0 0-737-16,-22-21-673 15,0-1-992-15,22-23-1795 16,0-20-1312-16</inkml:trace>
  <inkml:trace contextRef="#ctx0" brushRef="#br0" timeOffset="-74509.05">31864 11396 800 0,'0'0'8456'0,"0"0"160"0,0 0-7142 16,22 0-353-16,22 21 128 16,1-21-256-16,21 0-160 15,0 0 32-15,1 0 96 16,-1 0-353-16,-1 0-512 16,-21 0-128-16,-20 0-192 15,-24 0-385-15,21 0-736 16,-21 0-1442-16,0 0-2273 15,-21 0-2019-15,-25 0 417 16</inkml:trace>
  <inkml:trace contextRef="#ctx0" brushRef="#br0" timeOffset="-67935.66">17829 4106 1857 0,'22'-66'4901'0,"0"45"256"16,-22-2-3812-16,0 1-128 15,22 0 161-15,-22 0-33 16,23 22-128-16,-23 0-32 16,0 0-96-16,0 0-96 0,0 22-96 15,0 22-192-15,0 22-161 16,0 23-160-16,-23 0-95 15,1 22-65 1,0-22-32-16,0-2-160 0,0 24 32 16,0-45-32-16,0 22 0 15,0-43 32-15,0 21-64 16,1-22 0-16,21-22 0 16,-24-1 0-16,24 2-32 15,-22-23-32-15,22 22-96 16,-22-22-32-16,22 0-96 15,0 0 95-15,-22-22 33 0,22-1 32 16,-21 2 64 0,21-24 0-16,0 1 0 15,0-22 64-15,-22 23 32 0,22-24 0 16,0 22-64-16,0 2 32 16,0 20 96-16,0 23-32 15,0-21 64-15,0 21 32 16,0 0 65-16,22 44 127 15,-22-22-64-15,0 44-96 16,0-22-63-16,0 22-1 16,0 0-32-16,0-22 0 15,0 1-32-15,21-1 32 16,-21-1 0-16,22-20-32 16,-22-23 96-16,22 22 65 15,0-22 31-15,23 0-32 16,-23-22-64-16,22-1-32 15,0 2-64-15,0-24 0 0,-22 24-32 16,23-24-64-16,-23 24-64 16,-22-2-192-16,0 23-353 15,0-22-960-15,0 22-1954 16,0-21-2115-16,-22 21-287 16,22 0 2273-16,-22-23 833 15</inkml:trace>
  <inkml:trace contextRef="#ctx0" brushRef="#br0" timeOffset="-65574.02">1697 5499 352 0,'-43'0'4708'0,"21"0"-1024"15,-22 0-3460-15,22 0 128 16,-22 0 65-16,21 0 159 0,-21 0 257 15,22 0 128-15,0-23 32 16,-22 23-256-16,22 0-289 16,1 0-192-16,-25 0-128 15,24 23-32-15,-22-1 129 16,1 22-33-16,21-1-32 16,-22 2 96-16,-1 22 1 15,1-1 159-15,22 0-64 16,-22 0-31-16,22 23-97 15,0-2-32-15,0 2-32 16,22-23-32-16,0 23 32 16,0-22 65-16,44 0-1 0,0-1-32 15,0 0-32-15,45 0-128 16,-23-22-32-16,21-22 0 16,24 1 0-16,-23-23 0 15,23 0 0-15,-1-23 0 16,1 1 64-16,-2-44 0 15,2-1-32-15,-1 1-32 16,1-22 32-16,-24-1 32 16,3-22-32-16,-25 1-32 15,-21 21 0-15,-22 2 32 16,0-2 33-16,-22 0-1 16,0 23 0-16,-44 0-32 15,0 0-32-15,-21 22 32 0,-3-1 64 16,3 24 64-1,-45-2-32-15,21 23 0 16,-21 0-32-16,-1 23-32 16,-22 21 32-16,24-1 1 0,-2 2-33 15,1 21 32-15,23-22-32 16,19 0-64-16,3 22 32 16,21-21-32-16,0-1-32 15,21 22 32-15,1 0 0 16,-22 0 0-16,44 23 0 15,-22-23 0-15,22 0 0 16,-22 2-32-16,22-2-96 0,0-22-1 16,0 22-159-16,0-44-192 15,22 45-353-15,-22-45-640 16,22 22-1506 0,-22-22-1922-16</inkml:trace>
  <inkml:trace contextRef="#ctx0" brushRef="#br0" timeOffset="-45895.97">27097 16718 2882 0,'0'0'2883'16,"0"0"-1730"-16,0 0-288 16,0 0-32-16,0 0-65 15,0 0-127-15,0 0-289 0,0 0-224 16,0 0 1-1,0 0-33-15,-22-22 96 16,22 22 96-16,0 0 0 16,0 0-31-16,-22 0-97 0,22 0-128 15,0 0 96-15,0 0-96 16,0 0 64-16,-22 0 0 16,22 0 64-16,0 0 65 15,0 0 31-15,0 0 0 16,0 0-32-16,0 0-64 15,-22 0 1-15,22 0-33 16,0 0 32-16,0 0 32 0,0 22 0 16,0-22 128-1,0 21 65-15,0 24 63 16,0-23-63-16,0 23-33 16,0-23-96-16,0 22 0 0,0 1-95 15,0 0 31-15,0-1-32 16,22-1-32-16,-22 2-64 15,0-1-32-15,22 0 32 16,-22-22 0-16,0 22-32 16,22 1 0-16,-22-24 32 15,22 1-32-15,-22 1-32 16,22 21 0-16,-22-22 0 16,0-1 0-16,22 2 32 15,-22-1 32-15,0-1-31 16,22 2-33-16,-22-23 0 15,0 22 0-15,0-22 0 16,0 0 0-16,0 0 0 0,0 0 32 16,0 0 32-16,0 0 0 15,0 0-64-15,0 0 0 16,0 0 0 0,0 0 0-16,0 23 0 0,0-23 32 15,0 0 0-15,0 0 0 16,0 0-32-16,0 0 32 15,0 0-32-15,0 0 0 16,0 0 0-16,0 0 0 16,0 0 0-16,0 0-64 15,0 0 0-15,0 0 64 16,0 0 0-16,0 0 0 0,0 0-128 16,0 0-1-1,0 0-31-15,0 0-64 0,0 0-256 16,0-23-673-1,0 23-1922-15,0 0-2339 0</inkml:trace>
  <inkml:trace contextRef="#ctx0" brushRef="#br0" timeOffset="-43742.63">28488 14201 2434 0,'-24'0'5381'0,"24"0"-1313"0,-21 0-3235 16,21 0-97-16,0 0-127 16,0 0-321-16,21 0-64 15,3 0 65-15,20-23-97 16,43-21 0-16,-21-1-96 15,23 2-64-15,-23-1 0 16,-22-1 96-16,23 1-64 16,-45 22-32-16,22-22 0 15,-44 22 32-15,23 22 0 16,-23 0 1-16,0 0-1 16,0 0-289-16,-23 0-223 15,-21 0 64-15,0 0 159 0,-1 43 1 16,-21 2-32-16,0-1 32 15,-1 22-33-15,1-21 129 16,1-1 64 0,21-1 96-16,-2 3 32 0,46-25 64 15,0-21 1-15,0 0 95 16,24 0 64-16,-2 0-32 16,0 0 129-16,0 0-33 15,21 0-64-15,-21-21-96 16,22-2 1-16,2 0-65 15,-25 2-96-15,23-1-96 16,-22-1-417-16,0 2-1184 16,0 21-2531-16</inkml:trace>
  <inkml:trace contextRef="#ctx0" brushRef="#br0" timeOffset="-42255.85">28091 16100 1089 0,'-22'0'3523'0,"-2"0"-576"0,2 0-2403 15,-22 21 385-15,1-21 224 16,21 23-160-16,-22-1-128 16,-1 1-160-16,23-23-33 15,0 21-95-15,0 1-161 16,0-22 33-16,0 23-33 0,22-23 32 15,0 0-31-15,0 0-193 16,0 0-96-16,22-23 0 16,0 23 161-16,22-43 63 15,23 20-96-15,-1-22 32 16,-1 24-31-16,3-1 31 16,-25-22-64-16,23 21 0 15,0 1-128-15,1-22-64 16,-23 1-32-16,0 20 0 15,0 0 0-15,-44 23 0 16,21-21 0-16,-21 21-64 16,0 0 0-16,0 0 64 15,0 0 0-15,-21 0 0 16,-1 21-96-16,-22-21-32 16,0 46 64-16,-22-25 64 0,-1 24 0 15,1-2 0 1,1 1 0-16,-3 1 0 0,3-1 32 15,21 1 64-15,0-24 32 16,21 1-64-16,23-22 32 16,0 0 1-16,0 23-33 15,0-23 0-15,0 0 32 16,23 0 96-16,21 0 64 16,-22 0 0-16,43 0 33 15,-21-23-1-15,24 1 0 0,-3-22 0 16,1 22-31-1,1-22-97-15,-23-1 0 0,0 24-96 16,0-24 32 0,-22 24 32-16,-1 21-32 0,-21 0 0 15,0-23-63-15,0 23 31 16,0 0-64-16,0 0-32 16,0 0-97-16,0 0-223 15,0 0-256-15,0 0-225 16,0 0-481-16,24 0-960 15,-24 0-2018-15,0 0-1217 16,0 0 961-16</inkml:trace>
  <inkml:trace contextRef="#ctx0" brushRef="#br0" timeOffset="-39496.03">24452 16607 1857 0,'0'-21'2210'0,"0"21"-864"16,0 0-193-16,0 0 256 15,0 0-32-15,0 0-63 0,0 0-289 16,0 0-353-16,0 0-351 15,-22 21-33-15,22-21 0 16,-22 23 0 0,-24 20-128-16,24-20-63 0,1 20-65 15,-23 2 64-15,22-1-64 16,0 1 0-16,-23-1 32 16,45-20-64-16,-24-3 0 15,2-21 0-15,22 22 0 16,0-22 0-16,0 0 0 15,0 0 0-15,0 0 0 16,0 0 0-16,0 0-32 16,0 0 0-16,0 0-32 0,0 0 64 15,0 0 0 1,0 23 0-16,22-2 32 16,-22 2 0-16,24-1 32 15,-24-1-64-15,0 24 0 0,23-24 0 16,-1 24 0-16,-22-23 0 15,22 23 0-15,0-2 0 16,0-20 0-16,-22-2 32 16,22 24 0-16,-22-24 64 15,21 2-96-15,1-1 0 16,-22-22 0-16,24 21 0 16,-2 2 0-16,-22-1 0 15,22-22 0-15,0 21 0 16,21 2 0-16,-21-1 0 15,22-22 0-15,1 0 0 16,21 23 0-16,-22-23 32 0,22 0 0 16,23 0 32-16,-23 0-64 15,21-23 0-15,24 23 0 16,-23 0 0-16,23 0 0 16,-3 0 32-16,3 0 0 15,-23 0 32-15,1 0-64 16,20 0 0-16,-20 0 64 15,-1-22 0-15,0 22 32 16,1 0-32-16,-2 0-64 16,25-23 33-16,-25 23 31 15,24 0-32-15,-1 0-64 16,1 0 32-16,-24 0 64 16,24-21-64-16,-23 21 0 0,1 0 0 15,21-22 0-15,-23 22 0 16,-19 0 0-16,19-23 0 15,-21 23 0-15,1 0 0 16,-23 0 0-16,0 23 0 16,0-23 0-16,1 0 0 15,-1 0 32-15,-22 0 0 16,22 0 32-16,-23 0-64 16,1 0 0-16,0 0 0 15,0 0 0-15,2 0 0 16,-2-23 0-16,-1 23 0 15,-21-21 0-15,22 21 0 0,0-22 0 16,-22 22 0-16,0 0 32 16,0 0 0-16,0-23 64 15,0 23-96-15,0-21-32 16,0-2-64-16,0 1-32 16,0-22-32-16,0 1 31 15,0-2 33-15,-22 1 64 16,22 0 64-16,-22-1 64 15,1 2 0-15,-1 20 97 16,-2-21-97-16,2 1-96 16,0-4 0-16,22 4 0 15,-22-2 0-15,22 1 0 16,0 0 32-16,0-1 0 0,-21 24-32 16,21-1 64-1,0-1 64-15,-22 2 96 0,22 21 64 16,-22-23 65-1,22 23-65-15,-22 0-64 0,0 0-64 16,-23 0-31-16,23 0 31 16,-22 0 0-16,0 0 64 15,-22 0 0-15,-1 0-96 16,1 0-64-16,-21 0-31 16,-24 23-33-16,1-23 0 15,-23 0 32-15,-22 0 32 16,24-23 0-16,-46 23-64 0,22 0 0 15,-22 0 0-15,24 0 32 16,20 23 0-16,-22 21-32 16,2-1-64-1,20 2 64-15,0-1 0 0,25 0 0 16,-3-22 0-16,23 1-96 16,23-1 32-16,-3-22 64 15,25 21 0-15,-1-21 0 16,0 0 0-16,22 0 0 15,-1 0-33-15,23-21 1 16,-22 21 32-16,22 0-64 16,-22 0 64-16,22-22 0 15,0 22 0-15,0 0 0 0,-22 0-64 16,22 0-32 0,0 0-32-16,0 0-64 15,0-23-160-15,0 23-129 16,0 0-256-16,0 0-159 0,0 0-225 15,0 0-449-15,0 0-352 16,0 0-416-16,0-22-705 16</inkml:trace>
  <inkml:trace contextRef="#ctx0" brushRef="#br0" timeOffset="-37300.28">24738 17625 1825 0,'0'-23'4036'0,"22"23"-2498"16,-22 0 31-16,0 0 129 15,0 0-417-15,0 0-384 16,-22 0-193-16,0 0-31 16,0 0-257-16,-22 23-159 15,0-23-129-15,-1 21-32 16,-21-21 32-16,1 23-96 16,-3-23 32-16,3 0-64 15,21 22 32-15,0-22 0 16,21 21 32-16,-23-21-64 15,24 23 0-15,22-23 0 0,-22 0 0 16,22 0 0-16,0 0 0 16,0 0-32-16,0 0 0 15,0 0 0-15,0 0 64 16,0 22 96-16,0-1-64 16,0 25 64-16,-22-3 1 15,1 23 31-15,-1 23-128 16,0-23-32-16,0 22 0 15,22 0 32-15,-22-22 0 16,22 23 0-16,0-23-32 16,0 1 32-16,-24-24-32 15,24 23 0-15,0-21 0 16,0-1 0-16,24 0 0 0,-24 1 0 16,22-24 0-16,-22 1 0 15,0 1 0-15,0-2 0 16,22 2 0-1,-22-23 0-15,22 22 0 0,0-22 0 16,-1 0 0-16,1 0 0 16,22 0 0-16,2 0 0 15,21 0 0-15,-1 21 0 16,23-21 0-16,-2 0 32 16,24 0 64-16,21 23-64 15,1-23 0-15,20 22 32 16,2-22-32-16,0 24-32 0,-2-24 0 15,1 0 0-15,-43 0 0 16,20 0 32 0,2 0 32-16,0 0-32 15,-23 0-32-15,23 0 32 0,-24 0 64 16,24 0-32-16,0 0 0 16,-24 0-32-16,3 0 1 15,19 0 31-15,-20 0-32 16,-1 0-32-16,-21 0 0 15,20 0 0-15,-20 0 32 16,-23 0 0-16,22 0 32 16,1 0-128-16,-23 0 64 0,-1 0-64 15,3 0 64-15,-25 0 0 16,1 0-32 0,-22-24-32-16,22 2-33 15,-22-1 33-15,1 2 64 0,-1 21 0 16,0-22 0-16,0-1 0 15,-22 2 0-15,22 21 0 16,0 0 0-16,-22-23 0 16,0 23 0-16,0 0 0 15,0-22 0-15,0 22 0 16,0-44 0-16,0 22 0 16,0-22 0-16,0 0 0 15,0-1-32-15,0-21 32 0,0 23-32 16,0-24 32-16,0 24-96 15,0-23 64-15,-22-2-64 16,0 24-64 0,0-22-64-16,0 0 160 0,22 0 64 15,0 0 32-15,0-1-32 16,0 24 0-16,22-2 0 16,-22 1 0-16,0 0 32 15,22-1 32-15,-22 24-32 16,0-1 0-16,22 22 64 15,-22 0 32-15,0 0-64 16,0 0 0-16,-22-23-32 16,22 23 0-16,0 0 64 15,0-21-64-15,0 21-32 16,-22-23 32-16,22 23 32 16,0-22 1-16,0 22-1 0,0-23 32 15,-22 23 32-15,22 0 0 16,-22-21-64-16,22 21 0 15,0 0 0-15,-23-22 32 16,23 22-32-16,0 0 0 16,0 0 32-16,0-23 129 15,0 23 95-15,0 0 0 16,0 0 1-16,0 0-97 16,-22 0 0-16,22 0-96 15,-22 0 0-15,0 0 0 16,0 23 0-16,-22-23 1 15,-23 0 31-15,1 0 0 16,-21 0 0-16,-24 0 32 0,1 0-96 16,-45 0-32-16,0 0-64 15,-20 22 0-15,-2-1 0 16,1-21-32-16,21 23-32 16,-22-1 32-16,24 1 0 15,20-2-32-15,0 2 32 16,23-1 32-16,-1-22-32 15,24 21-64-15,-1-21 0 16,21 0 0-16,1 23-128 16,22-23-97-16,0 0-95 15,21 0-97-15,1 0-159 16,2-23-289-16,-2 2-448 0,22-1-994 16,-22 22-1312-16,22-23-513 15,0 23 1089-15</inkml:trace>
  <inkml:trace contextRef="#ctx0" brushRef="#br0" timeOffset="-34992.03">28222 18109 544 0,'-22'0'2050'0,"22"-21"0"16,-22 21-929-16,22 0 64 15,-22 0-64-15,22 0-96 16,-22 0-64-16,22 21-32 16,0-21 0-16,-22 0 0 15,22 0-129-15,0 0-127 16,0 23-96-16,0-23-193 15,0 0-128-15,0 0 32 0,44-23 161 16,0 23-1-16,23-43 1 16,21 20 63-16,21 2 1 15,-19-24 63-15,19 1-95 16,-20 1-129-16,-23 20-96 16,0 1-128-16,1 1 1 15,-45 21-1-15,22 0-64 16,-21 0-64-16,-1-23 0 15,0 23 64-15,-22 0-32 16,22 0-64-16,-22 0 0 16,0 0 32-16,0 0-32 15,0 0 64-15,0 0-64 0,0 0-128 16,0 0 31-16,-22 0-63 16,22 0 0-16,-22 0 64 15,0 0 32-15,-23 0 0 16,23 0 96-16,0 0 32 15,22 0 64-15,-22 0 0 16,-1-23 32-16,23 23 96 16,-22 0 1-16,0 0 95 15,22 0 0-15,0 0-96 16,0 0-63-16,0 0-65 16,0 0-32-16,0 0 0 15,0 0 32-15,0 0 32 16,0 0 32-16,0 0 64 0,0 0 97 15,22 23 95-15,-22 0-128 16,22 20-31 0,-22-20-1-16,23 20-32 15,-23-20-96-15,0-2-96 0,22 2 32 16,-22-1-32-16,22-1 0 16,-22 2 32-16,22-23-32 15,-22 0 0-15,0 0-32 16,0 0-32-16,0 0 64 15,0 0 32-15,0-23-64 16,22-20 32-16,1 20 0 16,-23-21 33-16,44 22-65 0,-22 1 32 15,-22-2 0-15,23 1 32 16,-23 1-64-16,22 21 0 16,-22 0 0-16,0 0-64 15,0 0-97-15,0 0-287 16,0 0-353-16,0 0-544 15,0 0-705-15,0 21-1537 16,0-21-1506-16,0 22 256 16,0 1 1955-16</inkml:trace>
  <inkml:trace contextRef="#ctx0" brushRef="#br0" timeOffset="-18096.02">19971 6493 4964 0,'-88'-21'5445'16,"66"21"-5381"-16,-23 0 0 15,1 0 97-15,0 0 223 16,1 0 289-16,-1 0 159 15,20 21-223-15,-20 1-161 16,1 1-127-16,-1 43-33 16,-22 0 32-16,21 23 1 15,-1 21 31-15,24 22 0 0,22 23-95 16,0 21 31-16,22 1 0 16,24-1 0-16,21 23-63 15,21-44-33-15,23 0-160 16,-2-46-64-16,2 1-64 15,-1-42 0-15,1-23-1 16,-2-45 65-16,2 0-32 16,-1 0 32-16,23-45 32 15,-24-23 0-15,3-19 32 16,-3-24 0-16,-20 1 32 16,-1-22 1-16,-44 20-1 15,-1-20-32-15,-19 0-32 0,-24 22-32 16,0-45 0-16,-24 23-33 15,-19-23 65-15,-23 22 33 16,0 23 31-16,-1 1 0 16,-21 20 32-16,-23 23 32 15,2 21-96-15,-46 24 0 16,0-2 32-16,2 23 64 16,-2 23 32-16,0-2-128 15,24 24-32-15,-24-2 0 16,45 2 0-16,-24 22-32 15,22 20-32-15,3 2-64 16,43-1 32-16,-1 22 32 16,45 0-64-16,44 22-193 0,22 2-832 15,45-24-2402-15</inkml:trace>
  <inkml:trace contextRef="#ctx0" brushRef="#br0" timeOffset="-14452.9">19905 2385 832 0,'44'-66'2787'16,"-22"44"-2403"-16,0-1 129 15,-22 2 191-15,22-2 33 16,-22 23 0-16,0-22-289 0,0 22-224 16,0 0-63-16,0 0-33 15,-22 22 64-15,-22 1 128 16,0 21 97-16,-23-1-97 16,1 23-64-16,0-21-96 15,23-1 33-15,-25 0-1 16,25 1 32-16,21-24-128 15,0 1-32-15,0 1-64 16,22-2 96-16,-22 2-32 16,22-23-64-16,0 22 0 15,0-1 64-15,0 2 32 16,0-1 0-16,0-1 65 16,0 46-33-16,0-22 192 0,0 43 160 15,0 45 33-15,-22-1-225 16,-23 22 1-1,23 23-33-15,0 22 32 16,22 22 0-16,-24 0 33 0,24 0-129 16,0-23-64-16,0-20 32 15,0-2-64-15,0 1 64 16,0-1-64-16,0-21 33 16,0 21-33-16,0 2 0 15,0-25 0-15,0 2 0 16,0 0 32-16,0-21 32 15,0-25 64-15,0 24-63 0,24-1-65 16,-24 0-64-16,0 1-32 16,0-1-32-1,0-43 96-15,0 22-32 16,-24-24-32-16,24 2 32 0,0 0 32 16,0-23-32-16,0 0 0 15,0 0 64-15,0 1 32 16,0-24-64-16,0 1 0 15,24 1 96-15,-24-1-32 16,0-22-96-16,22 22 1 16,-22-22 31-16,22 1-32 15,-22-23-32-15,0 0 0 16,0 0 32-16,0 0 64 16,0 0-32-16,0 0 0 0,0 0 64 15,23 0-64-15,-23 0 0 16,0 0 96-1,0 0-96-15,22 0 0 0,-22 0 0 16,22 0 0-16,22 0-31 16,-22-23-33-16,0 23-33 15,-1-22-255-15,23 22-673 16,-20-21-1377-16,-2-2-2306 16</inkml:trace>
  <inkml:trace contextRef="#ctx0" brushRef="#br0" timeOffset="-13686.81">19464 4880 1153 0,'-67'0'288'0,"45"0"224"16,-24 23 225-16,24-23 576 15,1 21 161-15,21-21 63 16,-22 0-128-16,22 0-319 16,0 0-514-16,22 0 65 15,21 0 384-15,3-21 128 16,21-2-224-16,-1-20-33 15,-1-2-63-15,3 24-224 16,-24-24-161-16,-1 23-127 0,1 0-129 16,-22-1-64-16,0 23-128 15,0 0-64-15,-22 0-160 16,0 0-193-16,0 0-608 16,0 0-1313-16,23 23-2338 15</inkml:trace>
  <inkml:trace contextRef="#ctx0" brushRef="#br0" timeOffset="-11394.12">20589 8879 832 0,'0'0'1217'0,"0"-22"-63"15,0 22 255 1,-22 0 64-16,22 0-31 16,0-23-129-16,0 23-64 0,0 0 96 15,0 0-95-15,0-21-1 16,0 21-64-16,0 0-32 16,0 0-32-16,0 0 0 15,-22 0-64-15,22 0-352 16,0 21-353-16,-22 24-64 15,22-1 33-15,0 22 31 16,0 0-32-16,-22 23 33 16,22-2-97-16,0 2-32 15,0 21 0-15,22-21-96 16,0 20-96-16,-22 1 32 16,22 0-32-16,-22 1 1 15,22-23 31-15,-22 23-64 0,0-24 0 16,22 2 32-16,-22-23 0 15,0 23 32 1,0-23-32-16,22 24 0 0,-22-24 32 16,0 0-64-16,0 1-32 15,0-24 0-15,0 24 0 16,0-22 32-16,0-2-32 16,0 1 32-16,0 1 0 15,0-1 0-15,0-1 0 16,0-20 0-16,0-1 0 15,0-1 0-15,0 2 0 16,0-1-32-16,0 0 0 0,0-22 0 16,0 0 32-16,0 22-32 15,0-22 0-15,0 0-33 16,0 0 1-16,0 0-96 16,0 0-160-16,-22 0-128 15,22-22 159-15,-22 0 97 16,0 0 96-16,0-1 32 15,0-20 0-15,0-1 32 16,-1-22 32-16,23 21 0 16,-22 1 0-16,0 22 0 15,22-22 0-15,-22 22 96 16,22-1 64-16,0 2 32 16,-22-2 129-16,22 23 95 15,0-22 0-15,0 22 1 0,0 0 95 16,0 0 97-16,0 0 95 15,0 22-63 1,22 1-64-16,0-2-129 0,-22 24 0 16,22-1-63-16,0 1-65 15,-22-2 0-15,23 1-63 16,-1 1-33-16,-22-1-32 16,22-1 32-16,0-20 1 15,-22 21-33-15,22-22-64 16,0 1 0-16,-22-2 0 15,22 1-32-15,-22 1-32 16,0-2-64-16,21 1 64 0,-21-22 0 16,0 23 0-1,0-23 0-15,0 0-64 16,22 21 65-16,-22-21-1 0,0 0-64 16,0 0-32-16,0 0-33 15,0 0 1-15,0 0 0 16,22 0 32-16,-22-21 32 15,24-2 0-15,-2 1 96 16,0-22 1-16,-1 22-1 16,1-22 0-16,0 0 32 15,0 22-32-15,-22-22 0 16,22 22-32-16,-22-1 32 0,22 2 0 16,-22 21-32-16,0-22 32 15,0 22 0 1,22 0-31-16,-22 0-1 15,0 0 0-15,0 0-64 0,0 0-32 16,0 0-32-16,0 0-97 16,0 0-191-16,0 0-417 15,0 0-448-15,0 0-705 16,0-23-800-16,-22 23-994 16,22-21-608-16,-22 21 224 15,0-23 1025-15,22 23 481 16,-22 0 480-16,22 23 512 15,0-2 257-15,0-21 128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19:26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8891 794 3299 0,'22'-43'4003'0,"-22"43"-2625"16,0-23-289-16,0 23 320 15,0 0 97-15,0 0-193 16,0 0-416-16,-22 0-257 15,-22 0 1-15,21 0-193 16,-21 23-288-16,0-2-96 16,0 1 1-16,-23 1-1 15,23-2 0-15,0 1 32 16,1-22-64-16,21 23-32 0,1-23 32 16,0 21 32-16,-3-21-32 15,2 0-32-15,22 23-32 16,0-23 0-16,0 0-32 15,0 22 64-15,-22-1 0 16,22 24 32-16,0-1 32 16,0 0 0-16,0 22 0 15,0 22 64-15,0 1 32 16,0 21-96-16,0 1 32 16,0-1 33-16,0 0 31 15,0 22-64-15,0-43-32 16,0 22 32-16,0-22 0 15,0 22-32-15,0-24 0 0,-22 2-32 16,22 0 32-16,0-2-32 16,-22 2 0-16,22 0-32 15,-21-1 32-15,21-22-32 16,0 1 0-16,0-1 0 16,0 0 32-16,0-22 32 15,0 22-32-15,0-23-32 16,0 3 0-16,0-25 32 15,0 24-64-15,21-45 0 16,-21 21-64-16,22 1 96 16,0 1 0-16,22-23 257 15,-20 0-33-15,40 21-320 0,-21-21 64 16,23 0 96-16,1 0 32 16,21 23 96-16,23-23-64 15,-1 0-32 1,1 0 64-16,20 0 0 0,2 0 65 15,-1 0-97-15,22 0 32 16,25 0 0-16,-2 0 32 16,-1 0-64-16,23 22 1 15,-2-22 31-15,2 0-32 16,21 21-32-16,25-21-32 16,-3 0-32-16,1 0 0 15,-45 0-64-15,1 0 32 16,-24-21-32-16,-20-1 160 0,22-1-32 15,-22 2-96-15,-2 21-96 16,24-23 96 0,-22 23 0-16,0-22 64 15,-2 22 0-15,2 0-64 0,22 0 0 16,-1-21 64-16,-22 21 32 16,22-23-96-16,-41 1-160 15,-2 1 160-15,-2-2 96 16,-20 0 96-16,-23 2 33 15,0-1-225-15,-21-1-32 16,-1 23-32-16,-23-21 32 16,-21 21 0-16,0-22-33 0,2-1-31 15,-2 23 64-15,-22-21 32 16,0 21 128-16,22-23-95 16,-22 23 63-1,0 0-64-15,0-22 32 0,0 22-64 16,0-21 0-16,0 21 32 15,21-23-32-15,-21 1 32 16,0-22-32-16,22 0 32 16,-22-1-64-16,0-21 0 15,0-23 0-15,0-20-160 16,0-1 127-16,0-23 194 16,-22 1 63-16,22 21-128 15,-21-23-96-15,-1 2-32 16,22-23 32-16,0 23-32 15,-22-22-64-15,22 20-1 16,-24-19 129-16,24-2 64 16,-22 23-64-16,0 22 0 0,1 21 0 15,-1 44 0-15,22 1 0 16,-22 22 32-16,0 1 97 16,22-2 63-16,-22 1-64 15,0 22 96-15,0-22-96 16,-1 22 0-16,1 0-128 15,-22 0 128-15,0 0 1 16,0-22 95-16,-23 22-192 16,-21 0-32-16,1 0 160 15,-24 0 64-15,-24 22-288 0,-18-22 32 16,-24 0 192 0,0 22 0-16,1-22-224 0,0 0-32 15,-22-22 32-15,-23 22 96 16,0-22 32-16,1-1-128 15,-24 2 64-15,1 21 96 16,1 0 64-16,-1 21-224 16,-21 24 32-16,0-1 0 15,-2 0-96-15,45 1-32 16,0-24 128-16,45 24 96 16,0-22-96-16,21-23-96 15,1 21 192-15,22-21 0 16,20 22 0-16,2-22 0 15,21 0 32-15,45-22-96 16,0 22-64-16,22 0-96 0,0-21 32 16,22 21 224-16,-23 0-32 15,23 0-64-15,0 0-256 16,0-23 64-16,-22 23 96 16,0 0-353-16,0-23 65 15,0 23 544-15,-21 0 417 16,-1 0-610-16,-2 0 1 15,3 0-256-15,21 0-320 16,-22 0 223-16,22 0 577 16,-22 0 481-16,22 0-545 15,-1 0-64-15,1-22-64 16,0 22-96-16,0-21-64 0,0 21-256 16,22 0-1-16,-22 0 33 15,0 0 192-15,22 0-1 16,-43 0 65-16,19 0-512 15,2 21-385-15,-22-21-96 16,22 22 288-16,-21-22-448 16,21 23-97-16,-20-23-95 15,-4 0-641-15,24 0-2594 16,0 0-1-16</inkml:trace>
  <inkml:trace contextRef="#ctx0" brushRef="#br0" timeOffset="10919.93">20698 1898 1409 0,'24'-22'4132'16,"-24"22"-1442"-16,0-23-2177 16,0 23 127-16,-24 0 289 15,24 0-160-15,0 0-224 16,0-21-65-16,0 21 0 15,0 0-127-15,0 0-129 16,0 0 0-16,0 0 96 16,-22 0 33-16,22 0-97 15,0 0-160-15,0 0-32 0,0 0-64 16,0 0-32-16,-22 0-192 16,22 0-833-16,0 0-2082 15,-21 0-1858-15,21 0 353 16</inkml:trace>
  <inkml:trace contextRef="#ctx0" brushRef="#br0" timeOffset="13126.91">18204 1985 1153 0,'-21'0'2786'0,"-1"0"1378"0,0 0-3619 15,-24-21-225-15,3 21 64 16,-23 0 641-16,-23-22 353 16,23 22-33-16,-44 0-32 15,-1-23-128-15,2 23-608 16,-2 0-321-16,-22-21-96 16,23 21 96-16,-23-22-31 15,24 22-1-15,-24 0-64 0,1 0 0 16,21 0-96-16,2 22 96 15,-24-22-31-15,45 21 31 16,-23-21-32-16,45 0 0 16,-23 0-32-16,45 0-32 15,1 0 32-15,-1 0 64 16,22 0-64-16,22 0-32 16,-22 0 1-16,22 0-33 15,0 0-32-15,0-21 0 16,0 21-65-16,22 0 1 15,0-22 64-15,0-1-64 16,0 23 0-16,0-21 0 16,-1-2-32-16,1 1 32 0,0 22 0 15,0-21-32-15,2-2 0 16,-2 1 32-16,-1 1 64 16,1 21 0-1,0-23 0-15,0 1 0 0,0 22 0 16,-22-22 0-16,22 0 32 15,-22 22 32-15,0 0-32 16,0-23 0-16,0 23 64 16,0 0 32-16,0 0 128 15,0 0 97-15,0 0 159 16,0 0 33-16,-22 0-225 16,0 23-32-16,0-1 33 0,-22 0-65 15,1 0-64-15,-3 22 64 16,-19-22 1-16,-1 22-33 15,22 1 64-15,-23-1-64 16,23-1 0-16,0-20-95 16,22-1-33-16,0-1-32 15,22 2-64-15,-22-1 0 16,22-22 0-16,0 22 0 16,0-22 0-16,22 22 0 15,0 1 0-15,0-23 0 16,0 22 32-16,22 1 0 15,0-1 32-15,1-22-64 16,-1 21 0-16,22 2 0 0,-23-1-32 16,1-22-256-16,-20 23-769 15,19-23-1634-15,-21 0-2146 16,22 0-1120-16</inkml:trace>
  <inkml:trace contextRef="#ctx0" brushRef="#br0" timeOffset="14606.81">20698 1832 3523 0,'0'0'3843'0,"0"-23"-3010"16,0 23 320-16,0 0 225 16,0-22-65-16,0 22-128 15,0 0 0-15,0 0-192 16,0 0-384-16,0 0-129 16,0 22 97-16,0 1 223 0,0 21-31 15,24 22-96-15,-24 0 31 16,0 23 65-16,22-1-32 15,-22 46-129-15,22-24-191 16,-1 45-97-16,-21-2-64 16,22 2-31-16,0 0-33 15,0 0-96-15,-22-2 0 16,0-41-32-16,22-2 32 16,-22 1 0-16,0-24-64 15,0 2 0-15,0-1-96 16,0-21-96-16,0-24-96 15,0 24-289-15,0-45-512 16,0 22-800-16,0-22-1346 0,0-22-1506 16,0-22-128-16,0-1 1570 15</inkml:trace>
  <inkml:trace contextRef="#ctx0" brushRef="#br0" timeOffset="15582.56">20676 1832 2914 0,'0'0'3556'16,"-22"0"-2692"-16,22-23-31 15,-21 23 352-15,21 0-160 16,0-22-416-16,0 22 32 15,0 0 31-15,21 0-63 16,1 0-65-16,0-21 129 16,24 21 192-16,19-23 0 15,45 23-1-15,-21-22-191 16,42 1-32-16,2-2-65 16,0 1-63-16,-23 22-129 15,23-22-96-15,-24 0-96 16,3-1-63-16,-25 23-1 0,2 0-64 15,-1-21 0-15,-22 21 0 16,-21 0-96-16,-1 0-32 16,-22 0-32-16,0 21-129 15,0-21-319-15,-22 23-449 16,21-23-320-16,-21 22-97 16,22-22 97-16,-22 22 288 15,0-22 385-15,22 0 351 0,-22 0 289 16,0 0 96-1,24 0 65-15,-24 0 191 16,0-22 224-16,0 22 225 16,0 0 128-16,0 0 0 0,0 0 32 15,22 22 128-15,-22 23 0 16,0-2-160-16,22 46-192 16,-22-2-1-16,0 24-127 15,0 23-33-15,0 21-159 16,0-1-129-16,0 23-32 15,0-1-96-15,-22-21-64 16,22 0-31-16,0-23-33 16,0-22 0-16,22-21 32 15,-22-2-64-15,0 2-32 16,21-23-129-16,-21 0-223 16,0-21-289-16,0-1-384 15,0-1-544-15,0-20-641 0,0 21-1025 16,-21-22-577-16,-1 1 481 15,0-2 1409-15,-2 1 481 16,-20 1-866-16</inkml:trace>
  <inkml:trace contextRef="#ctx0" brushRef="#br0" timeOffset="16219.25">21118 4129 1793 0,'-44'22'4260'0,"22"-22"-1281"15,0 21-2466-15,0-21 31 16,0 0 353-16,22 0 256 16,0 0-64-16,0 0 64 15,0 0-224-15,0 0-288 16,0 0-225-16,22 0 161 16,22-21 191-16,0 21-63 15,23-22-193-15,-1 22 33 16,21-23 64-16,24 2 127 15,-1 21-63-15,23-23-97 0,22 1-95 16,-24 1-161-16,24-2-96 16,-22 23-63-1,-23-22-65-15,1 0-64 0,-2 22 32 16,-43-22-64-16,1 22 0 16,-23-23 32-16,-22 23 0 15,0 0 0-15,0 0-96 16,-22 0-193-16,0-21-287 15,0 21-833-15,0-22-1474 16,-22 22-1729-16,0-23-481 16,0 2 1505-16</inkml:trace>
  <inkml:trace contextRef="#ctx0" brushRef="#br0" timeOffset="17471.08">21736 2451 1 0,'21'0'4259'16,"-21"-22"321"-16,22 22-3235 0,-22 0 289 16,0-23 288-16,0 23-321 15,0 0-160-15,0 0 33 16,0 0-129-16,0 0-224 16,0 23-256-16,0-1-96 15,-22 0 31-15,1 44-95 16,-1-21-64-16,-22 21-129 15,22 21-31-15,0 2-97 16,-22 0-32-16,21-1-63 16,1 0-129-16,-22 0-32 15,22-21-64-15,0-1 0 16,0 0 64-16,22-22-96 16,-22 1-32-16,22-24-32 0,-21 1-64 15,21 1-192-15,-22-23-353 16,22 21-576-16,0-21-769 15,0 0-1729-15,-24 0-1442 16,24-21 128-16,-22-2 1057 16,22-20-128-16</inkml:trace>
  <inkml:trace contextRef="#ctx0" brushRef="#br0" timeOffset="17866.81">21316 2737 2786 0,'0'-43'6406'0,"0"43"449"16,-22 0-5702-16,22 0-96 15,0 0 0-15,0 0-256 16,22 0-1-16,0 22 193 15,24 22 64-15,-25-1-160 16,23 24-128-16,0 0-97 16,0 21-63-16,1 0-64 15,-1-22-129-15,-22 1-96 16,22-24-64-16,-22 2 1 0,21-1-33 16,-21-21-32-16,2-2-96 15,-2-21-64 1,0 22-32-16,-22-22 0 15,22 23-64-15,-22-23-320 0,0 0-641 16,0 0-1025-16,0 0-1890 16,0 0-1665-16,-22 0-64 15,22-23 2113-15,0 1-31 16</inkml:trace>
  <inkml:trace contextRef="#ctx0" brushRef="#br0" timeOffset="18637.7">20942 1059 64 0,'0'-23'4580'0,"0"2"641"0,0 21-3235 15,0-22-193 1,0 22-31-16,0 0-353 16,0 0-544-16,0 22-96 15,0-1 192-15,0 24 64 0,22 22-385 16,-22-1-191-16,0 0-97 15,22 0-128-15,-22-22-127 16,22-1-33-16,-22 2-128 16,0-1-257-16,22-21-608 15,-22-23-928-15,22 0-1314 16,-22 0-1346-16,0-23-319 16,0 2 1441-16</inkml:trace>
  <inkml:trace contextRef="#ctx0" brushRef="#br0" timeOffset="19046.07">21008 1301 1441 0,'-22'-21'5893'0,"0"21"449"0,22 0-4548 15,0 0-385-15,0-23-448 16,22 23-576-16,0 0-97 16,0-22 32-16,0 1-31 15,22 21-129-15,-22-23-96 16,-1 1 32-16,3 22-64 15,-2-21-32-15,0-2 0 16,-22 1-64-16,0 0-32 16,0 0 96-16,0 22 32 15,0-23 64-15,0 2-32 16,0-1 32-16,0 22 64 16,0 0 225-16,0 0 287 0,0 0 1 15,0 0-257-15,0 22-31 16,0-1 63-16,0 24 0 15,0-1-31-15,0 22-129 16,0 0-64-16,0 1-96 16,0-24-96-16,0 23 33 15,0-21-65-15,0-1-65 16,0-21-351-16,0 20-609 16,0-20-1185-16,0-1-1826 15,22-22-1441-15,-22 0 416 16,0 0 1890-16</inkml:trace>
  <inkml:trace contextRef="#ctx0" brushRef="#br0" timeOffset="19794.22">21493 1346 1024 0,'0'-45'7015'0,"0"45"-705"16,-22-21-5381-16,0 21 96 16,0-23 320-16,22 23-192 15,-22 0-416-15,1 0-128 16,21 23-193-16,-22-2-224 0,-2 2-128 16,24 20 0-16,0 2 0 15,0-24-64-15,0 2-32 16,0-1-32-1,0 1 32-15,0-23 32 0,24 0 96 16,-24 0 0-16,22-23-32 16,-1 1 1-16,1-22 31 15,0 22-32-15,0-22 0 16,-22 22-64-16,0-1 96 16,22 23 32-16,-22 0 32 15,0 0 160-15,0 0 129 16,0 23-1-16,-22-1-95 0,0 22-129 15,22-1-128-15,-22 2-32 16,22-1-64 0,-22 1-64-16,22-24-160 15,0 24-289-15,0-23-224 0,0 0-95 16,0-22-161-16,0 0-160 16,0 0 32-16,0 0 320 15,0 0 384-15,0-22 321 16,0 0 96-16,0-23 64 15,22 2 97-15,-22-1 127 16,0-24 128-16,0 2 97 16,0 23 95-16,0-1-63 15,22-1-1-15,-22 24 1 0,0-2-1 16,22 1 65 0,-22 1-65-16,0 21-127 15,0 0-97-15,0 0-32 16,22 0 65-16,-22 43 95 0,22 1 1 15,-22 1-97-15,22-1-128 16,-22 22-128-16,22-23-32 16,-22 2-64-16,23-1-32 15,-1 1-128-15,-22-24-352 16,0 24-545-16,22-23-833 16,-22-22-1377-16,0 0-1217 15,0 0 159-15,0 0 1603 0,0 0 448 16</inkml:trace>
  <inkml:trace contextRef="#ctx0" brushRef="#br0" timeOffset="20258.52">21449 1522 1953 0,'-44'0'7560'0,"44"0"-610"0,0 0-5412 15,0 0-257-15,0 0-224 16,22-21-577-16,0 21-288 15,0-23 97-15,22 23-65 16,23-22-32-16,-23-1-64 16,0-20-32-16,-22 20 0 0,22 2-64 15,-23-1 64 1,1-1-63-16,-22 23 63 16,0-21 32-16,0 21 64 15,0 0-64-15,0 0-64 0,-22 0-64 16,22 0 32-16,-21 21 0 15,-1 2 32-15,22-1-64 16,0-1 32-16,0 2 0 16,0-1 32-16,22-1-32 15,-1 2 0-15,1-1 64 16,2 1-31-16,-24-2 31 16,22 2 0-16,-22-1 64 15,0-1 96-15,0 2 0 16,0-1 1-16,-22 0-65 15,-2 0-96-15,2 1-160 16,1-23-256-16,-1 0-289 0,0 0-800 16,22 0-1634-16,-22 0-1794 15,22-23-256-15,0 1 1858 16,0 0 769-16</inkml:trace>
  <inkml:trace contextRef="#ctx0" brushRef="#br0" timeOffset="20860.96">22000 1214 3299 0,'0'-23'7335'0,"0"23"-705"16,0 0-5061-16,0 0 65 16,0 0-545-16,0 0-513 15,0 23 1-15,0 20 32 16,0 1-225-16,0 1-160 16,0-1-128-16,0-1-32 15,0 2-64-15,0-1 0 16,0-21-32-16,0-1-32 15,0-22-64-15,0 0 0 0,0 0 0 16,0 0-32-16,0-22-32 16,0-1 31-16,0-21 129 15,23 22 32-15,-23-22 0 16,22-1 0-16,22 24 0 16,-22-24 0-16,0 1 32 15,0 1 0-15,0 20 64 16,-22-20-31-16,22 20 63 15,-22 1 0-15,0 0 64 16,0 0 96-16,0 22 193 16,0 0 63-16,0 0-63 15,-22 0-97-15,22 44-32 16,-22-22 1-16,22 44-33 0,-22-22-96 16,22 22-64-16,0-21-32 15,0-1-95 1,0-1-33-16,-22 2-65 15,22-1-351-15,0-21-705 0,0-1-1121 16,0-1-1794-16,0-21-1409 16,0 0-1121-16,-22 0 1953 15,22 0 1636-15</inkml:trace>
  <inkml:trace contextRef="#ctx0" brushRef="#br0" timeOffset="23202">21736 2253 3907 0,'0'0'4581'0,"0"0"-3236"0,0 0-544 16,0 0 192-16,0 0-1 15,0 0-223-15,0 0-224 16,0 0-97-16,-22-23-128 16,0 23-31-16,-22-22-33 15,22 22 96-15,-22-23 225 16,-1 23 95-16,-21 0-159 16,22 0-65-16,-21 23 33 15,-3 22 63-15,3-1-31 16,21-1 31-16,-23 23-95 15,1 23-97-15,22 0-128 16,22-2-96-16,0 24 1 16,0-1 31-16,22 1-32 0,0 22 32 15,22-23 0-15,22 22 0 16,0-43-64-16,22-2-32 16,1 2 33-16,-1-44-1 15,21-2-64-15,-20-20 64 16,21-23-64-16,1 0 32 15,-1 0-64-15,21 0 0 16,2-45 32-16,-23 1-32 0,23-1 0 16,-23-21-64-1,-21-21 0-15,-1 21 32 16,-22-23 32-16,-23 0 32 16,1 2 0-16,-22-24 32 0,0 23-32 15,-22-23 32-15,1 22 96 16,-23-21-32-16,-22 22 0 15,-1 0-32-15,1 43 0 16,-22-21 33-16,-1 45 31 16,-20-1-64-16,20-1-64 15,1 23 32-15,22 0-64 16,-23 0-32-16,45 23-64 16,-21-23-128-16,19 22-161 15,24-1-319-15,-22-21-482 16,23 0-831-16,-1 0-1315 15,0 0-1216-15,22 0 288 16,-22 0 1345-16</inkml:trace>
  <inkml:trace contextRef="#ctx0" brushRef="#br0" timeOffset="25445.15">18183 4903 800 0,'-22'21'5990'0,"22"-21"256"16,0 23-5125-16,0-23-384 16,0 0 191-16,0 0-31 15,0 0-352-15,0 0 31 16,0 0 129-16,0 0-64 16,0-23-161-16,0 2-256 0,0-24-31 15,22 1 95 1,-22 1-64-16,21-2 0 15,-21-22-32-15,22-20 129 16,22 21-33-16,0-23 64 0,1 0-31 16,21-22-65-16,0 23-32 15,1-1-96-15,21-21-32 16,21 21 0-16,2 2-64 16,22-2 64-16,-23 23-63 15,23-23 63-15,0 23 0 16,0 0 64-16,-24 0 32 15,2 0-64-15,-23 22 0 16,23 21-32-16,-45-20 0 16,23 20-64-16,-23 1 33 15,-1 22-33-15,-21-21 0 16,1-2 64-16,-23 23-32 0,0 0 0 16,0-22-32-16,-22 22 32 15,0 0 32-15,22 0 0 16,0-22-32-16,-22 22 64 15,22-22-32-15,0 22 32 16,0 0-95-16,1-23 31 16,-23 23-64-16,22 0 0 15,-22 0 0-15,0 0 32 16,0 0 32-16,0 0 64 16,0 0 0-16,-22 0-32 15,-1 0 0-15,1 0-32 16,-22 0 64-16,22 0 0 15,-44 0-96-15,21 0 0 0,-21 0 33 16,22 0-33-16,-21 0-32 16,19 0 32-16,3 0 32 15,21-21-32-15,0 21 0 16,0 0 32-16,0 0 0 16,22 0 0-16,0 0 64 15,0 0-96-15,0 0-32 16,0 0 0-16,0 0 0 15,22 0 0-15,0 0 32 16,22 0 32-16,-1 0-32 16,3 21 0-16,19-21 32 15,1 0 0-15,1 0 0 0,-1 0-32 16,-22 0-32-16,22 0 0 16,-21 0 0-16,-1 0 32 15,-22 0 32 1,0 23-31-16,0-23-33 0,-22 0 32 15,0 0 96-15,21 22 160 16,-21-22 128-16,0 22 1 16,-21-22-33-16,-1 22-128 15,-22 22-160-15,0-22-64 16,-1 22-160-16,-21 1-544 16,22-1-994-16,-22-22-1665 15,43 22-1858-15,1-44-769 16,0 22 1570-16,0-22 1698 0,22 21 800 15,0-21 256 1</inkml:trace>
  <inkml:trace contextRef="#ctx0" brushRef="#br0" timeOffset="26674.74">19420 5035 640 0,'0'44'4997'16,"0"-22"320"-16,0 0-4196 15,0 0-192-15,0-22 288 16,0 0-224-16,0 0-192 16,0 0 192-16,0 0 224 0,0-22-320 15,0 0-417-15,0 0-128 16,22-44 129 0,-22 22 31-16,0-22-63 0,22-23-65 15,0 23 65-15,0-23 63 16,22 2 1-16,-1-2-97 15,25-22-64-15,-3 1-96 16,23-1 33-16,1 0-129 16,-1 1 0-16,23 21 0 15,-24 2-32-15,-21-2-96 16,23 44 64-16,-45 2-96 16,0 20 0-16,0 2 0 0,-21-2 32 15,-1 23 1 1,-22 0 63-16,22 0-64 15,-22 0 32-15,22 0-32 16,-22 0 0-16,22 0 32 0,-22-22-64 16,0 22 0-16,22 0 0 15,-22 0 32-15,0 0 0 16,0 0 32-16,-22 0-64 16,0 0 0-16,0 0 0 15,-22 22 0-15,-1-22 0 16,1 0 32-16,0 23 0 15,0-23 32-15,-1 21-32 16,1-21 32-16,22 0-32 16,0 0-32-16,0 0 32 15,22 0 32-15,0 0 0 16,-21 0 0-16,21 0 0 0,0 0 1 16,0 0-1-16,0 0 0 15,0 0 0-15,21 0 0 16,1 0-32-16,0 0 0 15,0 0 32-15,22 0 0 16,1-21 0-16,-1 21 64 16,0-23-64-16,0 1 0 15,1 22 64-15,-1-21-64 16,-22-2 0-16,0 23-31 16,0 0-33-16,-22 0 0 15,22 0 32-15,-22 0 32 16,0 0 96-16,0 0 64 15,0 0 32-15,0 23-32 0,0 20-63 16,-22-20-129-16,22 21-96 16,-44-1-257-16,22 2-480 15,0-1-576-15,22 22-993 16,-22-43-1602-16,-1 20-1057 16,23 2 705-16,0-1 1762 15,0 0 224-15,0 1 192 16,0-2 448-16</inkml:trace>
  <inkml:trace contextRef="#ctx0" brushRef="#br0" timeOffset="27970.81">18050 3289 1953 0,'-22'45'3812'16,"22"-45"-1698"-16,0 0-1409 0,0 0 224 15,0 0 95-15,0 0-95 16,0 0 96-16,0-22 0 16,22-1-192-16,21 2-160 15,-21-24 31-15,24 1 1 16,19-22 128-16,1 0-128 15,1-23-161-15,21 1-31 16,23 0-33-16,-1 0 32 16,23-1-63-16,-2 2-97 0,24 20-31 15,-22 22-65 1,0 2-64-16,0 20-64 16,-2 2-32-16,2-1-32 0,-22-1 0 15,-1 23 32-15,1-21-64 16,-24 21 32-16,-21 0-64 15,1 0 0-15,-23 0 0 16,0 21 0-16,-22-21 0 16,-22 0 32-16,22 23-32 15,-22-23 33-15,0 0-33 16,0 0 96-16,0 0 32 0,-22 0 32 16,0 0-64-1,0-23-96-15,-22 2 0 16,-1-2 0-16,1 1 0 15,0-1 0-15,-21 2 0 16,21 21 0-16,-1-22 32 0,23 22 32 16,-22 0 96-16,0 0 32 15,22 0 33-15,0 0-33 16,22 0-64-16,0 0-64 16,0 0-64-16,0 0-32 15,22 0 64-15,22 0 32 16,0 0 64-16,21 22-32 15,3-22 32-15,-3 21 0 16,-21 2 65-16,23-1 31 16,-23-22-64-16,0 23-32 15,-22-2 32-15,-22 2 65 16,0-1-33-16,0 22 0 0,0-22-32 16,-44 22-64-16,0-22-192 15,22 22-320-15,-23-21-673 16,1-2-769-16,22 1-1633 15,-21-22-1730-15,21 0-545 16,0 23 2083-16,0-23 1376 16,22 0 450-16</inkml:trace>
  <inkml:trace contextRef="#ctx0" brushRef="#br0" timeOffset="29457.81">22596 2319 3203 0,'0'0'4196'0,"-22"0"-2499"0,22 0 65 15,-22 0 96-15,22 0-481 16,-22 0-352-16,22 0-32 15,0 0-160-15,0 0-225 16,0 0-127-16,0 0-97 16,0 0 0-16,0 0-63 15,22 0 95-15,0 0 32 16,44 0 129-16,23 0 128 16,-1 0-97-16,45-22-95 15,21-1-33-15,0 2-31 16,45-24-33-16,-23 22-64 15,23 2 33-15,-22-1 95 16,0-1-96-16,-1 1-95 0,-21-1-129 16,0 1-32-1,0 0 0-15,-24 0 0 16,-19-1 0-16,-3 2-96 16,-20 21-32-16,-23-22 0 0,0 22 0 15,-24 0 0-15,-19-23 0 16,-1 23 32-16,0 0 0 15,-22 0 1-15,0 0-33 16,0 0 0-16,0 0-97 16,0 0-127-16,0 0-128 15,-22 0-32-15,0-21-1 16,-23 21 97-16,3-22 0 16,-2 22 127-16,-22-23 65 15,21 2 0-15,-21 21 64 16,0-23 32-16,23 1 64 15,-25 22-64-15,25-21 32 0,-1 21 64 16,22-23 97-16,0 23-1 16,0 0-32-16,22 0 32 15,0-22-64-15,0 22-64 16,0 0-64-16,0 0 0 16,22 0 32-16,0 22 64 15,22 1 65-15,-1-23 31 16,23 21 0-16,-20 1 32 15,19-22 64-15,1 23-31 16,-21-2-97-16,21-21-64 16,-44 23-96-16,0-1 32 15,0-22 0-15,-22 21-32 16,0 2-96-16,-22-1-64 0,-22-1-321 16,22 2-544-16,-22-1-768 15,-1 0-1667-15,-21 0-1504 16,22-22-97-16,-45 23 1954 15,24-1 609-15,-23-22 640 16,21 23 192-16</inkml:trace>
  <inkml:trace contextRef="#ctx0" brushRef="#br0" timeOffset="32297.72">13835 2671 480 0,'-46'45'2626'0,"25"-45"-31"0,-1 0-1730 16,0 21 224 0,0-21 288-16,-22 0-256 0,22 23-160 15,0-1-96-15,0-22 32 16,22 21-65-16,-23-21-159 15,1 23-64-15,22-23-1 16,0 0 1-16,0 0-65 16,0 0-127-16,0 0-129 15,0 23 0-15,0-23 97 16,0 0-65-16,45 0 96 16,-1 0-63-16,44-23-1 15,-23 0-128-15,47-20 0 16,-3-1-31-16,24-22-1 15,0 0-64-15,-2 21 0 0,4-21-32 16,-25-1-32-16,1 24 0 16,-24-1-32-16,2-1-96 15,-23 24 0-15,-22-2-32 16,0 23-64-16,-21-22-321 16,-1 22-543-16,-22 0-770 15,22 0-705-15,-22 0-832 16,0 0-1089-16</inkml:trace>
  <inkml:trace contextRef="#ctx0" brushRef="#br0" timeOffset="32793.71">13789 2849 1217 0,'-87'66'2690'16,"65"-44"161"-16,0-1-1666 15,0 2 352-15,0-23 321 16,22 0-192-16,0 0-289 0,0 0-416 15,44 0-192-15,0-23-129 16,22-20 1-16,45-23-32 16,-24 20-97-16,46-20-96 15,-1 0-159-15,-21 22 31 16,22-22-96-16,-22 44 0 16,0-22-64-16,-2 0 1 15,-43-1 31-15,1 24 0 16,-1-1 0-16,-22-1 64 15,-22 23-32-15,0-21 97 16,1 21-33-16,-23 0 0 16,0 0-32-16,0 0-63 15,0-22-97-15,0 22-64 0,0 0-32 16,0 0-97-16,0 0-223 16,22 0-385-16,-22 0-864 15,22 0-2115 1,0 0-2337-16</inkml:trace>
  <inkml:trace contextRef="#ctx0" brushRef="#br0" timeOffset="36909.94">25839 2539 2081 0,'-22'0'4901'0,"22"0"-256"16,0 22-4421-16,0-22 0 15,0 0 320-15,22 23 385 16,-22-2 321-16,22 1-33 16,0 22-288-16,-22 1-321 15,24-24-191-15,-3 2-97 16,-21-1-64-16,0-1 96 16,22 2-63-16,0-23 159 0,0 0 65 15,22-23-65 1,0-20-64-16,45-1 33 15,-1-45-1-15,45 1 33 16,-2 0-1-16,2 22-64 0,22-22 1 16,-46 21-33-16,24 1 32 15,-45-1 65-15,1 0-161 16,-23 22-32-16,-1 2 33 16,-19-1-33-16,-24 22-96 15,0-1 0-15,0 23 32 16,-22-21-31-16,0 21-33 15,0 0 0-15,0-23-64 16,0 23-32-16,0 0-32 16,0 0-96-16,0 0-32 15,0 0-193-15,0 0-319 16,0 0-481-16,0 0-417 16,0 0-768-16,21 0-1602 0,-21 0-1601 15,0 0-64-15</inkml:trace>
  <inkml:trace contextRef="#ctx0" brushRef="#br0" timeOffset="39611.41">19772 1853 2626 0,'-44'-21'3075'0,"1"21"-2018"16,-1 0 32-16,-24-23 256 16,25 23 0-16,-45 0-127 15,21 0-65-15,-22 0-224 16,-23 0-193-16,3 23-255 16,-24-2-225-16,23 24-128 15,-23-24 32-15,2 24-32 16,-2-1 1-16,22 0-33 15,1 23-32-15,-1-22-32 16,2 21 0-16,-2 1 32 16,1-1-32-16,-1 22 0 15,2 0 32-15,20 0-64 0,1 1-96 16,22-2 96 0,21 2 0-16,1 0 0 0,0 0 0 15,22-2 0 1,0 2 0-16,22-1 32 0,0-21 64 15,0-1-64-15,44 0-32 16,-22-22 0-16,22-1 0 16,23 2 32-16,-1-22 32 15,22-2-32-15,-21 1-32 16,42-22 0-16,-20 0 0 16,-1 0 0-16,0 0-32 15,1-22 0-15,-1 1-64 0,23-2 64 16,-2-22-96-1,2 2 96-15,21-24-32 16,1 1 64-16,21 0-32 16,0-23 0-16,1 2-32 0,-22-2 64 15,23 1 0-15,-46 21 0 16,23-21 32-16,-24 0 32 16,-20 22-32-16,-1-23-32 15,0 23 0-15,1-22 0 16,-24 21 32-16,1 1 0 15,-21 0-32-15,-1 0-64 16,-22 22 64-16,-22-23 32 16,0 22 0-16,0 1-32 15,-22 0-64-15,-22-22 64 16,-23 44 0-16,1-22 0 16,-21 21-32-16,-24 1-32 15,1 22-65-15,-1 0 65 0,2 0 64 16,20 0 0-16,1 0-32 15,-1 0-64-15,21 22-352 16,3 1-737-16,19-23-1346 16,3 21-1056-16,-1-21 32 15,0 0 1312-15</inkml:trace>
  <inkml:trace contextRef="#ctx0" brushRef="#br0" timeOffset="46721.38">16549 5323 320 0,'22'0'4196'16,"-22"0"448"-16,0 0-3619 15,0 0-224-15,0 0 288 0,0 0 64 16,0 0 32-16,0 0 257 16,0 0 95-16,0 21-320 15,-22-21-512-15,0 0-193 16,-21 22-31-16,21-22 31 16,-22 23-63-16,-2-23-97 15,-19 21-32-15,21-21-63 16,0 0-33-16,-23 0 32 15,23 0-96-15,0 0 32 16,0 22-96-16,1-22 0 16,19 0-63-16,-20 0 63 15,22 0-64-15,22 0 64 0,0 0-64 16,0 0 32-16,0 0-64 16,-21 0 0-16,21 0 0 15,0 0-32-15,0 0-32 16,0 0-64-16,0 0 64 15,0 0-1-15,0 0 1 16,21-22 0-16,-21 22-64 16,22-21-64-16,0-2-160 15,-22 23-65-15,22-22-31 16,2 1 32-16,-2-2 95 16,-22 1 65-16,21 0 160 15,-21 0 64-15,22-1 32 16,-22 23 0-16,0 0 0 0,0 0 64 15,0 0 0-15,0 0 32 16,0 0-32-16,0 0 0 16,0 0 64-16,0 0 289 15,0 0 31-15,-22 23-64 16,1-23-159-16,-1 44-33 16,-2-22 64-16,2 22-64 15,-22-22-64-15,23 22 1 16,-1-22 31-16,-22 1 0 15,44-2-32-15,-22 2-96 16,22-23 64-16,-22 0-64 16,22 0 32-16,0 22-64 0,0-22 0 15,0 0 0-15,22 0 32 16,0 0 0-16,0 21 32 16,0-21-64-1,21 0 0-15,-21 0-32 0,0 0-64 16,24 0-384-16,-24 0-834 15,-1 0-1696-15,1 23-2436 16,-22-23-863-16,22 0 2337 16,-22 0 2530-16</inkml:trace>
  <inkml:trace contextRef="#ctx0" brushRef="#br0" timeOffset="50396.99">10944 7795 736 0,'0'-21'64'16,"0"21"-64"-16,0 0 0 16,0 0 32-16,0-22 0 15,0 22 128-15,0 0 193 0,0 0 287 16,0 0 33 0,0-23 128-16,0 23 192 15,0 0 160-15,0 0-384 16,0 0 31-16,0 0 1 0,0 0 0 15,0 0-96-15,0 0-225 16,0 23 0-16,0-1 33 16,0-1-33-16,0 2-127 15,0-1-33-15,0-1 192 16,0 2-63-16,0 21-321 16,0-22 64-16,0 1 96 15,0-2-63-15,0-21-161 16,0 22 64-16,0-22 64 15,0 0-64-15,0 0 0 16,0 0 0-16,0 0 161 16,0 0 31-16,0 0-96 15,0 0-160-15,0 0-32 0,0 0 0 16,22 0 32-16,-1 0 0 16,3 0 1-16,-2 0-1 15,22 0-64-15,-22 0 32 16,21 0 32-16,1 0-32 15,23-22-32-15,-23 22 0 16,22 0 32-16,-22 0 32 16,23 0-32-16,-23 0-32 15,22 0 0-15,1 0 32 16,-1 0 64-16,-1 0-64 16,1 0 0-16,1 0 32 15,21-21 0-15,-22 21 0 0,1-23-32 16,20 23 0-16,-21-22 64 15,23 22-64-15,-23 0-32 16,0 0 32 0,1 0 32-16,-1 0-32 0,-1 0-32 15,3 0 0-15,-3 22 33 16,-21-22 31-16,23 23-32 16,-1-23-32-16,22 0 32 15,-21 21 64-15,-23-21-64 16,22 0-32-16,-1 22 0 15,3-22 0-15,-3 0 0 16,1 23 0-16,1-23 0 16,-1 0 0-16,0 0 0 0,-23 0 0 15,25 0 0-15,-3 0 0 16,1 21 32 0,23-21 32-16,-23 22-32 15,22-22-32-15,1 23 0 0,-2-23 0 16,3 0 0-16,-23 0 0 15,-1 0 32-15,1 0 32 16,-23 0 0-16,-1-23 32 16,1 23 96-16,0 0-64 15,23 0-64-15,-23 0-31 16,22 0-1-16,1 0 32 16,-1 0 0-16,0 23-64 0,-1-23 0 15,3 0 0-15,-3 0 32 16,-21 0 32-1,23 22-32-15,-23-22-32 0,22 0 0 16,-22 0 0-16,23 0 0 16,-23 0 0-16,21 0 0 15,-21 0 0-15,24 0 0 16,-25-22 0-16,1 22 0 16,22 0 0-16,-21 0 0 15,-1 0 32-15,0 0 0 16,22 22-32-16,-23-22-32 15,3 0 64-15,-24 0-32 16,21 0-64-16,1 0 64 0,0 0 0 16,1 0 0-1,-23 0 0-15,0 0 0 0,0 0 0 16,0 22 0 0,0-22 0-16,0 0 0 0,0 0-128 15,0 0-65-15,-22 0 65 16,23 0 128-16,-1 0 32 15,-22 0-64-15,0 0-32 16,0 0 0-16,22 0 64 16,-22 0-192-16,0 0 128 15,0 0 64-15,0 0 64 16,22 0 128-16,-22-22 0 0,22 22-63 16,-22-22-65-1,22-23 0-15,-22 24-32 16,22-24 64-16,-1 1 0 15,23 0-32-15,-20-1 32 0,-2 24 0 16,0-24 0-16,-1 24 0 16,-21-1 0-16,0 22-32 15,0-23 33-15,0 23 31 16,0 0 128-16,22-21 0 16,-22 21 0-16,0 0 1 15,0 0-97-15,0 0-96 16,0 0 0-16,0 0 0 15,0 0-64-15,0 0-32 16,0 0-32-16,0 0 0 16,0 0-64-16,0 0-321 15,0 0-896-15,0 0-1698 16,-22 0-1409-16,1 0 640 0,21-23 898 16,-22 23 607-16</inkml:trace>
  <inkml:trace contextRef="#ctx0" brushRef="#br0" timeOffset="57517.09">17278 6978 5285 0,'0'23'5605'0,"0"-23"-4804"0,0 0-513 16,22 0-64-1,-22 0 449-15,22-23 159 16,0 2-127-16,0-1-160 16,0-1-161-16,22 2-64 0,-22-24-127 15,1 1-1-15,-1-22 160 16,0 0-128-16,0 0-32 16,-22-23 129-1,22 1 63-15,-22-24-160 0,0 2-64 16,0-22-95-16,-22 0 95 15,0-2-128-15,-22 2 96 16,-1-22-32-16,1 22 0 16,0-1-32-16,0 0 0 15,-23 23-32-15,1-23-32 16,22 24-64-16,-21-24 0 16,-3 1 160-16,3 21 32 15,-1-22-64-15,21 22-128 0,-21 22 128 16,0 1 0-16,22 0-32 15,-23 22 129-15,23 21-65 16,-21 1-192 0,21 1 64-16,-2-2 64 0,-19 1-32 15,21-1-32-15,0 1-1 16,-23 1 33-16,23-2-64 16,0 1 64-16,0 0 0 15,1 22 32-15,19-22 65 16,2 22 63-16,0 22-32 15,0-23-128-15,1 23 64 16,-1-21 0-16,0 21 96 0,22 0-64 16,0 0-32-1,0 0 32-15,0 0 32 0,0 0 65 16,0 0-129-16,0 0-32 16,0 0 128-16,0 21-32 15,0 24 32-15,0 21-96 16,0 1 32-16,0-1 32 15,0 0-31-15,0 0-1 16,-22 0 0-16,22 0 32 16,0 1-32-16,0-1-32 15,0-23 0-15,0-20 0 16,0-23-64-16,0 22 0 16,0-22 0-16,0 0 0 0,0 0 32 15,0 0 64-15,0-45 64 16,0-21-128-1,0 0 64-15,0 0-96 16,0 0 0-16,0-23-32 0,0 2 32 16,0 21 32-16,0-1 1 15,22 45 63-15,-22-22-64 16,0 44 64-16,0-22 32 16,22 22 32-16,-22 0-64 15,22 0 64-15,21 22 64 16,1-1-63-16,-20 2-1 15,19-1-96-15,1 22-32 0,0 0-32 16,0-22 0 0,1 22-96-16,-1-22-193 15,0 1-832-15,-22 21-1857 16,22-44-3364-16,-23 22-769 0,1-1 3267 16,-22-21 3428-16</inkml:trace>
  <inkml:trace contextRef="#ctx0" brushRef="#br0" timeOffset="58095.28">16484 4461 384 0,'0'0'4292'0,"0"0"673"0,0 0-3204 16,21 0-960-16,-21 0 512 15,44 0 225-15,0 0-161 16,23-44-160-16,-1 22-160 16,0-22-128-16,1 21-160 15,21-20-193-15,-23-2-31 16,3 22-129-16,19-22-192 16,-21 24-63-16,-21-1-65 15,21-1-96-15,-22 2 0 16,-22 21-192-16,-22 0-289 0,22 0-672 15,-22 0-961-15,0 0-1089 16,0 0-1922-16,-22 0-929 16,-22 21 1956-16</inkml:trace>
  <inkml:trace contextRef="#ctx0" brushRef="#br0" timeOffset="58437.16">16704 4704 1697 0,'-44'44'5830'0,"44"-44"-257"0,0 23-4420 16,0-23-192-16,0 0 32 15,22 0 96-15,22-23 128 16,0 1-32-16,23-22-320 15,21 0-64-15,-23 22-129 16,25-22 1-16,-3-22-64 16,1 21-225-16,1 1-160 15,-23-1-96-15,1 24-32 16,-23-24-96-16,-22 24-96 16,0-2-192-16,0 23-545 15,-22-22-928-15,0 22-1090 0,-22 0-1954 16,0-23-1665-16,-22 23 865 15</inkml:trace>
  <inkml:trace contextRef="#ctx0" brushRef="#br0" timeOffset="58891.57">17189 3775 1281 0,'-44'-44'5829'16,"44"22"-704"-16,-22 22-833 0,1 0-3267 16,21 0 449-16,-22 22-353 15,0 1-289-15,22 21 65 16,-46 22 128-16,24 44-64 16,1 1-128-16,-23 21-96 15,22 23-129-15,-22 0-63 16,-1 0-129-16,23-23-128 15,0-22-128-15,0-21-31 16,22-23-1-16,-22 0 0 16,22-21 0-16,0-1-96 15,0 0-32-15,0-22 0 16,0 22 0-16,0-22 0 16,0-22 0-16,0 23 0 0,0-23 0 15,0 0-32-15,0 0 0 16,0 0-64-1,0 0-32-15,0 0-129 16,0 0-127-16,0-23-96 0,0 23-225 16,0-22-544-16,0 1-1282 15,0 21-1665-15,0-23-1217 16,0 23 737-16,0-22 1121 16,-22 22 1312-16</inkml:trace>
  <inkml:trace contextRef="#ctx0" brushRef="#br0" timeOffset="65683.87">13261 11351 2690 0,'22'0'3619'15,"-22"0"-2882"-15,0 0-577 0,0 0 161 16,0 0 127-16,0 0 65 15,0 0-33-15,0 0 97 16,0 0 63-16,0 0-95 16,-22 0-97-16,22 0 1 15,-22 0-1-15,22 0-32 16,-22 0-63-16,0 0-65 16,0 0 0-16,-1 0 0 15,1 0-127-15,0 0-1 16,0 0-32-16,0 0 0 15,-22 0-32-15,22 0-64 16,0 22 32-16,0-22 32 0,-1 23 0 16,23-23 0-16,-44 21-96 15,22 1 33 1,0-22 31-16,0 23 0 16,1-2-64-16,-1 1 0 0,0-22 0 15,0 23 0-15,-2-2 0 16,3-21 32-16,21 23 0 15,-22-1 0-15,0-1-64 16,0 2 32-16,0-1 64 16,0-1-64-16,22 2 0 15,-22-23 0-15,22 23 0 16,-22-1 0-16,-1-1 0 16,23 2 0-16,-22-1 0 0,0-1 0 15,22 2 0-15,-22-1 0 16,22 0 0-16,-22 0 0 15,22 1 0 1,-22-2 0-16,22 1 0 0,0 1 0 16,-22-2 0-16,22-21 0 15,0 45 32-15,-22-24 0 16,22 2 64-16,0-1-96 16,-22-1 0-16,22 2 0 15,0-1 0-15,-21-1 0 16,21-21 0-16,0 23 0 15,0 0 0-15,0-23 0 0,21 21-32 16,-21 1-32 0,0 1 64-16,22-2 0 0,-22-21-32 15,0 22 64 1,0 1 64-16,22-23-96 0,-22 21 0 16,22-21 32-16,-22 23 0 15,22-23 32-15,0 22-64 16,0-22 0-16,0 23 32 15,0-23 0-15,1 21 32 16,-1 1-64-16,22-22 0 16,-22 23 0-16,0-23 0 15,22 0 0-15,-23 0 0 16,25 21 64-16,-24-21 0 16,0 0-32-16,21 22-32 15,-21-22 0-15,22 0 0 16,-22 23 0-16,1-23 0 15,21 21 0-15,-22-21 0 0,22 23 0 16,0-23 0-16,-22 0 0 16,23 22 0-16,-1-22 0 15,0 0 32-15,-22 23 0 16,21-23 0-16,-21 0-32 16,24 0 32-16,-24 22-32 15,21-22 0-15,-21 0 0 16,22 0 0-16,0 0 0 15,1-22-32-15,-23 22 0 16,22 0-32-16,0-23 64 16,0 23-32-16,1 0 0 15,-1 0-64-15,-22 0 96 0,21 23 0 16,-21-23 0-16,22 0 0 16,2 22 64-16,-25-22 0 15,23 0-32-15,0 0-32 16,-22 0 0-16,22 0 0 15,1 0 0-15,-1 0 0 16,0 0 0-16,0 0 0 16,-1 0 0-16,3 0 0 15,-1-22 0-15,-1 22 0 0,0 0 0 16,0-23-32 0,1 23 0-16,-1 0-64 15,-1-22 96-15,1 22-32 16,-22 0-32-16,24 0-64 0,-25 0 0 15,23 0 32-15,-22 0 64 16,0-23 32-16,22 23 64 16,-22-21-32-1,23-2 0-15,-1 1 64 0,-22 1-96 16,22-2 0-16,-22 1-32 16,-1 1-32-16,1 21 0 15,0-23 64-15,2 1 0 16,-24 22 32-16,22-23 0 15,0 2 96-15,-1-2-64 16,-21 1 64-16,22 22 32 16,0-21-32-16,0-24 1 0,0 45-65 15,-22-21-32-15,22-25 32 16,-22 46 0-16,0-21 32 16,23-1 128-16,-23-1-32 15,0-20 64-15,22 20 33 16,-22 2-65-16,0-24-32 15,22 24 64-15,-22-2-31 16,0 1-1-16,0 22-32 16,0-21 0-16,0-2 32 15,0 23-31-15,0-22-65 16,-22 0 0-16,0 0 128 16,-1-1-32-16,-21-20-32 15,22 20-63-15,-22-20 31 0,1-3-32 16,-3 3-32-16,2 20-32 15,-21-20-64 1,21 20 0-16,-23 2 0 0,1-24 0 16,-22 24 0-16,-1-24 0 15,2 24 0-15,-1 21 0 16,21-23 0-16,-21 1 0 16,-3 22 0-16,4 0 0 15,-24 0 0-15,23 0 0 16,0 22 0-16,-23-22 0 15,24 23 0-15,-2-2 32 16,-21 1 0-16,21 1-64 0,1-23 32 16,1 21-32-16,-3-21 32 15,25 0-32-15,-1 0-64 16,-1 22-32 0,1-22-225-16,22 23-351 0,0-2-706 15,21-21-1312-15,1 23-1154 16,0-23-64-16,22 22 737 15</inkml:trace>
  <inkml:trace contextRef="#ctx0" brushRef="#br0" timeOffset="68470.07">10679 14465 4099 0,'0'0'4517'16,"0"0"-3620"-16,0 0-801 15,0 0-96-15,22 0 192 16,-22 0 480-16,22 0 321 16,0 0 0-16,0 0-224 0,1 0-224 15,-1-22-33-15,22 22 1 16,-22 0 63-16,22-23-95 15,21 23-33-15,-19-21-192 16,20 21 32-16,-1-22 1 16,3 22-33-16,-3 0 32 15,23 0-32-15,-21 0 65 16,-1-23-33-16,21 23 64 16,-19 0-127-16,-3 0-33 15,1 0 0-15,23 0-64 16,-23-21-32-16,0 21 32 15,-22 0 0-15,23 0-31 0,-1 0-33 16,-23 0 64 0,25 0-32-16,-3 0-32 0,-21 21 32 15,22-21 0 1,-21 0-32-16,21 0 0 0,0 0 0 16,1 0-64-16,-1 0 64 15,-23 0 0-15,23 0-64 16,1 0 0-16,-23 0 0 15,22 0 64-15,-22 0 0 16,1 0-64-16,-1 0 0 16,0 0 0-16,-1 0 65 15,1 0 31-15,2 0-96 16,-3 0 0-16,1 23 0 16,0-23 0-16,0 0 0 15,1 0 0-15,-1 0 0 16,-22 0 64-16,22 22 0 15,0-22-64-15,-23 0 0 0,25 0 0 16,-24 21 0-16,22-21 0 16,-23 0 64-16,23 0 0 15,0 0-64-15,-20 23 0 16,19-23 0-16,1 0 0 16,-22 0 0-16,22 22 0 15,0-22 0-15,1 0 0 16,-1 21 0-16,0-21-32 15,-22 0-32-15,21-21 32 16,3 21 32-16,-1 0 0 16,-1 0 0-16,0 0 0 15,-22 0 0-15,23 0 0 0,-23 0 0 16,0 0 0-16,22 0 0 16,-1 0 0-16,1 21 0 15,-22-21 0-15,23 0 0 16,-23 23 0-16,22-23 0 15,-22 0 0-15,22 0 0 16,0 0 0-16,-21 0 32 16,21 22-32-16,-22-22-32 0,-22 0 32 15,22 0 0-15,0 0 0 16,0 0-32 0,21 0 0-16,-21 0 32 15,2 0 64-15,-24 0-64 0,22 22 0 16,0-22 0-16,-1 0 0 15,1 0-32-15,0 0-32 16,0 0-32-16,0 0-1 16,0 0-31-16,1 0 0 15,-1-22-64-15,0 22 0 16,-22 0 64-16,22-22 32 16,0 22 0-16,0 0 31 15,0 0 33-15,0 0 32 16,-22 0 0-16,22 0 0 15,0 0 65-15,1 0-1 16,-1-23-64-16,0 23 0 16,0 0 96-16,-22 0-32 0,22 0-64 15,0 0 0-15,-1-21 0 16,-21 21 0-16,22 0 0 16,0 0-32-16,-22 0 0 15,22 0 32-15,-22-22 64 16,24 22-64-16,-2 0 0 15,-22 0 64-15,21-23 0 16,-21 23 0-16,22 0 0 16,-22-21-64-16,22 21 0 15,-22-22 0-15,22 22 0 16,-22 0 0-16,0-23 0 16,22 23 0-16,-22 0 0 0,0 0-32 15,0 0-64-15,0 0-64 16,0 0-225-16,0 0-319 15,22 0-674-15,-22 0-1472 16,0 0-1506-16,0 0-257 16,0 0 1058-16</inkml:trace>
  <inkml:trace contextRef="#ctx0" brushRef="#br0" timeOffset="70615.82">16682 13715 256 0,'-22'0'4004'16,"22"0"928"-16,0 0-2818 16,-22 0-2178-16,22 0-544 15,0 0-1122-15,0 0-2242 0</inkml:trace>
  <inkml:trace contextRef="#ctx0" brushRef="#br0" timeOffset="75842.12">12003 15989 192 0,'-22'0'3683'0,"0"0"-608"16,22 0-1185-16,0 0-193 15,0 0-191-15,0 0-321 16,0 0-128-16,0 0-224 16,0 0-96-16,0 0-129 15,0 0-31-15,22 0 191 16,22 0 225-16,45 0 32 16,20 0-96-16,46 0-192 15,22 22-161-15,0-22-95 16,20 0-65-16,2 0-63 15,-1 0-97-15,1-22-96 16,-44 22 32-16,0-21-64 0,-24 21 0 16,-20 0-32-16,-1 0 1 15,-21 0-65-15,-23 0 32 16,-1 0-64-16,-43 0 0 16,24 0-32-16,-46 21-129 15,0-21-319-15,0 0-545 16,0 0-512-16,0 0-225 15,-46 0-160-15,3 0-672 16,-23-21-1346-16,0 21-833 0,-23 0 193 16</inkml:trace>
  <inkml:trace contextRef="#ctx0" brushRef="#br0" timeOffset="76330.81">12114 16055 832 0,'0'0'6342'0,"0"0"-96"0,0 0-4933 16,22 0-384-16,22 0 128 15,43 0 225 1,24 0 191-16,44 0-128 0,44 0-192 16,-2 0-384-16,24 0-289 15,-1 0-95-15,-43 0-1 16,0 23-96-16,-22-23 1 15,-46 0-33-15,2 0-64 16,-23 0 0-16,1 0 33 16,-23 0-65-16,-1 0-32 15,-21 0-96-15,2 0 32 16,-1 0-32-16,-23 0 0 0,0 22-64 16,0-22-160-16,-22 0-161 15,0 0-351-15,0 0-321 16,0 0-385-1,0 0-447-15,0 0-802 0,-22 0-1633 16,22 0-1409-16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20:57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11673 9914 3875 0,'-22'0'4933'0,"-24"0"-3556"16,25 0-160-16,-1 0 65 16,0 0 191-16,0 0-192 15,22 0-160-15,-22 0-192 16,22 0-96-16,0 0-257 0,0 0-319 15,22 0-129-15,0 0 160 16,22 23 160-16,45-23-31 16,-24 0-129-1,23 0-64-15,1 0-64 0,-1 0 33 16,-22 0-129-16,1 0 0 16,-23 0 0-16,-1-23 0 15,-21 23 0-15,0 0 0 16,0 0 0-16,-22 0 32 15,0 0 64-15,0 0 65 16,0 0 95-16,0 0 96 16,0 0-31-16,0 0 31 15,0 0-32-15,0 23-95 0,0 21-129 16,-22 22-32 0,22 22 0-16,0 45-32 15,0-1 0-15,22 0-32 16,-22 25 32-16,24-2 0 0,-3-23-96 15,-21 0 0-15,22 1 0 16,-22-23 0-16,22 1 0 16,0-45 0-16,-22 21 0 15,22-42 0-15,0-1 0 16,0 1 0-16,-22-1 0 16,22-22 0-16,0-22 0 15,-22 21 0-15,0-21 0 0,23 0 0 16,-23 0 0-1,0 0 0-15,0 0 32 16,-23 0 1-16,1 0 63 16,-22-21-64-16,0-1 32 0,-22 22-64 15,21-23 0-15,-21 23-32 16,-21 0-128-16,20 0-257 16,-21 45-352-16,22-24-320 15,-23 2-672-15,23 21-1602 16,1-22-1314-16,21 1 225 15,20-23 1537-15</inkml:trace>
  <inkml:trace contextRef="#ctx0" brushRef="#br0" timeOffset="5938.85">12510 10999 1153 0,'0'0'2018'0,"0"0"-1570"0,-22 0-192 16,22 0 64-16,-22 0 33 15,22 21-33-15,0-21 64 16,0 0 129-16,-22 22 128 16,22-22-33-16,0 0-31 15,0 0 127-15,0 0 97 16,0 0-96-16,0 0-257 15,0 0-95-15,0 0 31 0,0 0 257 16,22 0 31-16,22 0-63 16,23 0-97-16,-1 0 33 15,-1 0-97-15,25 23-63 16,19-23-65-16,-20 0 32 16,21 0-96-16,-21 0-127 15,20 0 31-15,-43 0-32 16,23 0 32-16,-23 0-32 15,-22-23 0-15,1 23 32 16,-23 0-96-16,0 0 0 16,-22 0 33-16,0 0 95 15,0 0 96-15,0 0 128 16,0 0 65-16,0 0-65 0,0 0-63 16,0 0-97-16,0 0-128 15,-22 0-96-15,0-22 32 16,22 22-32-1,-22-21-32-15,-1 21 0 0,1 0 0 16,0 0 0-16,0-23 0 16,0 23 0-16,-22-22 0 15,23 22 0-15,-1-23 32 16,22 23 32-16,-24 0-32 16,24 0 0-16,0-21 32 15,-22 21 0-15,22 0-96 16,0 0 0-16,22 0 32 0,-22 21 96 15,24 2 32-15,19-23 65 16,-21 22-129-16,0 1 0 16,0-2 0-1,0-21 0-15,0 22 0 0,0-22-64 16,1 0 64-16,-23 0 0 16,22 0 0-16,-22 0 0 15,0 0 32-15,0 0 32 16,0 0 1-16,0 0 63 15,0 0-32-15,0 0 64 16,0 0-32-16,0 0 65 16,0 0-1-16,0 0 0 15,0 23-96-15,-22-23-96 0,-1 21-32 16,1-21 0 0,0 22 32-16,0 1-64 15,0 21 0-15,0-22 0 0,0-1 0 16,1 2 0-16,21-23 0 15,0 22 0-15,0-22 0 16,0 0-32-16,0 0-32 16,0 0 32-16,0 0 32 15,0 0-32-15,0 0-32 16,0 0 32-16,0 0 32 16,0 0-32-16,0 0-32 15,0 0-64-15,0 0-32 0,0 0-257 16,0 0-255-1,0 0-289-15,0 0-224 16,0-22-225-16,-22-1-640 16,22 23-1345-16,0-21-897 0,0-1 801 15,-24 22 2338-15,24-23 192 16,0 23-737-16</inkml:trace>
  <inkml:trace contextRef="#ctx0" brushRef="#br0" timeOffset="7431.63">14630 10711 3010 0,'0'-22'5157'0,"0"22"-2787"15,0 0-1345-15,0 0 193 16,0 0 255-16,-22 22-192 16,-22-1-96-16,0 24-128 15,-1 22-288-15,-23 20-256 0,3-19-289 16,-1 19-160-16,21-21 0 15,-21 0-64-15,44 0-192 16,0-43-225-16,22-1-768 16,-22 0-2050-1,22-22-2402-15,0-22-289 0,-22 0 3716 16</inkml:trace>
  <inkml:trace contextRef="#ctx0" brushRef="#br0" timeOffset="7669.62">14077 10865 416 0,'-22'-66'7399'0,"22"44"160"16,0 22-6566-16,0 0-128 0,0 22-289 15,44 0 257-15,0 1 288 16,0 20-192 0,23 1-256-16,-1 24-289 15,-22-25-96-15,21 1-95 0,-19 1-97 16,-1-1-32-16,-1-1-96 15,-22-20-64-15,22-1-321 16,-22-1-704-16,1 2-3395 16,-1-23-1954-16,-22 0 1057 15,22-23 5124-15</inkml:trace>
  <inkml:trace contextRef="#ctx0" brushRef="#br0" timeOffset="8480.85">15579 10711 2017 0,'-44'-22'5446'0,"44"-1"-258"15,-23 23-3842-15,1 0-642 16,-22 0 257-16,22 0 96 16,0 0-160-16,1 23-64 15,-1-1-96-15,22 22-65 16,-22 0-287-16,22 1-161 16,0 21 0-16,0-22-32 15,0 22 32-15,44-21-31 16,-23-2-129-16,23-20-64 15,0-2 0-15,1 2-32 0,-1-23-128 16,0 0-193-16,-22-23-255 16,22 2-129-16,-22-24 128 15,23 1 129-15,-45 1 160 16,22-25 159-16,-22 24 97 16,0 1 96-16,0 20 32 15,22 1 33-15,-22 0 63 16,0 22 64-16,22 0 160 15,-22 22 129-15,22 23 31 16,0-2-191-16,-1 1-193 16,-21 1-96-16,22 21-64 15,0-22 0-15,-22-22 0 16,0 1 0-16,22-2 0 0,-22-21 128 16,0 0 128-16,0 0 32 15,-22-21-127-15,0-2-129 16,0-20-32-1,22-2 64-15,-21-21-64 0,-1 22 0 16,22-1 32-16,0 1 0 16,0 0-32-16,22-1 32 15,-1 24-96-15,1-1-32 16,0 22-257-16,0-23-576 16,2 23-1377-16,-2 0-2626 15,-1 0-1250-15,1 0 2434 16,0 0 3460-16</inkml:trace>
  <inkml:trace contextRef="#ctx0" brushRef="#br0" timeOffset="8866.06">16440 10865 1537 0,'22'0'5862'16,"-22"0"-321"-16,0-21-4773 15,-22-2 129-15,22 1 224 16,-22 0-128-16,-2 0-192 15,2 22 32-15,1 0 0 16,-1 0-257-16,0 44-223 16,-22 1-33-16,22-2-32 15,22 1-128-15,0 1-96 0,0-1-64 16,0-22 0 0,0-22-32-16,22 23-32 15,-22-23 32-15,22-23 32 16,0 1 0-16,0 1 64 0,-22-24 0 15,22 1-64-15,-1 21 0 16,-21 1 64-16,22 1 0 16,2 21 33-16,-24 0 63 15,22 21-64-15,-22 1-32 16,0 1-128-16,0 21-385 16,22 1-960-16,-22-24-1666 15,22 1-1345-15,-22 1 128 0,21-2 1153 16,1-21 544-1</inkml:trace>
  <inkml:trace contextRef="#ctx0" brushRef="#br0" timeOffset="9551.98">16837 10865 1345 0,'0'-66'7719'0,"-23"44"-608"15,1 0-5734-15,0 22-64 16,22 0 97-16,-22 0-385 15,22 0-385-15,0 22-159 16,-22 0-193-16,22 23-96 16,0 21-96-16,22-22-32 0,0 1-96 15,0-24-32 1,0 1-64-16,23-22 64 16,-1 0 0-16,-22-22-32 15,0 1 96-15,0-24 96 0,-1 1 0 16,1-22-128-16,0-1 0 15,2-21 32-15,-24 22 32 16,0-25-96-16,-24 4-128 16,24 21 32-16,-22 0 96 15,22 21 96-15,0 1 64 16,0 44 32-16,0 0 160 16,0 21 96-16,0 24 129 15,0 21-33-15,0 23-31 16,22-2-161-16,-22 4-128 15,24 18-64-15,-24-20 0 16,22 0-96-16,0-23-32 0,-1 0-32 16,1-43 0-16,-22-2 32 15,22 1 0-15,-22-22-32 16,0-22 64-16,22-22 0 16,-22 1 0-16,22-25-64 15,-22 2-64-15,0 0 0 16,0-1 96-16,0 1 64 15,0 45 32-15,0-1-64 16,0-1 32-16,0 23 64 16,0 0 96-16,0 0-64 15,0 0-32-15,0 23-64 16,0 20 1-16,22-20 63 16,0 20-64-16,23-20 32 0,-23-1-96 15,22 0 0-15,0 0-64 16,23-22-97-16,-23 23-319 15,22-23-769-15,-1 0-3236 16,-19 0-2273-16,-3 0 928 16,1 0 6087-16,0 0-1827 15,-22-23 33-15,22 1-866 16</inkml:trace>
  <inkml:trace contextRef="#ctx0" brushRef="#br0" timeOffset="11521">17895 10092 3811 0,'-22'-66'4837'0,"22"66"2209"16,0 0-6437-16,0 0-129 15,0 43 129-15,0 1 288 16,0 22 32-16,0 0-129 15,22 23-191-15,1 0-161 16,-1-1-191-16,0-21-161 16,0 0-32-16,0-1 0 15,0-22 0-15,-22-22 0 0,22 0 0 16,-22-22-64-16,0 0 96 16,0 0 32-16,22-22-32 15,-1-23-64-15,-21-21-128 16,22 23-96-16,2-2 0 15,-2-1 96-15,0 25 64 16,-1-1 32-16,1 22 0 16,0 0 0-16,-22 22 96 15,22-1 0-15,-22 25-32 16,22-1 0-16,-22-2 0 16,22 23-64-16,23-21 0 15,-23-23 0-15,0 23 0 16,0-45 0-16,22 21 0 0,-22-21 0 15,22 0 64-15,-21-21 0 16,-1-2-64 0,0-21-32-16,0-22-64 15,-22 0-288-15,0-1-289 0,0 0-192 16,-22 1 353-16,0 21 352 16,0 45 480-16,-1 0 193 15,1 0 31-15,22 23-192 16,-22-1-63-16,22 22-65 15,-22-22-64-15,22-1-96 16,0 2-64-16,22 0 0 16,0-1 0-16,-22 1 0 0,22-23 0 15,1 22 0-15,-1-1 0 16,0-21 0 0,0 23 64-16,22-1 0 15,-23-1-64-15,1 2 0 0,0-1 0 16,0-22 0-16,2 0 0 15,-2 0 64-15,21-22 0 16,-21-1-64-16,22-20 0 16,-22-1 0-16,0-1 0 15,0 0 0-15,1-21-32 16,-23 22 0-16,22 22 32 16,-22-1 32-16,0 23-64 15,0 0 64-15,22 0 96 0,0 23 33 16,0-1-1-1,0-1-64-15,22 2-96 16,-44-1 32-16,21-1 0 16,-21 25 0-16,0-24-96 0,0 1 0 15,-21-1 0-15,-23 22-64 16,22-22 64-16,0-22-1 16,22 21 1-16,-22-21 0 15,22 23 32-15,0-23 32 16,22 0 32-16,-22 0 0 15,22-23 64-15,22 2 1 16,-22-24 63-16,-1 24-32 16,25-24 0-16,-2 0 32 15,-22-21 32-15,-1 22-64 16,1-45-31-16,2 1-33 16,-24-1-64-16,0 2 0 0,0-2 32 15,0 23 32-15,0 22 96 16,0-1 64-16,0 24 160 15,0-1 161-15,0 22-1 16,0 0-127-16,0 22 63 16,0 22 161-16,0 22-1 15,22 23-159-15,0-2-129 16,1 24-63-16,-23-22-129 16,22-2-128-16,0 2 0 15,0-23 64-15,0-21 0 16,0 0-64-16,-22-24-32 15,22-21 0-15,-22 0 0 16,0 0 0-16,21 0 0 0,-21-43-32 16,22-2-128-16,-22-1-32 15,22 25 63-15,-22-24 65 16,24 24 0-16,-2-1 64 16,0-1 0-16,-1 23 32 15,1 0 64-15,0 0 33 16,0 23 63-16,-22-1-32 15,22 22-96-15,0-1 0 16,-22-20-32-16,0 22-192 16,22 0-321-16,-22-24-576 15,0 2-576-15,23-1-705 16,-23-1-1186-16,0-21-1312 0,0 0 31 16,0-21 2307-16,0-24 1569 15,0 2-32-15,0-2 288 16,0-1 97-16,22 3 320 15,-22-1-65-15,22 22-383 16,-22 22 576-16,22 0 2498 16,-22 0 2851-16,22 0-321 15,-22 22-2850-15,0-22-736 16,22 21-418-16,-22-21-255 16,0 23-64-16,22-23-65 15,-22 0-96-15,0 0-159 16,0 0-65-16,0-23-32 15,0 2-64-15,0-1-32 0,0-1-32 16,0-21 0-16,0 22 32 16,-22 1-32-16,22-2 64 15,-22 23 193 1,22 0 127-16,0 23 97 0,0-2-129 16,0 24-96-16,0-1 1 15,0-1-33-15,0 2-96 16,22-1-32-16,22-21 0 15,-22-1 0-15,-1 1 0 16,3-23 65-16,20 0 31 16,-22-23 0-16,-1 1-96 15,1-24 0-15,0 3-128 0,0-1-32 16,-22 22 0-16,22-22 96 16,0 21-32-16,1 23 64 15,-1 0 161-15,0 0 319 16,22 44 129-16,-22-21-33 15,0 20-127-15,0 2-161 16,0-1-95-16,-22 1-97 16,0-22-128-16,0 20-96 15,-22-20-321-15,-22 20-479 16,0-20-994-16,-22-1-1858 16,21-22-1633-16,1 0-288 15,-21 0 2210-15,-1 0 1057 16,-1 0 704-16,1-22 193 15,0-1 224-15,-23 2 128 0,23-24 64 16,1 2-160-16</inkml:trace>
  <inkml:trace contextRef="#ctx0" brushRef="#br0" timeOffset="15859.02">11275 5675 3875 0,'-22'0'4516'0,"1"-22"-3394"16,21 22 127-16,0 0 64 16,0 0-384-16,0 0-289 15,0 0-351-15,0 0-1 16,21 0 128-16,1 0 33 15,22 0-97-15,0 0 32 16,0 0 1-16,1 0-65 0,-23 0-128 16,22 0-64-16,-22 0 1 15,-22 0 31 1,22 0-32-16,-22 0 64 16,0 0 192-16,0 22 161 0,0 0 96 15,0 44-129-15,0 0-128 16,0 23 33-16,0 21-65 15,0 22-64-15,0-20-95 16,0 21-33-16,22 0-32 16,-22-23 0-16,21-22-32 15,-21 1-32-15,0-23 0 16,22 0 0-16,-22 1 32 16,0-24 0-16,0-20 0 15,0 20-31-15,0-20 63 16,-22-2 0-16,1 2 0 15,-1-1 32-15,-22-1-32 16,0 2-32-16,-1-1-32 0,-21-1-32 16,0 2 0-16,1-1 32 15,19 1-64-15,-20-2-32 16,1-21-96-16,21 23-320 16,-1-23-513-16,23 0-897 15,0 0-1569-15,22 0-1314 16,0-23-287-16</inkml:trace>
  <inkml:trace contextRef="#ctx0" brushRef="#br0" timeOffset="16502.75">11782 6427 1985 0,'-22'0'3107'15,"22"0"-1249"-15,-22 0 160 16,1 0-288-16,-1 0-353 16,22 22-224-16,-22-22-32 15,22 0-160-15,0 0-192 0,-22 23-161 16,22-23-223-16,0 0 63 16,22 0 33-16,22 0 31 15,21 0-128-15,1 0-127 16,45-23-1-16,-1 1-32 15,1 0 32-15,-2 0 1 16,-20-1-97-16,-1 1-96 16,-21-1 0-16,-23 23-64 15,-22 0-32-15,-22 0 0 16,0 0 64-16,0 0 32 16,0 0-96-16,-22 23-320 15,22-23-385-15,0 0-833 0,0 0-1537 16,0 0-1313-16,0-23 224 15,0 23 1185-15</inkml:trace>
  <inkml:trace contextRef="#ctx0" brushRef="#br0" timeOffset="17065.83">13150 6272 3299 0,'0'0'7591'0,"0"0"-2691"0,0 0-4099 16,0 0-480 0,0 0 63-16,23 0 289 15,-1 0 159-15,-22 21 33 0,22 24-64 16,-22-23-193-16,22 1-191 15,-22-1-97-15,22 0-32 16,-22 0 33-16,0-22 63 16,0 0-128-16,0 0-31 15,22 0 127-15,-22 0 96 16,0 0 33-16,21 0-33 16,1-22 1-16,22 0-161 0,2-45-64 15,19 1 96-15,46-23 129 16,21 0 95-1,1-21 1-15,-2 1-1 16,24-3-95-16,-44 24-97 0,-1 21-32 16,-45 1-95-16,-19 23-33 15,-24 20 32-15,-22 2 32 16,0 21-32-16,0 0-31 16,0-23-65-16,0 23-64 15,0 0-64-15,0-22-96 16,0 22-96-16,0 0-321 15,0 0-416-15,0 0-512 16,0 0-449-16,0 0-768 0,0 0-1410 16,0 0-929-1,0 0 577-15,-22 0 1985 16,-2 0 33-16,2 22-320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21:30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20456 2319 1665 0,'0'21'4612'0,"0"-21"1026"15,0 0-5158-15,0 0 257 0,0 0 224 16,-22 0-128-16,0 23-129 16,0-23-31-16,-22 0-129 15,0 0-191-15,-1 0-225 16,23 0-64-16,-22 0 64 16,1 22-32-16,-1-22-32 15,22 0 96-15,-2 0-31 16,3 21 31-16,-1-21-32 15,0 0 96-15,22 0 96 16,-22 0-31-16,22 23 31 16,0-23-160-16,0 0-96 15,0 22 32-15,0 0 160 16,0 23 161-16,-22-2 95 0,22 23 65 16,0 1-65-16,-22 21-95 15,22 0-97 1,-22-21-64-16,22 21-32 15,0-22-31-15,-22 22-65 0,22 1 0 16,-22-23-32-16,22 1 0 16,-23-1-64-16,23 0 64 15,0-22-64-15,-22-1 32 16,22 2-32-16,0-1 0 16,0-22 64-16,22 1-64 15,1-2 65-15,-1 2-33 16,22-1 64-16,-22-22-64 15,22 21-64-15,0-21 0 0,1 0 0 16,-1 0-128 0,-1 0-449-16,-21 0-1120 15,22-21-2147-15,0 21-1890 0</inkml:trace>
  <inkml:trace contextRef="#ctx0" brushRef="#br0" timeOffset="1038.82">23920 2274 832 0,'-66'0'5542'0,"66"0"383"0,-22 0-4836 16,22-21-96-16,0 21 192 15,0-23-320-15,22 23-160 16,-22 0-1-16,44 0 97 16,-22 0-32-16,23 0-193 15,21 0-159-15,-23 0-129 16,1 23 0-16,0-23-95 15,3 0-65-15,-3 0-64 16,0 0 0-16,-22 0 0 0,21 0-64 16,-19 21 64-16,-24-21 0 15,22 0-64 1,-22 0 96-16,0 0 64 0,0 0 64 16,0 23 129-16,22-23 127 15,-22 43-63-15,0-20-33 16,0 43 32-16,0 0 65 15,0 0-97-15,0 44-128 16,22 1-127-16,-22 22-33 16,21-1 0-16,1-22-64 15,-22-21 64-15,22-1-64 16,0-21 32-16,0-24-32 16,0 1 32-16,-22 1 64 0,0-1-64 15,0-22 0 1,0 22 0-16,0-22 0 15,0 22 0-15,0-22 1 16,0 1 63-16,0-2-64 0,-22 2 32 16,-22-23 64-16,22 0-32 15,-43 0-96-15,21 0-128 16,-23 0-416-16,1-23-834 16,-1 2-2113-16,-1-2-2306 15</inkml:trace>
  <inkml:trace contextRef="#ctx0" brushRef="#br0" timeOffset="2457.46">24539 3047 3203 0,'-22'23'4228'0,"22"-23"-3268"0,0 0-191 16,0 0 320-16,-22 0 32 15,22 0-64-15,0-23 64 16,-22 23-64-16,22 0-224 16,0 0-192-16,0 0-161 15,0 0-63-15,0 0-129 16,22 0 64-16,0 0 161 16,44 0 191-16,1 0 65 15,-1 0 0-15,45 0-97 16,-1 0-63-16,1 0-32 15,-2 0-1-15,24-22-192 0,-23 22-159 16,-1-22-129 0,1 22-32-16,-21-22-64 0,-23 22 0 15,-1-23 0 1,-21 23 0-16,-20-21 0 0,-3 21 0 16,-21 0 32-16,0 0 64 15,0-22-64-15,-21 22-64 16,-25-23 32-16,2 23 0 15,1-22 0-15,-23 1 0 16,20 21 32-16,-19 0 0 16,21 0 32-16,0 0-32 15,0 0 32-15,21 0 32 16,23 0-32-16,0 0-64 16,0 0 0-16,23 0 32 15,-1 21 64-15,44-21 97 16,-22 0 95-16,0 22-32 0,1-22-64 15,-1 23 33-15,0-1-33 16,-23-22 0-16,-21 21-32 16,0 2 0-16,0-1 64 15,0 0-31-15,0 0-97 16,-21 1-128-16,-1 20-96 16,0-20-289-16,0 20-672 15,22-20-1057-15,0-23-1762 16,22 21-1281-16,-22-21-480 0,22 0 1761 15,0-44 673-15</inkml:trace>
  <inkml:trace contextRef="#ctx0" brushRef="#br0" timeOffset="2899.31">25950 2185 1569 0,'0'-21'7495'0,"0"21"-961"16,22 0-5541-16,-22 0-160 15,0 0 352-15,0 0 32 16,0 44 97-16,0 22 31 16,22 23-128-16,0-1-192 15,0 45-256-15,-22-23-257 16,22 22-160-16,0 0-63 16,0 1-129-16,1-22-32 15,-23-1-64-15,22-21 0 16,-22-2-64-16,0-21-32 15,0-21-64-15,0-1-128 16,0 1-321-16,0-2-480 16,0-20-736-16,0-23-1474 0,-22 21-1474 15,22-21 33-15,0-21 1729 16,0-24-320-16</inkml:trace>
  <inkml:trace contextRef="#ctx0" brushRef="#br0" timeOffset="3474.02">26038 2142 928 0,'-66'-45'6919'0,"44"45"-545"0,22 0-5573 15,0-23-289-15,0 23 225 16,22-22 160-16,22 22 64 16,0-22 128-16,23 22 96 15,21 0-288-15,-1 22-385 16,3 0-224-16,19-22 33 16,-20 23-33-16,21-1-96 15,1-22-64-15,-24 0 0 16,3 0 1-16,-25 23-33 15,1-23 0-15,1 0-64 16,-23 0 64-16,0 0-64 0,0 0 64 16,-22 0-32-16,-1 0 96 15,-21 0 32-15,22 22 129 16,-22-22 95-16,0 21 65 16,0 24-33-16,0-1 0 15,0 45-95-15,24 21-65 16,-24 22-128-16,22 23-32 15,-22 0-96-15,22-23 0 16,-22 0 32-16,22-22-32 16,-1-21 0-16,1 0 32 15,-22-23-31-15,0-22-33 16,0-1 0-16,0 2-33 0,0-1-95 16,0-22-384-16,0-22-449 15,0 23-737 1,-22-23-1120-16,1 21-1602 15,-23-21-385-15,-2 0 1762 0,3-21 1121 16,-1 21-736-16</inkml:trace>
  <inkml:trace contextRef="#ctx0" brushRef="#br0" timeOffset="3878.08">26149 3864 320 0,'0'-23'5509'0,"0"23"-576"16,22 0-4101-16,0 0-479 15,-22-21 608-15,22 21 288 16,-22-22 128-16,22 22 65 16,0 0-65-16,45-23-256 15,-23 23-256-15,43-21-32 0,24 21 159 16,21 0-63 0,1-23-256-16,-24 23-225 15,24-22-255-15,-22 1-129 16,-23-2-64-16,-22 23-64 0,1-22-129 15,-23 22-319-15,-22-23-481 16,-1 23-961-16,-21-21-1633 16,0-1-1346-16,0 22 449 15,-21-23 1761-15</inkml:trace>
  <inkml:trace contextRef="#ctx0" brushRef="#br0" timeOffset="4232.03">27208 2760 1793 0,'-22'-44'7720'0,"22"22"-1154"16,0 22-5605-16,0-23 224 15,-23 23 480-15,1 0-255 16,22 0-481-16,-44 23-97 16,22 20-31-16,-22 23-96 0,1 1-225 15,-3 0-159 1,2 21-65-16,-21 0 0 16,21-22-96-16,22 1-128 15,-23-1-64-15,23-23-96 0,22 3-256 16,-22-25-481-16,22-21-897 15,0 0-1729-15,0 0-1666 16,0 0 160-16,0 0 1410 16,0-44 96-16</inkml:trace>
  <inkml:trace contextRef="#ctx0" brushRef="#br0" timeOffset="4474.27">26678 2870 2049 0,'0'-21'6919'0,"0"21"192"16,0 0-5574-16,0 0-320 15,22 21 321-15,0 1-161 16,23 23-288-16,-1 21-192 16,21 1-224-16,-21-24-257 15,0 1-288-15,1 22-96 16,-1-21-96-16,0-24-160 15,0 24-545-15,1-24-1281 16,21 2-2434-16,-22-23-1762 16</inkml:trace>
  <inkml:trace contextRef="#ctx0" brushRef="#br0" timeOffset="5501.2">27560 3091 32 0,'22'0'5028'0,"-22"0"770"0,0 0-3748 16,0 0-673-16,0 0 193 15,0-21-257-15,0 21-320 16,0 0-64-16,-22 0 96 16,22 0-97-16,0 0-95 15,-22 0-256-15,22 0-33 16,0 0-127-16,0 0-97 16,0 0-224-16,22 0-64 15,0 0 32-15,0 0 64 16,45-23 0-16,21 23 65 15,1 0 95-15,21 0 0 0,23 0-96 16,-2 0 33-16,-20-22 31 16,-1 22-96-16,-21 0-64 15,-2 0 0-15,3 0-32 16,-47-22 0-16,23 22 0 16,-44 0-32-16,0 0-32 15,-22 0 32-15,0 0 64 16,0 0 129-16,0-22-1 15,0 22-64-15,0 0-32 16,-22-23-96-16,0 23-32 16,-22-21 0-16,22-1 0 15,-21-1-32-15,-3 1 0 16,2 22-32-16,22-21 64 16,-21-2 0-16,21 0 0 15,-22 23 0-15,44 0 0 16,-24 0-32-16,24 0 0 0,0 0-64 15,0 0 64-15,0 0-32 16,24 23 64-16,-2-23 32 16,22 23 32-16,-1-2-32 15,-21 1 0-15,22 1 32 16,-22-1 64-16,2-1 0 16,-3 2-64-16,-21-1 0 15,0 0 64-15,0 0-128 16,0 1-128-16,0-2-384 15,0 1-545-15,0 1-1217 0,0-23-1698 16,0 0-1249 0,0 21 128-16,22-21 1666 0,0-21 672 15,0-2 1154-15</inkml:trace>
  <inkml:trace contextRef="#ctx0" brushRef="#br0" timeOffset="6266.02">29326 2297 1281 0,'-65'0'6886'0,"43"0"-704"16,0 0-5605-16,-22 0-321 0,22 0 160 16,0-23 65-16,-1 23 127 15,1-21-31-15,22 21-33 16,0 0-223-16,0 0-225 16,-22 0-32-16,22 0 32 15,0 0 128-15,0 0 32 16,0 0-63-16,-22 21 63 15,22-21 160-15,-23 23 161 16,23-1 63-16,0 22 1 16,-22-22-97-16,22 22-95 15,0 0 31-15,0 1-63 16,0-2-1-16,0 1 1 16,22 22-33-16,-22 0-128 0,23 23 0 15,-23-23 33-15,22 0-33 16,-22 1-128-16,0-1-32 15,0 0-32 1,0 0-32-16,0-21 0 0,0 21 32 16,0-45-32-16,0 25-32 15,0-25 0-15,0 1 0 16,22 22 0-16,-22-44 32 16,22 22 32-16,1 1-32 15,21-23 0-15,0 0 33 16,0 0-65-16,0 0-33 15,1 0-127-15,21-23-288 0,-23 1-641 16,1 1-1185-16,0-2-1698 16,1 1-1089-16,-23 1-864 15,22-2 1504 1,22-21 1443-16,1 22 3458 0</inkml:trace>
  <inkml:trace contextRef="#ctx0" brushRef="#br0" timeOffset="6973.4">31622 2142 352 0,'0'-23'6790'0,"0"1"33"16,22 22-5606-16,-22 0-993 16,43 0 321-16,-21 0 448 15,45 0 320-15,-23 0-96 16,0 0-160-16,0 0-288 16,1 22-321-16,-1-22-224 15,0 23-64-15,0-23 1 16,-22 0 31-16,0 0 0 15,1 0-32-15,-23 0 160 16,22 22 161-16,-22-22 256 16,0 44-33-16,22 1 1 15,-22 21-161-15,0 0-95 16,0 22-129-16,0 23-64 16,0-24-63-16,0 2-33 15,22 21-32-15,-22-43-64 16,22 21 0-16,-22-22 0 0,0-21 0 15,21-24 0-15,-21 1 0 16,0 1 0-16,0-2 32 16,0-21 129-16,0 0-1 15,-21 0-64-15,-23 0-128 16,0 0-32-16,-23 0-96 16,23 23-96-16,-22-23-257 15,44 0-512-15,-23 0-992 16,23 0-2051-16,0 0-1538 15,0 0-671-15,22 0 2081 16,-22 0 1057-16,22 22 2018 16</inkml:trace>
  <inkml:trace contextRef="#ctx0" brushRef="#br0" timeOffset="7564.22">30475 4085 1761 0,'-22'-23'6086'0,"0"23"512"0,22 0-4644 0,-23 0-128 16,1 0 32-1,22 0-289-15,-22 0-512 16,22 0-288-16,0 0-161 0,0 0-191 16,22 0-65-16,0 0 0 15,23 0 161-15,-1 0-33 16,21 0-63-16,25 0-129 16,-25 0-128-16,45 0 0 15,-21 0 0-15,-23 0-31 16,-1 0-65-16,3 0-32 15,-24 0 0-15,-1 0 0 16,1 0-32-16,-44 0-64 16,22 0 32-16,-22 0-32 15,0 0-161-15,0 0-319 16,0 0-481-16,0 0-641 16,-22 0-768-16,0 0-1282 0,0 23-1024 15,-21-23-1-15,-1 21 1218 16,22 2 769-16</inkml:trace>
  <inkml:trace contextRef="#ctx0" brushRef="#br0" timeOffset="7940.86">30497 4372 2626 0,'-44'23'5445'0,"44"-23"321"15,0 0-4741-15,-22 0-481 0,22 0 353 16,0 0 64-16,0 0 160 16,22 0 64-16,22 22-64 15,-22-22-256-15,43 0-128 16,3 0 31-16,19 0 33 16,23 0 32-16,-21 0-225 15,20 0-223-15,-41 0-129 16,19 0-64-16,-43 0-32 15,2 0-96-15,-25-22 1 16,1 22 63-16,-22 0-64 16,0 0 0-16,0 0 0 15,0 0-32-15,0 0-160 16,0 0-385-16,0 0-608 0,0-23-897 16,0 23-1793-16,0 0-1795 15,0-21-351-15,22 21 2113 16,-22-23 1346-1</inkml:trace>
  <inkml:trace contextRef="#ctx0" brushRef="#br0" timeOffset="8599.09">31644 3952 1633 0,'0'0'8104'0,"0"0"-833"15,0 0-5926-15,0 0-961 0,21 0 289 16,23-22 288-16,-20 22 32 15,19 0-160-15,23 0 63 16,-22 22-255 0,23-22-225-16,-23 0-255 0,0 0-33 15,0 22 0-15,0-22-64 16,-21 0-64-16,-1 0-32 16,0 0-64-16,-22 0-96 15,0 0-193-15,0 0-448 16,0 0-768-16,0 0-1442 15,0 0-1986-15,-22 0-1281 16,0 22 993-16</inkml:trace>
  <inkml:trace contextRef="#ctx0" brushRef="#br0" timeOffset="8956.99">31644 4372 992 0,'0'0'3428'16,"0"23"1344"-16,0-23-1921 15,0 0-1954-15,0 0 512 16,21 0 353-16,1 0-161 15,0 0-320-15,45 0-224 16,-23 22-224-16,22-22-128 0,1 0-129 16,-1 23-63-16,0-23-97 15,-22 0-159-15,1 0-97 16,-23 0-96-16,0-23-64 16,-22 23 0-16,22 0-32 15,-22 0-192-15,0 0-545 16,0 0-833-16,-22 0-1505 15,0-22-2658-15,-22 22-1186 16</inkml:trace>
  <inkml:trace contextRef="#ctx0" brushRef="#br0" timeOffset="9942.31">29372 5211 384 0,'-22'0'4772'0,"22"0"-800"16,0-21-2498-16,0 21-193 16,22 0 480-16,-22 0 289 15,0 0-64-15,0 0-352 16,0 0-353-16,0 0-512 15,-22 0-417-15,-23 0-224 16,1 0 32-16,0 0 33 16,0 0 63-16,0 0 0 0,-1 0-128 15,1 0-64-15,21 21 64 16,1-21 64-16,0 0 65 16,0 0-1-16,22 0-64 15,0 23-64-15,0-1 32 16,0 22 65-16,22 0 127 15,-22 1-64-15,22 21 1 16,-22 0-33-16,0 0 0 16,0-22-64-16,0 45-32 15,0-23-32-15,0 0-63 0,0 0-1 16,0 0 0-16,-22-22-32 16,22 22-32-16,0-21 0 15,0-24 0 1,0 24 0-16,0-23 0 0,0 0 0 15,22 1-32-15,0-23 0 16,1 21-32-16,21 1 64 16,1 1 0-16,-1-23-32 15,22 22-1-15,0-22-95 16,1 23-320-16,20-23-801 16,1 0-1538-16,1 0-2146 15,-1 0-1537-15,1-23 1057 16,-23 1 2691-16,21-1 481 15</inkml:trace>
  <inkml:trace contextRef="#ctx0" brushRef="#br0" timeOffset="10848.26">32261 5168 4676 0,'-21'-23'6630'0,"21"23"-4484"15,0 0-1633-15,43 0 95 16,-21 0 257-16,22 0 128 16,1 0-96-16,21 0-96 15,-22 0-1-15,22 0-191 16,1 0-193-16,-1 0 97 0,-23 0 63 16,-21 0 1-16,0 0-161 15,2 0-95-15,-2 0 63 16,-22 0 96-16,0 0 129 15,0 23 32-15,0-1-1 16,0-1-95-16,22 46-161 16,-22-1-128-16,0 0-31 15,21 23-65-15,1-1-96 16,0 22 0-16,0-21-32 16,-22 0-32-16,22-2 0 15,0 2 0-15,-22-23-32 16,0-23 32-16,0 2 0 15,0-1 0-15,0-21 0 0,0-2 0 16,0 1 32-16,-22 1-32 16,22-23 0-16,-22 22 0 15,0-22 32-15,0 23 32 16,-21-23 0-16,-1 22 0 16,-2 0-32-16,-19-22-96 15,-45 0-288-15,21 0-737 16,-42 0-1634-16,-2 0-2306 15,0-22-1377-15,1 0 1378 16,21 22 2561-16,2 0 481 16</inkml:trace>
  <inkml:trace contextRef="#ctx0" brushRef="#br0" timeOffset="20545.05">20523 7663 544 0,'-45'22'5958'0,"1"-22"-737"15,22 0-4869-15,0 0 128 0,0-22 481 16,0 22 288-16,0 0-63 15,22 0-161-15,0 0-129 16,0 0-223-16,0 0-321 16,0 0-288-16,0 0 33 15,22 0 31-15,0 0 128 16,44 0 32-16,23 0 97 16,-1 0 31-16,-1-21-128 15,24 21 0-15,-23-23-63 16,1 23-97-16,-1 0-32 15,-23 0-32-15,3 0-64 16,-3 0 0-16,-21 0 0 16,2 0 0-16,-24-22 0 0,-22 22 64 15,0 0 32-15,0 0 64 16,0 0 64-16,0 0-31 16,-22-21-65-16,-2-2-32 15,-20 23 0-15,1-23-64 16,21 2 0-16,-22 21 32 15,-2 0-64-15,25 0 32 16,21 0 0-16,-22-22 0 16,22 22-96-16,0 0-64 15,0 0-32-15,22 0 160 16,23 0 32-16,-23 22 96 16,22-22-64-16,-22 0 64 0,21 21 0 15,-21-21 0-15,0 23 1 16,2-23-1-1,-2 23 32-15,-22-23 64 16,0 21 128-16,0 1 1 0,0 1-33 16,-22-2-160-16,-24 24-64 15,2-24-224-15,1 24-577 16,21-24-928-16,0 2-1987 16,0-1-2241-16,-2-22-737 15,24 21 2306-15</inkml:trace>
  <inkml:trace contextRef="#ctx0" brushRef="#br0" timeOffset="22284.02">22310 7464 928 0,'22'0'2371'0,"-22"0"-802"16,0 23-31-16,0-23 287 15,0 0-287-15,0 0-161 16,0 0-160-16,0 0-32 16,0 0-64-16,0 0-64 15,0 0-64-15,0 0-224 16,0 0-321-16,-22-23-159 16,0 2-65-16,22-1-32 0,-44-1-32 15,21 2 32-15,1-2 1 16,-22 23 63-1,22 0 0-15,-22 0 32 16,22 0 33-16,0 23-97 0,-23 21-64 16,23-1 0-16,22 23 32 15,-22 1-63-15,22-1 31 16,0-21-64-16,22 21-32 16,0-45 0-16,1 24 0 15,-1-24 0-15,22-21 32 16,-22 0 32-16,22-21 64 15,0-1-63-15,-22-22-1 16,23-1 0-16,-23 1 0 0,-22-22 32 16,22 23-64-1,-22-3 0-15,0 25-32 0,0-24 64 16,22 45 1 0,-22-21-1-16,0 21 0 0,0 0-64 15,0 0-64-15,0 0-32 16,0 21 64-16,22 2 0 15,-22 20 64-15,0 3-64 16,21-3 32-16,1 1-96 16,-22 1-32-16,22-24-32 15,2 2-224-15,-2-1-769 16,-22-1-1410-16,43-21-2209 16,-21 0-1378-16,0 0 929 15</inkml:trace>
  <inkml:trace contextRef="#ctx0" brushRef="#br0" timeOffset="22860.78">23236 7443 1024 0,'0'0'7399'0,"0"21"-512"16,0-21-5574 0,0 0-576-16,0 0 32 15,0-21-257-15,-22-1-160 16,22-1 65-16,-22 2-65 0,0-2-31 16,22 23-1-16,-22-22 64 15,-22-1 161-15,21 23-33 16,-21 0-159-16,22 23-129 15,-21-1-32-15,21 22-32 16,-22 1-64-16,22 21 0 16,22-22-64-16,0 0 32 15,0 1-64-15,0-24 0 16,22 1 0-16,-22 1 0 16,22-23 0-16,22 0 32 15,-23 0 0-15,1 0 32 16,0-23-64-16,0 1 0 0,23-22 0 15,-23 1 0-15,0-3 0 16,0 3 0-16,0-1 32 16,-22 22 1-16,22 22 31 15,-22 0-64-15,0 0 0 16,0 0 32-16,0 0 64 16,0 22 64-16,0 22-32 15,-22-22-96-15,22 22 0 16,0-21-96-16,0 20-128 15,22-20-289-15,-22-2-832 16,22 1-1698-16,22-22-2018 16,-21 0-704-16,-23 0 1473 15</inkml:trace>
  <inkml:trace contextRef="#ctx0" brushRef="#br0" timeOffset="23360.27">24053 7487 4003 0,'0'-44'5349'16,"0"44"897"-16,-22-22-5861 16,22-22 159-16,-22 21 129 15,0 1-97-15,0-1 33 0,-2 2-65 16,3 21-159-16,-1 0-97 15,-22 21-160-15,0 24 0 16,22-1 32 0,-22 1-31-16,21 21 31 0,23-22-96 15,-22 0 0-15,22 1-64 16,0-24 0-16,22 1 64 16,-22-22 0-16,23 0 32 15,-1 0 0-15,22-22-32 16,-22 1 0-16,22-2 0 15,0-20-64-15,-23-3-32 16,25 3 0-16,-24-1 32 16,-22-1 64-16,22 24-64 0,0-2 0 15,-22 23 0-15,0 0 0 16,0 0 128 0,0 44 129-16,21-21 31 15,-21 20-64-15,0 2-128 0,22-1-32 16,-22 22-96-16,22-22-160 15,0-22-513-15,-22 22-1152 16,22-21-2307-16,2-1-1986 16,-24-22 545-16</inkml:trace>
  <inkml:trace contextRef="#ctx0" brushRef="#br0" timeOffset="23897.11">24871 7443 2274 0,'22'0'6374'16,"-22"0"-385"-16,0 0-5412 15,0-22 31-15,0-1 1 16,0-21-161-16,0 22-63 0,-44-1 31 16,22 2 33-16,-1-1 63 15,-21 22 129 1,0 0 95-16,0 0 65 0,0 22-128 16,22 22-321-16,-23 1-224 15,23 21-32-15,0-22-32 16,22 22-96-16,0-22-32 15,0-22 0-15,22 22 0 16,0-44 32-16,0 0 32 16,23 0-32-16,-23 0-64 15,22-44-32-15,-22 22-64 16,22-22 32-16,-22 0 128 16,0-1 32-16,1 2 0 15,-1-1 0-15,0 21 0 16,0 23 0-16,-22 0 96 15,22 0 64-15,-22 23 32 0,22-2 0 16,-22 24-64-16,0-1-128 16,0 22-128-16,0-22-705 15,0 1-2530-15,0 21-2883 16,21-22-224-16,1-22 2979 16</inkml:trace>
  <inkml:trace contextRef="#ctx0" brushRef="#br0" timeOffset="24359.25">25641 7509 832 0,'21'-66'7143'0,"-21"21"-96"0,0 24-4837 16,0-47-1313-16,0 25 192 15,0-1-32-15,-21-1-257 16,21 24 129-16,-22 21-128 15,0 0-385-15,0 21-287 16,-22 24-97-16,0-1 32 16,-1 22-64-16,23 0 0 15,2-21-32-15,20 21-32 16,0-22-65-16,0-21 1 16,20-2 0-16,2-21 64 15,1-21 0-15,21-2-64 16,-22 0-32-16,22 2 128 0,-22-24 32 15,22 2 32-15,-23 20 0 16,-21 2 96-16,24 21-32 16,-24 0 160-16,22 21 193 15,-22 2 191-15,22 20 33 16,-22 2-128-16,22-1-97 16,0 0-224-16,-22-22-96 15,21 22-96-15,23-22-64 16,-22-22-256-16,0 0-385 15,2 0-1024-15,-3 0-2307 16,1 0-2402-16,-22-22 64 16,0 1 2979-16,0-2 928 0</inkml:trace>
  <inkml:trace contextRef="#ctx0" brushRef="#br0" timeOffset="25852.05">22332 8370 4035 0,'0'22'4613'16,"0"-22"-3268"-16,0 0-736 15,0 0 223-15,-22 0 129 16,22 0-128-16,0 0-32 0,0 0-193 15,0-22-351-15,0-1-129 16,-22 2 32 0,0-2-32-16,22 1 32 15,-22 1 128-15,-23 21 97 0,23 0 31 16,0 0-63-16,-22 21-33 16,22 45-160-16,-22-21-32 15,22 21 32-15,-1 2-96 16,23-2 0-16,0 0 0 15,0 1 0-15,0-24-31 16,0 2-1-16,23-24 96 16,-1-21 0-16,0 0 32 15,0 0 128-15,22-21 0 16,-22-46-95-16,22 23-97 16,-22-22-32-16,1 0 64 15,-1-1-32-15,0 22-32 16,-22 0 32-16,0 24 128 0,0-1 129 15,0 22-1-15,0 0-32 16,0 0-63-16,0 22-97 16,0-1 64-16,0 24-64 15,0 0 0-15,22 22-64 16,-22-1-64-16,22 0 32 16,0 0-96-16,-1-21-32 15,1-1-32-15,0-22-160 16,2 0-545-16,-2-22-896 15,0 0-1763-15,-1 0-1729 16,1-22-63-16,0 0 1984 16</inkml:trace>
  <inkml:trace contextRef="#ctx0" brushRef="#br0" timeOffset="26650.48">23478 8347 448 0,'22'23'3812'0,"-22"-23"832"0,0 22-2466 16,0-22-256-16,0 0-193 16,0 0-447-16,-22 0-578 15,22 0-287-15,-21-22-161 16,-1-1 32-16,0 2-32 15,0-2 65-15,-22 1 31 16,22 1 97-16,-23-2-1 16,1 1-96-16,0 22 1 15,0 0 31-15,22 22-32 16,-23 1-63-16,23 43-97 16,0 0 32-16,0 0-32 0,0 23-64 15,22 0-32-15,0-23-32 16,0 0-96-16,22-43-32 15,22-1 64 1,-22-22 32-16,23 0 32 0,-1-45-96 16,0 2-64-16,0-24-64 15,1 1 32-15,-1 0 64 16,-22-2 32-16,0 23 96 16,0 2 0-16,0 20-64 15,-22 2 0-15,0 21 0 16,0 0 128-16,22 21 32 15,-22 2 1-15,21 20-65 0,-21 2-64 16,22 0 0-16,-22-1-128 16,24 1-385-1,-2-1-992-15,0-1-2307 16,-1 3-2049-16,1-46 287 0,0 21 2596 16</inkml:trace>
  <inkml:trace contextRef="#ctx0" brushRef="#br0" timeOffset="27122.98">24186 8392 3619 0,'0'-66'5861'0,"0"66"642"15,-24-45-6023 1,24 24 193-16,0-24 160 15,-22 24-33-15,22-2-127 0,-22 23-193 16,0 0-127-16,0 23-193 16,-21-2-64-16,21 24 32 15,0 21 0-15,22 0 0 16,-22 0-32-16,22-21-32 16,0 22-64-16,0-45 0 15,22 22 0-15,0-44 0 16,0 0 0-16,0 0 0 0,-1 0 0 15,1-23-32 1,22-20-64-16,-22-24 0 16,2 22 64-16,-1-21 32 15,-1 21 0-15,-22 1 0 0,22 1 96 16,-22 43 32-16,0 0 1 16,0 0 63-16,22 0 32 15,-22 21 64 1,0 24-64-16,0-1-127 0,0-1-65 15,0 2-129-15,0 0-415 16,22-1-1218-16,-22-21-2402 16,22 20-1857-16,-22-43 640 15,21 23 2562-15</inkml:trace>
  <inkml:trace contextRef="#ctx0" brushRef="#br0" timeOffset="27608.1">25024 8281 3907 0,'0'-21'6182'0,"0"21"352"15,0 0-5989-15,0-23 159 16,0 1 33-16,0 1-417 15,-22-2-191-15,0 1-33 16,-21 0-32-16,21 0 32 16,0 22 64-16,-22 22 96 0,-1 22 161 15,23 0-1-15,-22 22-192 16,22 23-128 0,0-23-32-16,22 1-32 0,0 0-32 15,0-45-64-15,22-1 0 16,22-21-32-16,-22 0-96 15,23 0-128-15,-23-43-65 16,22-1 97-16,0-24 64 16,-23 23 128-16,1 2 64 15,0-1 128-15,0-1 160 16,2 24 32-16,-2 21 65 16,-1 0 31-16,1 21 0 15,-22 1 1-15,22 1-193 0,-22 21-128 16,0-1-96-16,22 2-224 15,-22 0-961-15,22-22-2435 16,0 21-2338 0,-22-22 225-16,22-1 2722 0</inkml:trace>
  <inkml:trace contextRef="#ctx0" brushRef="#br0" timeOffset="28133.01">25708 7906 1953 0,'-22'-45'8104'0,"22"45"-1217"0,0 0-6311 16,0 23-224-16,0 21 321 15,0 22 192-15,0 0-128 16,0 23-97-16,0-23-287 15,0 22-129-15,22-21-96 16,-22-1-64-16,0 1 0 16,0-44 0-16,0 21 0 15,0-44-64-15,0 22 0 16,22-22 96-16,-22 0 0 16,0-22-32-16,22-22-128 0,-22-24-96 15,22 23-64-15,-1 2 96 16,1-1 128-1,0 21 64-15,0 23 64 16,24 0 256-16,-25 0 289 0,23 23 128 16,0 21-97-16,-22-1 1 15,-22 2 32-15,0 0-33 16,0-22-223-16,0 21-1 16,-44-1-63-16,0-20-97 15,-23 20-64-15,23-20-160 16,0-23-96-16,1 0-192 15,-23 0-416-15,21 0-738 0,23-23-1088 16,-22 2-1762 0,22-1-1313-16,-22-1 672 15,22 23 2595-15,-45 0 32 0,25 0-352 16</inkml:trace>
  <inkml:trace contextRef="#ctx0" brushRef="#br0" timeOffset="28698.19">23788 9298 7334 0,'0'-22'9898'16,"0"22"-5510"-16,0 0-4580 15,0 0-161-15,0 0-896 16,0 0-2562-16,0 22-2724 0,-22 23-95 15</inkml:trace>
  <inkml:trace contextRef="#ctx0" brushRef="#br0" timeOffset="28862.85">23744 9871 2978 0,'-23'43'8969'0,"23"-20"-1858"0,0-1-6439 16,0 0-576-1,0-22-64-15,0 0-256 16,23 22-769-16,-1 1-1890 16,-22-2-2786-16,22 24-993 0</inkml:trace>
  <inkml:trace contextRef="#ctx0" brushRef="#br0" timeOffset="29011.81">23832 10600 4548 0,'0'45'7014'0,"0"-24"-2209"0,0 2-4453 16,0-1-576-16,0-22-1506 15,0 21-3106-15,0 2-1922 16</inkml:trace>
  <inkml:trace contextRef="#ctx0" brushRef="#br0" timeOffset="29133.91">23876 11197 2081 0,'0'66'4869'15,"0"-22"-1410"-15,0-22-7302 16</inkml:trace>
  <inkml:trace contextRef="#ctx0" brushRef="#br0" timeOffset="29275.32">23920 11836 1633 0,'0'67'5061'0,"0"-45"-289"0,0 1-6085 16</inkml:trace>
  <inkml:trace contextRef="#ctx0" brushRef="#br0" timeOffset="29463.46">23965 12256 2242 0,'0'66'6021'0,"0"-43"257"16,0-2-5061-16,0 1-768 0,0 1-321 15,0-2-160-15,0 2-64 16,22-1-96-1,-22 1-481-15,0-2-1665 0,0 1-2883 16</inkml:trace>
  <inkml:trace contextRef="#ctx0" brushRef="#br0" timeOffset="31471.27">22244 13318 1249 0,'-89'0'7367'0,"89"0"-577"16,-44 21-5124-16,22-21-609 15,0 0 0-15,22 0-225 16,0 0-287-16,0 0-321 16,22 22-64-16,0-22 33 0,44 0 95 15,1 0-64-15,-1 0 0 16,-1 0 32-16,3 0-31 15,-3 0-97 1,1 0 0-16,-44 0 32 0,22 0-32 16,-21 23 0-16,-23-23 32 15,0 0 97-15,22 0 159 16,-22 21 193-16,-22 2-1 16,-1-1-63-16,1 22-225 15,-22-1-64-15,-22 2-64 16,1-1-31-16,-3 0-1 15,-19 1 32-15,20-2 0 0,1 1 32 16,0 1 97-16,22-24-1 16,-1 2-96-16,23-1-32 15,22 1-96-15,0-23-64 16,0 21-32-16,0-21-32 16,22 22 32-16,1 1 65 15,21-23 31-15,22 21 0 16,-22-21-32-16,45 0 32 15,-23 0 32-15,21 0 0 16,-19 0 0-16,-3 0 0 16,1 0-32-16,1 0-64 15,-23 0-32-15,0 0 0 16,-22 0 0-16,0 0-128 0,0 0-224 16,-1 0-545-16,-21 0-736 15,24 0-930-15,-2-21-1601 16,0-2-1345-16,0 23 352 15,-22-22 2499-15,43 1 287 16,-21-2 514-16</inkml:trace>
  <inkml:trace contextRef="#ctx0" brushRef="#br0" timeOffset="32165.93">23081 13405 3491 0,'-44'0'6918'15,"44"0"-1312"-15,-22 0-4069 16,22 0 321-16,0 0-449 15,0 0-768-15,22 0-417 16,0 0 0-16,0 0 193 16,23 0 63-16,21 0-31 15,-22 0 31-15,23 0 0 0,21 23-31 16,-22-23-161-16,1 0-32 16,-2 0 33-1,1 0-33-15,-22 0-96 16,1 0 0-16,-23 22 32 0,-22-22 1 15,0 0 31-15,0 21 160 16,0-21 65-16,0 23 31 16,-22 20-96-16,-1-20-127 15,-21 43-129-15,-22-22-32 16,1 1-32-16,-3 21 0 16,3 0 0-16,-23-22 0 15,21 22 0-15,1 0 0 0,22-21 0 16,0-1 0-1,21-22 0-15,1-1 0 0,22 2-32 16,0 0-96 0,0-23 0-16,0 21 64 0,22 1 32 15,23-22 32-15,-1 23 0 16,22-23 33-16,1 0-1 16,21 0-32-16,-22 0 0 15,23 0-32-15,-2 0-32 16,1-23 0-16,1 23 0 15,-23-22-128-15,-22 22-385 16,23 0-704-16,-23-21-897 16,-1-2-1249-16,1 0-1249 15,-22-20-577-15,24-1 1473 16,-23-1 1218-16,21-21 608 16,-22 22 256-16,22-22 65 15,-23 21 97-15</inkml:trace>
  <inkml:trace contextRef="#ctx0" brushRef="#br0" timeOffset="32765.27">24140 13318 2690 0,'-66'-23'9961'0,"45"23"-1505"0,21 0-7719 15,0 0-449 1,0 0-31-16,21 0-65 15,23 0 160-15,24 0 65 16,21 0 31-16,-2 0-96 0,3 0-127 16,-3 0 127-16,2-22 192 15,-23 22-63-15,0 0-193 16,1 0-160 0,-45 0-64-16,0 0 0 0,0 22 129 15,-22-22 95-15,0 23 128 16,-22-2 1-16,0 1-1 15,-23 22-96-15,1-21-95 16,0 20-65-16,-22-20-96 16,-1 20 0-16,-21 24 0 15,23-22 0-15,21-2-32 16,-23 1-32-16,23 1 0 16,22-1 0-16,0-1 0 0,22 2 0 15,0-22 0-15,0-2 0 16,0 1 0-1,44 1 0-15,-22-2 32 0,21-21 32 16,3 23 0-16,20-23 0 16,-1 0-32-16,1 0 0 15,1 0 32-15,21 0 0 16,1-23 0-16,-1 2-32 16,-1 21-32-16,-19-23 0 15,-3 23-64-15,-21 0-32 16,-22 0-224-16,0-22-513 15,23 22-704-15,-23 0-801 0,0-21-1442 16,0-2-1313-16,22-22 513 16,-22 24 2274-16,-2-24 448 15,2 24-160-15,23-24 320 16,-23 1-255-16</inkml:trace>
  <inkml:trace contextRef="#ctx0" brushRef="#br0" timeOffset="33364.14">25268 13118 4676 0,'-67'0'9481'0,"67"0"-3331"0,0 0-5670 15,0 0-576-15,22 0 96 16,1 0 128-16,21 22 96 15,22-22 129-15,-2 23 31 16,25-23 0-16,-1 0-63 16,-23 21 127-16,3-21 161 15,19 0 63-15,-21 22-191 16,-21-22-321-16,-1 0-32 16,0 0-32-16,-22 23 0 15,-22 0 0-15,0-2 97 16,0 1 95-16,-44 1 32 15,0-2-96-15,1 24-95 16,-25-1-1-16,3 22 0 0,-23 0 0 16,21 0-64-16,23 0 0 15,0-22 0-15,0 22 0 16,22-21 0-16,-1-1 0 16,23-22-32-16,0 1 0 15,0-2 32-15,0-21 0 16,45 22 0-16,-23-22 65 15,22 0-1-15,22 0 0 16,-23 0 0-16,25-22 32 16,-3 1-64-16,1 21-64 15,23-23-32-15,-23 1 0 0,-22 22 0 16,23-23-128 0,-23 2-288-16,-22-1-353 15,22 22-416-15,-22-23-417 16,21 23-384-16,-19-21-864 0,-2-2-866 15,0 1-223-15,-22-22 1248 16,22 22 1057-16,-1-22-63 16,-21 0-321-16,22-22-32 15</inkml:trace>
  <inkml:trace contextRef="#ctx0" brushRef="#br0" timeOffset="34124.04">26215 12898 3235 0,'-44'-22'9641'0,"44"22"-1922"0,0 0-6854 15,0 0-449-15,0 0 129 16,22 0 223-16,22 22 33 16,-22 22-32-16,45-22-128 15,-23-1-129-15,21 2-128 16,23-1-127-16,-21-22 95 15,-1 0 32-15,-22 22-95 16,23-22-97-16,-23 0-128 16,-22 0 64-16,0 0 32 15,-1 0-32-15,1 0 0 16,-22 22 0-16,22-22 1 16,-22 0-1-16,0 23 64 15,0-2 0-15,0 1 0 0,0 22 0 16,0 1-63-16,0-1-1 15,-22 1-32-15,22 21-32 16,-22-22 0-16,1 22 0 16,21-23 0-16,-22 24 0 15,22-22 0-15,-22-24 0 16,22 1-64-16,-22 1 0 16,22-2 96-16,-22 1 0 15,22-22 0-15,-23 23 33 16,1-2 63-16,0-21-96 15,0 23-32-15,0-1 0 16,-22-1 0-16,0 2 0 0,22-1 0 16,-23 1-64-16,45-2 0 15,-22 1 0-15,22 1-32 16,0-2-32-16,22 2 32 16,0-23 32-16,23 0 0 15,-1 0 64-15,22 0 0 16,23 0-64-16,-1 0 96 15,-1 0 0-15,24 0-32 16,-23 0 33-16,-21 0-1 16,-1 0-32-16,-44 0-96 15,0 0-64-15,0 0-161 16,-22 0-255-16,0 0-353 16,0 0-448-16,0 0-321 0,0 0-448 15,0 0-1345 1,-22 0-1442-16,22 0 1 15,-22 0 2337-15,0 0 994 0,0 0 256 16,0 22 160-16,0-22-64 16,0 21 96-16,-1 2-225 15,1-23-159-15</inkml:trace>
  <inkml:trace contextRef="#ctx0" brushRef="#br0" timeOffset="38683.06">26634 7266 2274 0,'0'0'3043'0,"0"-23"1633"16,-22 23-4132-16,22 0 161 15,0 0 352-15,0 0 64 16,0 0-192-16,0 0-192 15,0 0-129-15,22 0 1 16,0-21 0-16,22 21-33 16,0 0 65-16,1 0 31 15,21 0-159-15,-1-22-33 16,-21 22-31-16,23-23-1 16,-1 23-32-16,-22 0 1 15,1-21-65-15,-1 21-96 16,-22 0-95-16,0 0 63 0,0 0 0 15,-22 0 32-15,0 0 1 16,0 0-1-16,0 21-32 16,0-21 0-16,0 0-32 15,0 0 65-15,0 23-33 16,0-23-32-16,0 22 0 16,22-1 0-16,-22 2 33 15,0-1-33-15,0-1-32 16,0 2 0-16,0 22 32 15,0-24-32-15,22 45 1 16,-22 0 63-16,0 23 0 16,0 0-32-16,0 43 0 15,0 1-32-15,21 21-31 0,-21 0-65 16,0 1 0-16,22 22-32 16,-22-22 0-16,0 0 32 15,24-23 64-15,-24 1 32 16,22-1-32-16,-22-22 0 15,22 22 0-15,-22-22 1 16,0 23-33-16,0-1-32 16,0-22 32-16,0 22 32 15,0 2 0-15,0-2 0 16,0 1 0-16,22-22 0 16,-22-1 1-16,0 22-1 15,21-21 0-15,-21-1 32 0,22 22 0 16,-22-20 64-16,0-3-31 15,22 1 31 1,-22 2-32-16,0-3-64 0,0-20 0 16,0 0 0-16,22-2 0 15,-22-21-32-15,0 23-31 16,0 0-65-16,0-23 64 16,0 23 0-16,22-23-64 15,-22 21 0-15,0-19 0 16,0 20 0-16,0-21 0 15,0-1 96-15,0-23 0 16,0 24 0-16,22-1-32 16,-22-21 32-16,0 21 0 0,23-22-64 15,-23 1 32-15,0-2-32 16,22-20 0-16,-22-2 32 16,22 2-64-16,-22-1 0 15,0-1 0-15,22 24 0 16,-22-24 0-16,22 2 32 15,-22-1 32-15,0 0-31 16,0 0-33-16,0 1 0 16,0-23 0-16,0 21 0 15,22-21 0-15,-22 22 0 16,0 1 0-16,0-23 0 16,0 21 0-16,0-21 0 0,0 0-65 15,0 0 1-15,0 22 32 16,0-22-32-16,0 0 32 15,0 0 32-15,0 0 0 16,0 0 0-16,0 23 0 16,0-23 0-16,0 0-32 15,0 0-32-15,0 0 32 16,-22 21 32-16,22-21 0 16,-22 0 0-16,-22 0 0 15,22 23-32-15,-1-23-160 16,-21 22-353-16,0-1-832 15,22-21-1313-15,1 0-1795 16,-1 0-640-16,-22-21 833 0,20-24 1730 16,2 1 544-1,1 1 769-15,-1-23 192 16,0-23 0-16,22 0-32 16,0 2 96-16,44-2 128 0,-23 23 64 15,25 0-63-15,-2 0 31 16</inkml:trace>
  <inkml:trace contextRef="#ctx0" brushRef="#br0" timeOffset="56261.01">27473 9782 448 0,'-22'0'2819'0,"22"23"-1026"16,-22-23-672-16,22 0 289 16,0 0 63-16,0 0-128 15,-22 22-127-15,22-22-129 16,0 0-225-16,0 0-159 16,22 0-96-16,-22 0 63 0,44-22-95 15,-1 22 63-15,23 0-95 16,1 0-1-16,21-23-31 15,0 23-129-15,1 0-160 16,-2-21-31-16,24 21-33 16,-23 0 0-16,1-23-96 15,-23 23-32-15,22-22-32 16,-43 22 0-16,-1-21 32 16,0 21 32-16,-23 0 0 15,1 0 0-15,-22 0 0 16,22 0 32-16,-22 0 1 15,0 0-33-15,0 0-64 16,0 0 0-16,0 0-129 0,0 0-383 16,0 0-865-16,0 0-1858 15,0 0-2018-15,-22 0-513 16</inkml:trace>
  <inkml:trace contextRef="#ctx0" brushRef="#br0" timeOffset="63543.4">26370 6604 2242 0,'-22'0'2850'0,"0"0"-2177"15,-24 0 320-15,25-23 128 16,-1 23 96 0,0-22-96-16,-22 1-192 15,22 21-320-15,0 0-65 0,-23 0-192 16,23 0-63-16,-22 21-33 15,22 24-32-15,-22-23-64 16,22 22-32-16,1 0 1 16,21 22 31-16,0 0 64 15,0 0-32-15,0 0 96 16,21 1-95-16,1-1-65 16,0-44 32-16,0 22 0 0,22-44 96 15,-22 0-32 1,0 0-31-16,23-21-65 15,-23-24 32-15,22 1-96 16,-22-22 0-16,0 0 0 0,-22 0 0 16,0 22 96-16,0-1-96 15,0 1 0-15,0 22 65 16,0 1 31-16,0-2 32 16,0 23 96-16,-22 0 32 15,22 23-31-15,0-2-65 16,0 45-32-16,0-21 64 15,0 21-31-15,0 0-65 16,0 1-96-16,0-24 32 16,22 1-64-16,0 1-32 15,-1-24 0-15,1-21 0 16,2 23 0-16,-2-23-192 16,0 0-545-16,0 0-1633 0,-22 0-2787 15</inkml:trace>
  <inkml:trace contextRef="#ctx0" brushRef="#br0" timeOffset="65237.99">26523 6160 224 0,'-44'-21'4036'0,"0"21"31"16,1 0-2978-16,21 0 193 16,-22 0 95-16,20 0-160 15,24 0-128-15,-22 0-64 16,22 0-96-16,0 0-320 16,0 0-321-16,0 0-96 0,46 0 224 15,-24 0 33 1,43 21-97-16,1-21 0 15,1 0 1-15,21 23 31 16,-22-23-64-16,23 0 97 0,-23 0-65 16,-23 0-31-16,1 0-1 15,2 0-32-15,-25 0 32 16,1 0 1-16,-22 22 191 16,0-22 225-16,0 22 128 15,-43 23-97-15,-3-2-255 16,-20 2-129-16,23 22-95 15,-23-1-33-15,-1 0-64 0,1 1-32 16,22 0-32 0,-23-1-96-16,45-23 0 15,-22 24 32-15,44-24-32 16,-22 2-32-16,22-24 0 0,0 2-32 16,22 0 0-16,0-2 0 15,0 1 96-15,23-22 64 16,21 0 1-16,-22 0-1 15,22 0 0-15,1-22-64 16,-1 1 0-16,-1-2-32 16,-21 0 0-16,23 2 32 15,-45-1-32-15,22-1-32 16,-22 23-64-16,-22 0-32 16,22 0 0-16,-22 0-128 15,0 0-193-15,0 0-287 16,0 0-449-16,0 0-545 15,0 0-576-15,0 0-1282 0,0 0-1376 16,0 0-193-16,-44-21 1409 16,0-1 930-1</inkml:trace>
  <inkml:trace contextRef="#ctx0" brushRef="#br0" timeOffset="66078">26920 5763 1 0,'0'0'2465'0,"0"0"33"16,0-22-1921 0,-22 22 191-16,-21-21 482 15,-1 21 159-15,0 0-128 0,-45 0-128 16,1 0-256-16,-1 0-256 16,1 21-65-16,1 1 1 15,-2 1-33-15,1-2-63 16,21 1 31-16,1 24-63 15,0-3-129-15,23 1-160 16,-3 1 0-16,2 21-128 16,1 0 0-16,-1 0 32 15,22 1-32-15,0 21 1 0,-2 1 31 16,3 21-32 0,-1 24 0-16,22-25 64 15,0 24-96-15,0-23 0 0,0 22-64 16,22-43 128-16,-1-1-64 15,25-21 32-15,20-24 32 16,-1 2 64-16,24-1 32 16,21-21-64-16,1-2-32 15,-1-21 96-15,44-21-64 16,-21-2-31-16,-1-43-1 16,1 22 0-16,-2-45-32 15,-20 1 32-15,-1-1-32 0,-21-21-32 16,-23 0 32-1,-1-1 32-15,-19-21 0 16,-24 22 0-16,0-22-32 16,-22 20-32-16,0 1 32 0,-22 1 32 15,-22 44 32-15,-2-23-32 16,-19 46-32-16,-1-2-128 16,-1 24-96-16,-43 21-96 15,21 0-449-15,-20 0-672 16,21 21-1442-16,-1 1-1633 15,23-22-449-15</inkml:trace>
  <inkml:trace contextRef="#ctx0" brushRef="#br0" timeOffset="68074.96">28951 9496 1 0,'-22'-44'4034'0,"22"22"547"16,0 1-3204-16,-23-2-192 15,23 1 385-15,0 22-97 16,0-21-288-16,0 21-64 16,0 0-128-16,0 0-128 15,0 0-257-15,0 0 129 16,0 43 192-16,0 23 64 15,0 22-192-15,23 0-129 16,-1 22-191-16,-22 0-225 16,22 1-128-16,0-1-96 15,0-21-32-15,-22-2-160 16,23-42-160-16,-1-1-449 0,0 1-512 16,-22-24-449-16,22 2-608 15,-22-23-1153-15,0 0-1154 16,0 0 225-16,0-44 2114 15,0 21 897-15</inkml:trace>
  <inkml:trace contextRef="#ctx0" brushRef="#br0" timeOffset="68392.95">28929 9496 128 0,'-23'-132'6117'0,"23"88"289"16,0 22-4195-16,0-22-1699 15,23 0 193-15,-1 22 128 0,22-1-97 16,1 23-95-16,-1 0-129 16,23 0-95-16,-23 0-97 15,-22 23-128-15,0 20 96 16,0-20 193-16,-22 21 127 16,0 1 1-16,-22 21-257 15,-22-23-127-15,0 1-33 16,-1 0-64-16,-21-1 32 15,21-20-64-15,1-1-64 16,22 0-160-16,-1-22-288 16,23 0-481-16,0 0-929 15,23 0-1729-15,-1 0-1666 0,0 0 32 16,22 0 2018-16</inkml:trace>
  <inkml:trace contextRef="#ctx0" brushRef="#br0" timeOffset="68682.66">29592 9231 4900 0,'0'-21'6566'0,"0"21"609"0,0 0-6246 15,0 0-64-15,0 0 64 16,0 21-129-16,0 46-95 16,0-22-224-1,22 21-161-15,-22 0-192 0,0-1-288 16,0-22-353-16,0 2-672 16,0-1-1345-16,0-44-2275 15,0 23-1473-15,0-23 961 16</inkml:trace>
  <inkml:trace contextRef="#ctx0" brushRef="#br0" timeOffset="68849.92">29459 8989 2370 0,'-21'-22'7879'0,"21"22"-1249"0,0 0-6149 16,0 0-545-16,0 0-256 15,0 0-673-15,21 0-2339 16,1 0-2305-16,22 0-96 16</inkml:trace>
  <inkml:trace contextRef="#ctx0" brushRef="#br0" timeOffset="69338.41">29835 9188 800 0,'-44'22'9065'0,"-1"-22"672"16,45 0-7367-16,0 21-1985 16,0-21-225-16,0 0 64 15,45 0 0-15,-1 0 32 16,22 0-31-16,21 23-1 15,-19-23-128-15,-3 0 0 16,1 0-64-16,-21 0 64 16,-1 0-64-16,-22 22 64 15,-22-22 0-15,0 22 97 16,-22 0 95-16,0 1-32 16,-22 20-128-16,-23 1-32 0,23 1-64 15,-21-1 64-15,19-1-96 16,2 1 0-16,23-22 32 15,-1 22 1-15,22-21 31 16,0-2-32-16,0 1 0 16,0 1 64-16,22-23-32 15,-1 21 64-15,23-21-32 16,2 0 0-16,19 0-32 16,-21 0-64-16,0 0-160 0,23-21-513 15,-23-2-896 1,0 1-1730-16,0-22-1762 15,-22 22-352-15,23 0 1825 16,-23-23 321-16</inkml:trace>
  <inkml:trace contextRef="#ctx0" brushRef="#br0" timeOffset="69821.17">30652 9298 4836 0,'-90'0'8744'15,"47"-22"-3202"-15,21 22-3396 0,0 0-1410 16,22 0 1 0,0 0-96-16,22 0-289 15,0 0-64-15,0 0 97 16,43 22-33-16,3-22-128 0,-3 0-128 16,1 22 0-16,23-22 0 15,-23 0 33-15,0 0-33 16,-21 0 0-16,-23 0-64 15,0 0 64-15,0 0 0 16,-22 0 128-16,-22 0 0 16,0 23-63-16,0-2-33 15,-45 1 0-15,23 22 0 16,-22 1-64-16,21-1 0 16,1-23 0-16,22 22 0 15,0 2 64-15,0-1-64 16,22 0 0-16,-22-22-32 15,22 22-32-15,22-21 0 0,0-1 0 16,0-22 0-16,22 0 0 16,1 0 0-16,-1 0-32 15,22 0-64-15,-22 0-256 16,1-22-481-16,21 22-768 16,-23-23-1090-16,1 2-1665 15,24 21-641-15,-25-23 1346 16,23 1 1441-16,0 1-609 15</inkml:trace>
  <inkml:trace contextRef="#ctx0" brushRef="#br0" timeOffset="70276.28">31886 9583 3619 0,'44'-21'8328'0,"-21"-1"-1410"16,-23 22-6341-16,0-21 31 15,0-23 225-15,0-1-96 16,-23 1-96-16,1 22-1 15,0-22-127-15,0 44-193 16,-22 0-64-16,22 0 0 16,-21 23 65-16,-25 20-193 15,46 1-64-15,-21 1-64 16,21 20 0-16,22-22-32 16,0 2 0-16,0-23-64 15,22 0 0-15,21 1-32 16,-21-23-33-16,0 0-31 15,24-23-96-15,-3-21 64 16,-21 22 64-16,0-22 128 16,22 22 32-16,-22 1 32 15,0-2 32-15,23 23 64 0,-23 0 64 16,0 23 64-16,0-2 32 16,0 22 1-16,0 2-33 15,0-23-128-15,0 23-64 16,1-2-64-16,-1-20 0 15,22-2 0-15,-22 2-64 16,-1-1-96-16,1-22-385 16,0 0-608-16,0 0-1313 0,-22 0-1762 15,0 0-961-15,0-22 1025 16,0 22 1506-16,0 0 31 16</inkml:trace>
  <inkml:trace contextRef="#ctx0" brushRef="#br0" timeOffset="79183.69">22993 6957 4548 0,'0'21'5253'0,"22"-21"-3972"15,-22 0-608 1,0 0 223-16,0 0 1 0,0 0-352 16,0-21-193-16,0-1 1 15,0-22 31-15,0-22 0 16,0 21 33-16,0-42 31 15,-22 20 0-15,1-44-31 16,-1 23-161-16,0-24 0 16,0 2 65-16,22-1-33 15,-22-21 64-15,-2 22-128 16,24 21-31-16,0-21 31 16,-21 22-32-16,-1 22-64 15,22-1-32-15,-22 1-32 16,22 23 32-16,-22-2 33 15,22 1 31-15,-22 0-64 0,22 22-32 16,0-23-64-16,-22 23 64 16,22 0 0-16,0-1-64 15,0 2 64-15,0-1 0 16,0 22 64-16,0-23 32 16,0 23 97-16,0 0-97 15,-22 0 64-15,22 0-64 16,0-21 32-16,0 21-64 15,0 0 1-15,0 0-1 16,0 0 0-16,0 0 0 16,0-22 0-16,0 22-32 15,0-23-32-15,0 23 64 0,0-21 0 16,0-2-31-16,0 23-1 16,0-22-64-16,0-22 64 15,0 22-64-15,0-22 64 16,22 22-64-16,-22-22 64 15,0 21-32-15,0-20 64 16,0 20 32-16,22 2 32 16,-22-1-31-16,0-1 31 15,0 23 0-15,0-21 64 16,0 21-32-16,0 0-31 16,0 0-1-16,0 0 0 15,0 0-32-15,0 0-96 16,0 0 0-16,-22 44 0 0,0-1 0 15,0 23-32-15,0 1 0 16,-1-1 33-16,1 0-1 16,0 0 0-16,0-21 0 15,22 21 0-15,-22-22 0 16,0-22 0-16,22 22 0 16,0-21 0-16,0-1-32 15,-22-1-32-15,22 2 0 16,0-23 32-16,0 0 32 15,0 0 64-15,0 0 0 16,0-23 0-16,22-43-63 16,0 22-1-16,0-44-64 0,-22 22-32 15,22-1-32-15,-22 1 64 16,0 23 0-16,0-24 0 16,0 22 32-16,22 24 32 15,-22-1-32-15,0-1-32 16,0 2 0-16,0 21 0 15,0-22 0-15,0 22 0 16,0 0-32-16,22 0 0 16,-22 0 0-16,23 0 96 15,-1 0 64-15,0 43 0 16,0-20 0-16,0 20 32 16,0 2-32-16,0-1-32 15,0-21-32-15,0 20 0 0,-1-20-32 16,3-2-32-16,-24-21 0 15,22 22 0-15,-22 1 0 16,0-23-128-16,22 21-288 16,-22-21-353-16,0 23-480 15,0-23-673-15,0 22-832 16,-22-22-1250-16,22 0-673 16,-22 0 578-16,-2-22 1504 15,24-1 577-15,-21 2 321 16,21-2-65-16</inkml:trace>
  <inkml:trace contextRef="#ctx0" brushRef="#br0" timeOffset="89053.14">3684 8082 736 0,'22'0'2563'0,"-22"0"-1827"15,0 0-255-15,0 0 480 16,0 0 352-16,0 0-32 15,0 0-256-15,0 0-320 16,0 0-257-16,-22 0-63 16,22 0-129-16,-23 0 32 15,1 0-32-15,22 0 33 16,-22 0-65-16,-22 0 64 16,22 0-32-16,1 0-31 15,-23 23-65-15,22 21 0 16,-24-22 32-16,3 22 64 0,-1 1-32 15,0-2-63-15,0 24 31 16,21-1 32-16,-21 24-32 16,0-3 32-16,22 2 1 15,0 22-33-15,0-23 96 16,1 0-64-16,21 22 1 16,0-21 31-16,0-1-64 15,21-21-64-15,23 20 0 16,-22 2 32-16,22-25-128 15,23 3 0-15,-23-22 32 16,22-24 1-16,-1 1-1 16,25 1 0-16,-25-23 32 0,23 0 32 15,1-23-32-15,-1-20 0 16,1-24 0 0,-2 1-32-16,-21 0 0 15,23-21 0-15,-23-2 0 0,-22 0-32 16,23 2-32-16,-23-2 0 15,-22 1 0-15,-22-22 0 16,0 21 0-16,0-21 0 16,-22 22 0-16,0-24 32 15,-22 46 32-15,-23-23 1 16,23 23 63-16,-22 23 0 16,-1-2 0-16,1 1 0 0,-21 21 0 15,20 1 96-15,-21 22-96 16,22 0-128-1,-23 0-64-15,23 22 64 16,1 1 0-16,19-1 0 0,3 0 0 16,-1 0-96-16,22 1-96 15,-22-2-64-15,22 1-225 16,0 1-287-16,22-2-449 16,-23 1-1058-16,1 1-1632 15,22-2-706-15,-22 2 930 16</inkml:trace>
  <inkml:trace contextRef="#ctx0" brushRef="#br0" timeOffset="99476.16">13614 9496 768 0,'0'-21'4388'0,"0"21"449"16,0 0-3332-16,0 0-223 15,0 0 63-15,0 0-96 16,0 0-288-16,-22 0-256 16,22 0-97-16,0 44 1 15,0 20 63-15,0 3 1 16,0 21 0-16,0 22-129 15,0 1 1-15,0 22-161 16,-23-23-96-16,23 1-31 16,-22-24-65-16,22 2 32 15,0-23-96-15,0 2 32 0,0-25-64 16,22 23-64-16,-22-21 32 16,23-23-96-16,-23 23-64 15,22-24-256-15,0 1-481 16,-22-22-704-16,0 23-833 15,22-23-1602-15,-22 0-1121 16,0 0 577-16,0 0 2690 16</inkml:trace>
  <inkml:trace contextRef="#ctx0" brushRef="#br0" timeOffset="100223.88">13614 10777 960 0,'0'0'4292'0,"0"0"385"0,0 0-3428 15,0 0-480-15,0 0 0 16,0 0-97-16,0 0-127 16,0 0-65-16,0 0-95 15,0 22-65-15,0-22 0 16,0 0 64-16,0 0 97 15,0 0-33-15,0 22-31 16,0-22-193-16,0 0-96 16,0 0 32-16,0 0-32 0,0 0-64 15,0 0 0-15,0 0-31 16,0 0-33-16,0 0 0 16,0 23 0-1,0-23 0-15,0 0 32 0,0 21 32 16,0-21 0-16,0 0-64 15,0 0 32-15,0 22 32 16,0-22 32-16,0 0 64 16,0 0 160-16,0 0 1 15,22 0 95-15,-22 23-32 16,0-23 33-16,22 0-1 16,0 0 65-16,0 0-65 0,22 0-32 15,-1 0 33 1,3 0 31-16,20 0-63 15,21 0-65-15,24 0-32 16,21-23-32-16,-21 1 1 0,22 22-97 16,22-21-64-16,-22-2-64 15,0 23 32-15,-24-22-32 16,2 22 0-16,-1 0 32 16,1 0-64-16,-24 0 0 15,1-22 0-15,1 22 0 16,-1 0 0-16,-21 0 0 15,-1 0 0-15,-1 0 0 16,-21 0 0-16,2 0 0 0,-3 0-32 16,-21 0 0-16,0 0-64 15,0 0 32 1,-22 22-96-16,0-22-32 16,22 0-97-16,-22 0-159 0,0 0-225 15,0 0-448-15,-22 0-576 16,0 0-930-16,0 0-1056 15,0 0-353-15,1 0 1057 16,-1 0 1249-16,-2-22-448 16</inkml:trace>
  <inkml:trace contextRef="#ctx0" brushRef="#br0" timeOffset="101552.83">15953 10844 2434 0,'24'0'3075'0,"-24"0"-1538"15,0 0-768-15,0 0 320 16,0 0 96-16,0 0-96 15,0 0-32-15,22 0 192 0,-22-23-128 16,0-21-192 0,0 22-160-16,0-22-96 15,0-22-33-15,0-24-127 16,0 1-129-16,0 2-64 0,0-2 33 16,0 1 95-16,0-1 65 15,0 23-97-15,-22 0-160 16,22-1-96-16,0 1 1 15,0-21-65-15,0 42-32 16,0-21 0-16,0 22-64 16,0 0 64-16,0 1 0 15,0 20-64-15,0 2 64 0,0-2 0 16,0 23 32 0,0-22 32-16,0 22-32 15,0 0 0-15,0 0-64 16,0 0 32-16,0 0-64 0,0 0 0 15,0 0 0-15,0 0-64 16,0 0-64-16,-24 0-128 16,24 0-128-16,0 22-289 15,-22-22-192-15,22 0-160 16,0 23-224-16,0-23-192 16,0 0-289-16,0 0-384 15,0 0-384-15,0 0-225 16,0 0 385-16,0 0 865 15,0 0 704-15,0 0 224 16,0 0 257-16,0 0 96 16,0 0 96-16,0 0 192 15,0 0 0-15,0 0 0 0,0 0-64 16,0 0 160-16,0 0 1218 16,0 0 1472-1,0 0 513-15,0 0-1697 16,0 21-96-16,0-21 31 0,-22 0-127 15,-21 0-225-15,21 0-192 16,-44 0-160-16,21 23 0 16,-21-23-193-16,-22 0-159 15,-1 0-65-15,1 21 1 16,-1-21-129-16,2 0-128 16,-23 22-31-16,-1-22-1 15,2 21-32-15,-3-21 64 0,3 23-64 16,20-23 1-16,-22 0 95 15,43 0-128-15,-19 0-32 16,43 0 0-16,-23 0 32 16,23 0-63-16,0 0-33 15,0 0-32-15,1 0 0 16,19 0 32-16,-20 0-64 16,0 0 0-16,23 0 32 15,-1 0 0-15,0 0 32 16,0 0-64-16,22 0 0 15,-22 0 0-15,22 0 32 16,0 0 0-16,-24 0 32 16,24 0-64-16,0 0 0 0,0 0 0 15,-21 0 0-15,21 0 0 16,0 0 0 0,0-23 0-16,0 23 0 15,-22 0 32-15,22 0 0 0,0 0 32 16,-22 0-64-16,22 0 0 15,-22 0 0-15,22 0 0 16,-22 0 0-16,0 0 0 16,0 0 0-16,22 0 0 15,-22 0 0-15,22 0 0 16,-22 0 0-16,22 0 0 16,0 0 0-16,-23 0 0 15,23 0 0-15,0 0 0 0,0 0-32 16,0 0 0-1,0 0-64-15,0 0 64 0,0 0-64 16,0 0 32-16,0 0-160 16,0 0-225-16,0 0-448 15,0 0-448-15,0 0-865 16,0 0-1281-16,0 0-930 16,0 23 514-16,-22-23 1344 15,22 22 65-15,0 0-289 16</inkml:trace>
  <inkml:trace contextRef="#ctx0" brushRef="#br0" timeOffset="128356.97">22751 15238 4804 0,'0'-21'8744'0,"0"21"-3491"15,0 0-4292-15,0 0-256 16,0 21-32-16,0 2 63 15,0 20 161-15,0 3-96 16,22 20-161-16,-22 0-31 0,0 23-97 16,0-23-191-16,0 0 63 15,-22 0 33-15,22 0-33 16,-22 1-160 0,22-24-160-16,-22 23 0 0,22 1-64 15,0-24-96-15,-22 2-224 16,22-22-417-16,0-2-608 15,0 1-865-15,0 1-1698 16,0-23-1569-16,22 0 384 16,-22-23 1698-16</inkml:trace>
  <inkml:trace contextRef="#ctx0" brushRef="#br0" timeOffset="128959.99">23059 15459 1377 0,'22'-21'8136'0,"-22"21"-417"15,-22 21-6310-15,22 2-480 16,0 21-32-16,-22 1-96 16,0-2-193-16,0 1-127 15,1 22 31-15,21-21-31 16,-22-1-193-16,0-1 32 15,0 3 97-15,22-25 63 0,-22 1-128 16,22-22-159 0,0 0-65-16,0 0 0 15,0 0 0-15,0 0 32 16,22 0 32-16,0 0-32 0,0 0-31 16,21 0-1-16,1 0 0 15,-22 0-96-15,23 0-32 16,-1 0 32-16,0-22 32 15,-22 22-32-15,0-21-32 16,0-2 32-16,0 0 32 16,1-20 0-16,-23 20 0 15,0 2 0-15,0-24 0 16,0 24 64-16,0 21 65 0,0 0 95 16,0 0 96-1,0 0-31-15,0 0-1 16,0 21-32-16,0 45 65 15,0 0-1-15,0 1-32 0,0-1-64 16,0 23-95-16,0-23-97 16,0 0-32-16,0-21-32 15,0-1-64-15,0-1-224 16,22-20-289-16,-22-1-480 16,0-22-705-16,0 0-1248 15,0 0-1763-15,0-22-992 16,0-1 1152-16,-22 2 2083 15,22-24-193-15,0 1 97 16</inkml:trace>
  <inkml:trace contextRef="#ctx0" brushRef="#br0" timeOffset="130105.07">24893 15813 1825 0,'-22'0'8232'0,"0"-23"-1089"15,22 2-6503-15,0 21-511 16,0-22 31-16,44-1 96 15,0 2 64-15,-1 21 33 16,25 0-65-16,-3 21 32 16,1 2-96-16,-22 20-64 15,1 2 97-15,-45-1-1 16,0 0 128-16,0 1 65 16,-22 21-1-16,-1-22 129 15,-21-1 191-15,0 2 1 0,-21 21-96 16,19-43-225-16,24 21 33 15,0-44-65 1,0 22-128-16,22-22-127 0,0 0-65 16,22 21 32-16,22-21 32 15,2 23-96-15,-3-1 0 16,1-22 64-16,22 0 0 16,-21 0-96-16,21 0-64 15,-22-22-96-15,-22 22-416 16,20 0-642-16,-19 0-895 15,-1-23-1283-15,0 2-1568 0,0-1-417 16,0-1 1665 0,-22 2 1186-16</inkml:trace>
  <inkml:trace contextRef="#ctx0" brushRef="#br0" timeOffset="131006.16">25553 15902 1537 0,'0'-67'9769'0,"22"67"-384"0,-22-22-8488 16,22 22-545-16,0 0 129 16,21 0 95-16,3 0-95 15,-2 0-193-15,-22 0 64 16,-1 0 33-16,1 22 31 0,-22-22-32 16,0 21 289-16,0 25 160 15,-22-25-64 1,1 24-321-16,-1-2-96 0,0 1-63 15,0 1-1-15,0-24-96 16,-2 2-64-16,24 22 0 16,0-24-32-16,0-21-64 15,0 22 0-15,0 1 33 16,24-2-33-16,-2 2 0 16,0-23 32-16,0 0-32 15,0 0-32-15,-1 22 0 16,1-22 32-16,22 0 32 15,-22-22-32-15,2-1 0 16,-3-21 0-16,1 22-32 16,22-22-64-16,-44-22 64 15,0 21-64-15,0-21 0 0,0 0 64 16,0-1-32-16,-22 24 32 16,0-23 32-16,0 22-32 15,1 21 0-15,-3-20 32 16,-20 20 32-16,22 23 0 15,-21 0 32-15,-1 0 0 16,0 44-32-16,-1 1 0 16,23-1 0-16,-22 22 0 15,44 23 0-15,0-23 0 16,0 0 0-16,22 0-64 16,0 0 65-16,0 0-1 15,23-22-64-15,-1-21 0 0,0-1 0 16,-1-1 0-16,1-21 0 15,2 0 0-15,-3-43 0 16,1 20 0-16,0-21 0 16,0-22-32-16,-22 21-65 15,-22-21 1-15,0 0 64 16,0 22 0-16,-22-22-32 16,0 22 32-16,-22-1 32 15,0 2 0-15,22 20 64 16,-21 23 0-16,-3 0-64 15,2 0 0-15,22 23 0 16,-21 20 0-16,-1 2 64 16,22 22 0-16,-2-1-64 0,24 0 0 15,0 0 0-15,0 0-32 16,24-22-64-16,-2 1-32 16,0-24-128-1,22 2-224-15,-23-23-257 0,23 0-416 16,-22-44-577-16,0 21-1345 15,2-20-1313-15,-3-2-192 16,-21 22 1249-16,0-20 672 16,-21 20 161-16,21 2 832 15,-24-2 289-15,2 1 32 16</inkml:trace>
  <inkml:trace contextRef="#ctx0" brushRef="#br0" timeOffset="135649.01">28906 12898 832 0,'-22'-45'5734'0,"22"45"-962"0,0 0-4131 15,-22 0 256-15,22 0 64 16,0 0-129-16,0 23-191 16,0-1 192-16,0 44 160 0,0 22-96 15,0 23-33-15,22-1-63 16,0 45 64-16,-22 21 0 15,23 22-225-15,-23 23-159 16,22 0-193-16,-22-22-96 16,0-23-32-16,22 1 1 15,-22-21 31-15,0-2-96 16,0-22-32-16,0 1-64 16,22 0 0-16,-22-23 32 15,22 0 0-15,-22-21 32 16,0 0-64-16,23-23-32 15,-1 0-32-15,-22-22-128 16,0-1-129-16,0-20-191 0,0-23-449 16,0 22-480-1,22-22-737-15,-22 0-961 16,0 0-737-16,0-22-32 16,0-1 962-16</inkml:trace>
  <inkml:trace contextRef="#ctx0" brushRef="#br0" timeOffset="136082.92">29040 15923 992 0,'-23'0'5317'0,"23"-21"449"0,-22 21-4133 15,22 0-415-15,-22 0 127 16,22 0-96-16,0 21-320 16,0-21-320-16,0 0-97 15,22 0-64-15,0 0 97 16,23 0-33-16,22-21 65 15,21 21 64-15,45 0-97 16,-2 0 1-16,24 0-65 16,22 0-96-16,-2 0-63 15,-20 0-193-15,-22 21-32 16,-23-21-64-16,-21 22 0 0,-23-22-96 16,-1 23-96-16,-19-23-96 15,-24 0-193-15,-1 0-320 16,-21 0-544-1,0 0-801-15,0-23-1633 0,22 1-2147 16</inkml:trace>
  <inkml:trace contextRef="#ctx0" brushRef="#br0" timeOffset="137620.89">29129 15637 224 0,'-45'0'3651'0,"45"0"-1120"15,0 0-962-15,0 0 97 16,22 0 31-16,-22 0-287 16,0 0-161-16,0 0-32 15,0 0-32-15,0 0-64 16,0 0 0-16,0 0 32 16,23 0-128-16,-23 0-160 0,22 0-192 15,0 0-65-15,0 0-127 16,0 0-65-16,22 0-32 15,-22 0-63 1,21 0-65-16,-19-23-96 0,20 23-32 16,0 0 32-16,-1-22-31 15,23 1-1-15,-21-2 32 16,43 1 32-16,-22 0-32 16,23-23-32-16,-23 24 0 15,-1-24 1-15,25 2-1 16,-47 20-64-16,23-21 0 15,-21 22 0-15,-1-22 0 0,0-1-32 16,22 1 0-16,-22 1 32 16,1-2 0-16,-1 1 0 15,21-22 0-15,-21 22 0 16,2-22-32-16,-3 20-32 16,1-21 0-16,-22 24 0 15,22-23 0-15,-22 21 0 16,0-22 0-16,1-20 32 15,-23 21 32-15,22-23-32 16,-22-21-32-16,22 22 0 16,0-1 0-16,0 0 32 15,-22 23 32-15,22 0-31 16,0 0-33-16,-22 0 0 0,22-1 32 16,-22 1 0-16,21 0-32 15,3 0-64-15,-24 22 64 16,22 1 0-1,-22 20 0-15,22-22 0 0,-22 24 32 16,0-24 32-16,0 24-32 16,-22-2-32-16,22 1 0 15,0-22 0-15,-22 21 0 16,22-20 0-16,0 20 0 16,0 2 0-16,0-1 0 15,-24 22 0-15,24-23 0 16,0 2 32-16,0 21 32 15,-21-23-32-15,21 1-32 16,0 22 0-16,0-21 0 16,0 21 0-16,0 0 32 15,0 0 32-15,0 0-32 0,0 0-32 16,0 0 0-16,0 0 0 16,0 0 0-16,0 0-32 15,0 0-96-15,-22 0-225 16,22 0-383-16,0 0-706 15,0 0-1152-15,0 0-1634 16,0 0-961-16,-22 0 993 16,22 21 2338-16,0 1-96 15,0 1-320-15</inkml:trace>
  <inkml:trace contextRef="#ctx0" brushRef="#br0" timeOffset="155084.2">22155 8039 416 0,'0'0'3683'0,"0"0"-127"0,0 0-2499 16,0 0-481-16,0 0-287 15,0 0-225-15,0 0-96 16,22 0-64-16,-22 0-449 15,0 0-1313-15</inkml:trace>
  <inkml:trace contextRef="#ctx0" brushRef="#br0" timeOffset="155535.91">23059 7795 224 0,'0'23'4228'0,"0"-23"800"16,0 0-2946-16,0 0-864 16,0 0-129-16,0 0-481 15,0 0-384-15,0 0-288 16,0 0-288-16,0 0-833 16,0 0-2338-16,0 0-2115 0</inkml:trace>
  <inkml:trace contextRef="#ctx0" brushRef="#br0" timeOffset="155953.92">24231 7818 1281 0,'0'0'6021'0,"0"0"-31"0,0 0-4997 16,0 0-865-16,0 0-128 15,0 0-160 1,0 0-385-16,0 0-672 0,0 0-1794 15,0-23-2049-15</inkml:trace>
  <inkml:trace contextRef="#ctx0" brushRef="#br0" timeOffset="162961.15">29283 8413 2562 0,'0'0'3011'0,"0"0"2050"0,-22 0-4389 16,0 0-255-16,0 0 95 16,-22 0 1-16,0 0-1 15,-23 0 1-15,22 0-1 16,1 0-160-16,0 0-95 15,-1 0-161-15,23 0 0 0,0 0 0 16,0 0 0-16,0 0-32 16,22 23-64-16,-22-1 32 15,22 1 32-15,-22 22 128 16,22-1 33-16,0 22 63 16,0 0 0-16,-22 23 64 15,22-1 1-15,-21 22-129 16,-3 23-64-16,2 21 0 15,0 0 0-15,0-1-64 16,22 2-63-16,0-22-33 16,0-1 0-16,0-22 0 15,0 1 0-15,22-45 0 0,0 23 0 16,-22-45 32-16,22 22 32 16,-22-44 0-16,24 22-64 15,-24-21 0 1,21-1 0-16,1 1 0 0,0-23 0 15,0 22 0-15,44-22 32 16,1 21 32-16,21-21-32 16,46 0 0-16,20 0 32 15,22-21-32-15,1 21-32 16,44-22 0-16,-1 22 0 16,-21-23 0-16,-22 23 0 15,0-22-64-15,-24 22 0 16,2 0 64-16,0-23 0 0,-46 0 0 15,24 23 0 1,-45-21 0-16,1 21 0 16,-1-22 32-16,-45-1 32 15,25 23-32-15,-46-21 0 0,21-1 32 16,-21-1 0-16,0 23 0 16,22-44 32-16,-22 22-32 15,0-22-32-15,23-1-32 16,-23-21 0-16,22-21 0 15,-22-2 0-15,0-21-64 16,-22-22-32-16,22-1 64 16,-22 1 32-16,0 0 96 0,0 22-32 15,-22 21 0-15,22 2 0 16,0 21-32 0,0 0-32-16,0 21 0 15,0 23 32-15,-22-23 65 0,22 45 159 16,-22-21 64-16,-22 21 0 15,22-22-63-15,-23-1-33 16,-21 23-32-16,-22-22 32 16,-23 1-32-16,-42 21-95 15,-24-23-65-15,-43 0-129 16,-1 23-31-16,-21-21-128 16,-2-1-64-16,23-1-129 15,0 23-127-15,46 0-321 16,42 0-865-16,0 0-1473 15,24 23-1153-15,-2-23 352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24:28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18624 1567 800 0,'0'0'865'0,"0"0"-352"16,0 0 159-16,0 0 129 0,0 0-160 16,0 0-97-1,0 0-95-15,22 0-1 0,-22 0 64 16,0 21 193 0,0-21 160-16,0 0 64 0,0 0 96 15,0 0 128-15,0 0 32 16,0 0-192-16,0-21-385 15,0 21-223-15,0-22-65 16,-22-1-32-16,22 23-63 16,-22-21-33-16,-22 21 32 15,21-23 0-15,1 23-32 16,-22 0 65-16,22 0-1 16,-22 23-96-16,22-2 0 15,-23 24 128-15,23-1 129 16,0 22 63-16,22-22-63 15,-22 22-65-15,22 0-32 16,0-21-127-16,22-1-33 0,0-22-64 16,0-1-64-16,23-21 64 15,-23 0-32-15,0 0 0 16,22-43-32-16,-22 20 0 16,0-43 32-16,0 22-32 15,1 1 0-15,-1-23 32 16,-22 21 0-16,22 1-64 15,-22 0 64-15,0 22 32 16,0-1 97-16,0 23 63 16,0 0-32-16,0 0-32 15,0 23-64-15,0 20 65 16,-22 2-33-16,22 22 0 0,0-24-96 16,0 1-64-16,0 1 64 15,0-1-32-15,22-22-96 16,-22 22-64-16,22-22-256 15,0-1-673-15,0-21-1346 16,21 23-2017-16,-21-23-1441 16</inkml:trace>
  <inkml:trace contextRef="#ctx0" brushRef="#br0" timeOffset="533.05">19397 1633 2562 0,'0'-22'6951'16,"0"22"-2211"-16,-22 0-4356 15,0-23 33-15,-2 23 95 16,24-21-95-16,-22-1 31 15,-21-1 0-15,21 23 1 16,0 0-161-16,-24 0-160 16,3 45-32-16,-1-1 129 15,0 22 31-15,-23 0-64 16,45-22-64-16,0 22 0 0,0-21-96 16,22-1-32-16,22-1 0 15,22-43 0-15,1 23 0 16,-1-23 0-16,0-23 0 15,0 2 32-15,-1-24 32 16,3 2-32-16,-24-1-32 16,21-1 32-16,-21-21 33 15,2 22-1-15,-2 0 32 16,0-1 32-16,-22 24 160 16,0 21 160-16,0 0 193 15,0 0 32-15,0 0-225 16,0 44-224-16,-22 0-63 0,0 22-97 15,22-21-64 1,-24-2-32-16,24 1-129 16,24-21-319-16,-24-1-609 15,22-1-1089-15,0 2-1858 0,1-23-2082 16</inkml:trace>
  <inkml:trace contextRef="#ctx0" brushRef="#br0" timeOffset="1073.09">20169 1633 1953 0,'0'-22'7239'0,"0"22"-1505"16,-21-23-5126-16,-1 23-352 15,0-21 65-15,0-1-129 16,-2-1 32-16,3 2 193 16,21 21 159-16,-44 0-127 15,22 0-161-15,0 21-160 16,0 24 0-16,-22-1-32 16,22 22 0-16,-23 0-32 15,23 0-32-15,22-22-32 0,0 1 0 16,0-1 0-1,0-22 0-15,22-1 0 16,0-21 0-16,1 0 32 16,-1-21 64-16,22-24 33 0,0 2-33 15,0-1-64-15,-22-22 0 16,23 21 32-16,-23-21-32 16,22 22 0-16,-23 0 96 15,-21 22 128-15,22 22 64 16,-22 0 161-16,0 0 63 15,0 0 65-15,0 43-129 16,0 2-127-16,-22-1-129 16,22 22-160-16,-21-22-64 15,21 1-32-15,0-1-32 0,0-1-224 16,21-20-385 0,1-1-992-16,0-1-1859 0,0-21-2049 15,0 23-1025-15</inkml:trace>
  <inkml:trace contextRef="#ctx0" brushRef="#br0" timeOffset="1644.95">20942 1611 3811 0,'0'-23'7912'0,"0"2"-3108"16,0 21-4355-16,0-22 95 0,-23 22-63 16,1-23-161-16,22 2-128 15,-44-24-64-15,22 22 32 16,0 23-64-16,0 0 0 16,-21 0 33-16,21 0 63 15,-24 45-64-15,24-1-96 16,-21 1-32-16,21 21 0 15,0 1 0-15,0-1 0 16,22-23 0-16,0-20 0 16,22 21-64-16,0-44-32 15,0 0 64-15,21 0 32 16,1 0 32-16,-20-44-32 0,20-1 0 16,-1 1 0-16,-21 1 0 15,22-2 0-15,-22 1 32 16,-22 0 96-16,22 22 32 15,-22-1 224-15,0 23 225 16,0 0 128-16,0 23-129 16,0 20-31-16,0 2-1 15,-22 22-95-15,22-1-97 16,0 0-96-16,22-22-127 16,-22-1-33-16,23-20-64 15,-1-1-64-15,0-1 0 16,0-21 0-16,0 23-32 15,-22-23-96-15,22 0-193 0,-22 0-511 16,22-23-1122-16,-22 23-2210 16,0-21-2050-16,0-1-32 15</inkml:trace>
  <inkml:trace contextRef="#ctx0" brushRef="#br0" timeOffset="2424.12">21692 1633 5701 0,'0'0'6790'0,"0"0"-4099"16,0 0-1762-16,0 0 32 0,0 0-129 15,0 0-383-15,0-22-193 16,0-1 0-16,22-20-95 16,-22 20-65-1,0 2 32-15,0-2 96 0,-22 1-96 16,-22-1 0-16,22 2-32 16,-22 21-32-16,-1 0 32 15,1 21 33 1,22 24 63-16,-22-1 0 0,22 1 32 15,1 21-32-15,21 1-32 16,0-1 33-16,21 0-1 16,1-22-96-16,0-1-32 0,0-20-64 15,0-1 0-15,22-1 0 16,-22-21 0-16,1 0 96 16,-1-21 32-1,0-24 0-15,0 24-32 0,0-24 0 16,0 1-31-16,-22 1 31 15,22-23 0-15,-22 43-64 16,22-21 64-16,-22 22-64 16,0-1 96-16,0 23 32 15,0 0 96-15,0 23 1 16,0-1 31-16,0 22 32 16,0 0 1-16,0 22-1 15,21 0-96-15,1-21-128 0,2-1-32 16,-2-1-64-1,0-20 0-15,21-1 0 16,-21-22 0-16,22 0-64 16,-22 0-192-16,0 0-449 0,1 0-864 15,-1-22-1762-15,-22-1-1826 16,22 2-385-16,0-1 1699 16</inkml:trace>
  <inkml:trace contextRef="#ctx0" brushRef="#br0" timeOffset="11151.25">18226 2937 1793 0,'0'-67'6022'16,"0"46"-1922"-16,0 21-3588 15,-22 0 97-15,22 0 320 16,0-23-129-16,0 23-95 15,0 23 128-15,0-2 128 16,0 46-32-16,0 43-321 16,0 0-127-16,0 22-33 15,0 1-31-15,0-1-97 0,-21-21-128 16,21-22-96-16,0-2-32 16,0-42 0-16,0-1-32 15,0-22-96-15,21 0-32 16,-21-22-96-16,0 22-321 15,0-22-31-15,0-22 96 16,0 0 255-16,0-23-95 16,0-21 0-16,-21 0-32 15,21-21 95-15,-22-24 129 16,0 22 64-16,22-21 128 16,0 21 128-16,0-21 97 15,22 44-1-15,0 0 96 0,-1 0-63 16,23 22-1-16,0 22-96 15,0-1 33 1,1 1-65-16,-1 22-32 0,0 0-32 16,-22 0 32-16,22 45 97 15,-44-23-1-15,0 22 0 16,0 22-64-16,-22 0-95 16,-22 0-1-16,-22 23-32 15,22-23 0-15,-23-22-64 16,23 0 96-16,22-22-96 15,-21 1 0-15,21-23-256 16,22 0-289-16,0 0-640 16,0-23-929-16,22 1-1505 0,-1-22-1154 15,23 0 642-15</inkml:trace>
  <inkml:trace contextRef="#ctx0" brushRef="#br0" timeOffset="11450.21">18910 3047 1537 0,'0'-66'7207'0,"0"66"-1089"15,0-23-5190-15,-22 23 161 16,22 0 257-16,0 23-385 15,0-1-129-15,0 22 1 16,0 22-64-16,0 0-353 16,0 23-320-16,-22-23-96 15,22 1-96-15,-22-1-320 16,22-23-833-16,0-20-1730 16,-22-2-1794-16,22-21-640 15,-21 0 1442-15</inkml:trace>
  <inkml:trace contextRef="#ctx0" brushRef="#br0" timeOffset="11614.06">18801 2716 3267 0,'0'-45'7591'0,"0"45"-2723"15,0 0-4579-15,-22 0-289 16,22 0-193-16,0 0-639 15,22 0-1987-15,21 0-2786 16</inkml:trace>
  <inkml:trace contextRef="#ctx0" brushRef="#br0" timeOffset="12054.49">19196 2870 1601 0,'-22'22'9545'0,"22"1"-673"0,0-23-8840 16,0 22-32-16,22-1 161 16,24-21-1-16,19 0-96 15,25 0 32-15,-23 0 0 16,-1 0-32-16,-23 0-64 15,-21 0 0-15,0 23 0 16,-22-23 64-16,0 44 0 16,-44 1-64-16,1-2 64 15,-23 1 32-15,-1 22 32 16,-23-21 129-16,25 21-65 0,-3-22 32 16,25 0 0-16,21-22-64 15,22 1-31-15,0-2-65 16,0 1 64-16,44 1 64 15,-1-23 0-15,25 0 32 16,-25 0-63-16,47 0-129 16,-23 0-225-16,-1-23-351 15,-1 1-545-15,3 22-1185 16,-3-21-1922-16,-21-24-1153 16,22 24 608-16</inkml:trace>
  <inkml:trace contextRef="#ctx0" brushRef="#br0" timeOffset="12465.17">20015 2981 3939 0,'-88'-23'8648'16,"88"23"-2978"-16,-22 0-4805 15,22 0 96-15,0 0-193 16,22 0-544-16,22 0 1 15,22 0 31-15,1 0-32 16,-2 0-64-16,1-21-96 16,1 21-64-16,-45 0 32 0,0 0 0 15,0 21 64-15,-22 2-31 16,-22-1 63-16,-22 22 0 16,-1 0 64-1,-21 1 0-15,1-2 32 0,21 24 1 16,-1-24-65-16,23 2 0 15,0-1-64-15,22-21-64 16,0-2 64-16,44 1-64 16,-23 1 32-16,25-23-64 15,19 0-64-15,1 0-160 16,1 0-353-16,-1 0-448 16,0-23-608-16,23 23-898 15,-23-22-1120-15,-1 1-577 0,25-2 929 16,-25-21 1025-16</inkml:trace>
  <inkml:trace contextRef="#ctx0" brushRef="#br0" timeOffset="12914.52">21229 3179 1697 0,'65'-43'5926'0,"-65"43"288"16,0-23-4196-16,0 1-225 16,-22 22-191-16,1-44-481 15,-23 22-417-15,22 22 1 16,-24-22-128-16,3 22-225 15,21 22-224-15,0 0-64 16,0 22 32-16,0 22-32 0,0-21-96 16,22 21-32-1,0-22 0-15,0-22 0 0,0 22-64 16,22-44-32 0,0 0 96-16,0 0 0 0,0 0 32 15,22-44 32-15,-23-1 0 16,3 2 0-16,20-24 32 15,-22 45 32-15,0-22 128 16,-1 44 0-16,1-22 96 16,-22 22 65-16,22 45 127 15,-22-2 33-15,22 1-1 16,2 1-63-16,-2 21-161 16,-1-22-160-16,1 0-64 0,22-22-64 15,0 22 0-15,0-44-32 16,1 22 0-1,-1-22-96-15,-22 0-64 16,0 0-353-16,0-22-544 0,0 22-993 16,-22-21-1633-16,0-2-1154 15,0 1 513-15,0 1 1537 16,0-2-95-16</inkml:trace>
  <inkml:trace contextRef="#ctx0" brushRef="#br0" timeOffset="15841.05">18602 5013 1153 0,'0'0'5092'0,"0"0"482"0,0 0-4966 16,0 0-480-16,0 0-32 15,-22-23-63-15,22 2 63 16,-22-1 32-16,-1-1 96 16,-21 2 32-16,22 21-128 15,-22 0 32-15,0 21 161 16,-1 24 95-16,23 21 97 16,-22 22-65-16,22 0-96 15,0-21 1-15,22-1-1 16,0-21-96-16,22-2-96 15,22-20-128-15,-22-23-32 16,23 0 0-16,-1-23 0 0,-22-20 33 16,22-23 31-16,-22-23 0 15,0 0 32 1,0 0-32-16,-22 2 0 16,0-24 0-16,23 24 0 0,-23-25 96 15,0 25 128-15,0 42 129 16,0 1 127-16,0 22 161 15,0 22 0-15,0 45-65 16,0 21-63-16,0 21-129 16,0 25-160-16,0-3-95 15,0 24-97-15,0-23-64 16,22 1-224-16,0 21-481 16,0-43-897-16,22-2-1184 0,-23-21-1314 15,1-21-512 1,22-45 1152-16,-20 0 1090 15</inkml:trace>
  <inkml:trace contextRef="#ctx0" brushRef="#br0" timeOffset="16185.3">19021 5035 3907 0,'0'-45'6022'0,"-22"45"-577"16,22 23-4484-16,0 20-320 15,0 2 63-15,0 22-127 0,0-1-193 16,0 23-96 0,22-23-191-16,22 0-65 0,-22 0-129 15,22-45 1-15,-22 2 32 16,-1-23-32-16,25 0-32 16,-24-44 96-16,-22-1 128 15,22 1 64-15,-22 1-32 16,0-23 1-16,0-1-1 15,-22 1 0-15,-24-1 32 16,3 23-64-16,-1 0-32 16,0 22-32-16,0 22-64 15,-1 0-160-15,23 0-321 16,0 0-640-16,22 22-1505 16,0-1-1474-16,0 2-448 0</inkml:trace>
  <inkml:trace contextRef="#ctx0" brushRef="#br0" timeOffset="16689.96">19971 5211 2146 0,'22'-66'5861'15,"-22"22"-1249"-15,-22-1-159 16,0 2-4197-16,0 20 64 0,-22-20 97 15,22 20 159-15,-1 23 97 16,1 0-1 0,0 23-319-16,0 43-161 15,0 22-96-15,0 1-32 0,22-23-32 16,0 1-64-16,0-24-96 16,22-20 0-16,0-23 0 15,0 0 32-15,0 0 32 16,0-23 64-16,1-20 0 15,-23-2 0-15,0-22 0 16,22 1 0-16,-22 22 0 16,22-1 0-16,-22 24 0 15,22-1 96-15,-22 22 224 16,22 22 224-16,-22 22 97 16,22 0-96-16,22 23-33 15,-22-1-63-15,-1 22-1 16,25 0-32-16,-24 22-127 0,-22-21-97 15,0 21-64-15,0-22 0 16,-22 1 0-16,0-23 0 16,-23 1-32-16,1-24-32 15,0 2-256-15,0-45-384 16,0 0-962-16,-1 0-2177 16,1-66-1794-16,0 0 31 15,1 0 1635-15</inkml:trace>
  <inkml:trace contextRef="#ctx0" brushRef="#br0" timeOffset="17229.99">20633 5123 2017 0,'0'-44'8232'0,"0"21"-1217"16,-22 2-6439-16,-22-1-159 15,22-22 191-15,0 22 97 16,0-1 32-16,-23 2 96 16,23 21-161-16,0 21-384 15,0 24-191-15,0 21-1 16,0 22-64-16,0-21 32 16,22 21-64-16,0-43-32 15,22-2-32-15,0-20-65 0,0-23 1 16,0 0 0-16,0 0 64 15,0-45-32 1,0 1-160-16,23-22 0 0,-23 0-33 16,-22-1 193-16,22 1 64 15,0 0 32-15,-22 21 32 16,22 24 160-16,-22-2 289 16,22 23 256-16,-22 44 159 15,21 22-191-15,1 0 0 16,0 23-97-16,-22 22 65 15,46-23-129-15,-24 0-223 16,-1 22-97-16,1 1-160 0,-22-23 0 16,0 0-32-16,0 1 0 15,-22 0 32-15,1-23-32 16,-23 0-64-16,-2-22-224 16,24-22-449-16,-21 0-832 15,-1-22-1666-15,0-22-1922 16,-1-23-705-16,23-21 1378 15,22 23 801-15</inkml:trace>
  <inkml:trace contextRef="#ctx0" brushRef="#br0" timeOffset="17594.29">21185 4990 3843 0,'-22'-21'7239'0,"22"-1"320"16,-24 22-6246-16,24 22-576 16,0 22-64-16,0 22-129 15,0 0-159-15,0 0-129 16,24 1-64-16,20-1-160 16,0-21-96-16,-1-2-32 15,1-43 32-15,23 0 32 16,-45 0 32-16,22-22 0 15,-22-22 32-15,0-22 32 0,-22 22 128 16,0-44 64 0,0 21 97-16,0 1-33 15,-44 0-128-15,0 0-96 16,-21 21 0-16,19 24-64 0,-19-2-128 16,21 46-544-16,-24-2-1474 15,25 1-2339-15,-1 22-1728 16,22-44 383-16</inkml:trace>
  <inkml:trace contextRef="#ctx0" brushRef="#br0" timeOffset="24154.97">18226 1081 1537 0,'0'-22'3523'0,"0"-1"930"0,0 23-3781 16,0 0 129-16,0 0 96 16,0 0-129-1,0 0-223-15,0 23-33 0,-22 21 65 16,1 1 0-16,-1 42-65 16,0 2-192-16,-2 20-95 15,-19 3-65-15,-1-2 32 16,22 1-64-16,-22-24 32 15,22 2-96-15,0-23 32 16,-1 0 32-16,23-21-96 16,-22 0-32-16,22-24 33 15,0 24 31-15,0-22-32 0,0-2-32 16,0 2 0-16,0-1 32 16,0-22 64-16,0 21-64 15,0-21-64-15,0 0-64 16,22 0 32-16,1 0 128 15,21 0 32-15,0 0-160 16,22 0 0-16,1 0 96 16,20 0 64-16,1 23-64 15,1-23-32-15,21 22 0 16,-21-22 0-16,42 0 0 16,-20 21 0-16,21-21 0 15,23 0 0-15,-22 0 0 0,23 0 0 16,-24 0 0-16,1-21 0 15,-2 21 0-15,2 0 32 16,0 21 32 0,-2-21-32-16,2 23-64 0,-1-1 0 15,1-22-32-15,0 22 64 16,-24-22 0-16,2 22 0 16,-1 1 0-16,1-23 0 15,-24 21 0-15,25 1 0 16,-47-22 0-16,23 23 0 15,1-23 0-15,-1 21 0 16,1-21 0-16,20 0 0 16,2 0 0-16,-1-21 0 0,1 21 0 15,-23-23-96-15,-1 23-129 16,-19 0-127 0,19 0 128-16,-43-22-32 0,1 22-129 15,-1 0 161-15,0 0 160 16,-22-21 64-16,0 21 32 15,-22 0 0-15,22-23 128 16,-22 23 0-16,0 0 129 16,0-22 31-16,0 0-96 15,0 0-64-15,0-1-32 16,0-20 1-16,0-23-97 16,0-1-32-16,0-21-32 15,-22-2 0-15,22-20-33 0,0 0 65 16,0-1 0-16,0 1 0 15,0 0 0 1,22-1 0-16,-22 22 0 0,0 2 0 16,0 21 33-16,0-1 31 15,0 22 0-15,0 2 32 16,-22-1 32-16,0 22 64 16,0-1 128-16,0 2 97 15,-22-2-1-15,-1 23 33 16,1-22-33-16,-44 22-160 15,-1-21-64-15,2 21-96 16,-46 0 1-16,1-23-65 0,-23 23 96 16,-21 0-192-1,-23-22 0-15,0 22 160 16,-43 0-32-16,-1-21-64 16,-21 21-32-16,-23 0-32 0,0 0-32 15,22 0 31-15,1 0 1 16,20 0-32-16,1 21-128 15,23 1-160-15,21 22-257 16,22-22-352-16,22 22-512 16,22 1-1058-16,46-24-1216 15,-1 24-65-15,-1-24 513 16</inkml:trace>
  <inkml:trace contextRef="#ctx0" brushRef="#br0" timeOffset="24947.08">23832 1545 3619 0,'22'-23'6342'0,"-22"23"-1505"0,0-21-2723 16,0 21 32-16,0 0-129 16,-22 0-543-16,-22 0-161 15,0 21-192-15,-23 24-128 16,1-1-288-16,1 0-193 15,-24 1-127-15,23 21-1 16,-22 0-160-16,21 0-32 16,1 0-128-16,22-22-64 15,-1 0-160-15,23 1-288 16,0-23-737-16,22-22-1186 16,-22 23-1792-16,22-23-1379 15,0 0 385-15,0-23 1218 0</inkml:trace>
  <inkml:trace contextRef="#ctx0" brushRef="#br0" timeOffset="25239.77">23126 1633 2146 0,'22'-66'8520'16,"-22"66"-993"-16,0 0-6374 15,0-22-192-15,0 22 416 16,22 0 641-16,0 22-1121 15,0 22 96-15,22 0-96 16,1 22-193-16,-1 0-287 16,0 0-129-16,22 0-64 0,-23 0 0 15,3-21-192-15,-3-1-32 16,-21-21-96 0,22 22-32-16,-22-23-64 15,0-1-192-15,-22 2-513 0,22-23-961 16,-22 22-1922-16,0-22-1569 15,0 0 64-15,-22 0 2082 16,22 0-320-16</inkml:trace>
  <inkml:trace contextRef="#ctx0" brushRef="#br0" timeOffset="26696.31">21978 3070 1345 0,'0'0'5573'16,"0"0"353"-16,0 0-4773 16,0 0-705-16,22 0 193 15,1 0 256-15,-1 0 128 16,22 0 96-16,0 0-257 15,0 21-255-15,0-21-193 16,1 0-127-16,-1 0-33 16,0 0 64-16,-23 0-96 0,1 0 1 15,0 0-65-15,-22 0 64 16,0 0 128-16,0 0 161 16,0 0 127-16,0 0 1 15,0 0-160-15,0 22-65 16,0-22-160-16,-22 23-64 15,22 20 33-15,0 24-33 16,0-1 0-16,0 44 32 16,0 22 64-16,0 45-31 15,0-1-65-15,22 2-32 16,-22 22-96-16,24-24 0 16,-2 1 64-16,0-44-64 15,-22 20 0-15,21-42 64 0,-21-1-63 16,0 1-33-16,0-23-32 15,0 0-64-15,22-21 64 16,-22-1 0 0,0 0 0-16,0-22 0 0,0 1 0 15,0-24 0-15,0 1-33 16,0-22 33-16,0 23-32 16,0-23 32-16,0 0-64 15,0 0 64-15,-22 0 0 16,-21 0 0-16,21 0 0 15,-46-23 32-15,3 23 0 16,-1-22-32-16,-23 22-96 16,1-21-32-16,-23 21-384 0,24 0-609 15,-3 0-1346 1,3 21-1761-16,21 1-800 0,-1-22 992 16,23 23 1281-16,0-23-352 15,22 21 385-15</inkml:trace>
  <inkml:trace contextRef="#ctx0" brushRef="#br0" timeOffset="28361.13">22773 4483 640 0,'0'0'5894'0,"0"0"672"16,0 0-4676-16,0 0-737 15,0 0-64-15,0-22 0 16,0 22-224-16,0 0-65 16,0 0 1-16,0 0-32 15,0 0-64-15,0 0-33 16,0 22 1-16,22 1-33 16,-22-2-95-16,22 2-257 15,-22 20 1-15,22-20-33 0,-22 20-64 16,21-20 0-16,-21-1 0 15,0 0 0-15,24-22-31 16,-24 22-33-16,0-22 0 16,0 23 0-16,0-23 0 15,0 0 0-15,0 0 0 16,0 0 33-16,22 0 31 16,-22 0 0-16,22 0 32 15,0 0 0-15,0-23-32 16,21 1 1-16,23-22-1 15,23 0-64-15,44-44 0 16,21-1 96-16,22-21 33 0,23 21-1 16,-22-22 0-1,0 45 32-15,-44-23 1 0,-22 45-33 16,-24-1-96 0,2 2 64-16,-45 20-64 0,0 2 65 15,-22-1-33-15,0 22 64 16,-22 0 0-16,0 0-32 15,0 0-127-15,0 0-97 16,0 0 0-16,0 0 0 16,0 0 0-16,0 0-33 15,0 0-415-15,0 0-641 16,22 0-801-16,-22 0-960 16,22 0-1635-16,-22 0-928 0,0 0 833 15,0 0 2178-15,0 22 191 16,-22-1 194-1,22 2 127-15,0 20 32 0,0-20 258 16</inkml:trace>
  <inkml:trace contextRef="#ctx0" brushRef="#br0" timeOffset="45264.17">24539 5697 1217 0,'22'-22'2402'0,"-22"22"-1473"16,0 0-257-16,0 0 225 15,0 0 288-15,0 0-64 0,0 0 225 16,0 0-33-1,0 0 32-15,0 0-96 16,0 0-224-16,0 0-352 16,0-22-96-16,-22 22-97 0,0 0-64 15,0-22-63-15,0 22-65 16,-21 0-96-16,-1-23-32 16,-2 23 1-16,25 0-1 15,-23 0-64-15,0 0 0 16,22 0-64-16,-1 0-32 15,-23 0 32-15,24 0 32 16,22 0-32-16,-22 0-32 16,22 0 0-16,0 23-128 15,-22-23 0-15,22 0 128 16,0 22 96-16,0 0-64 16,-21 0-64-16,21 1 32 0,0 20 64 15,0 1-64-15,-22 1 0 16,22 21 32-16,-22 0 160 15,22 23-32-15,0-2-32 16,-22 25 65-16,0-1-1 16,22 21-32-16,-24 23-32 15,3 0 32-15,21 21-32 16,-22 0-32-16,0 24 33 16,0-1-1-16,22-1-64 15,-22 1 32-15,22 22 0 16,-22 21-32-16,22-20-64 15,0 21 0-15,0-45 0 16,0 23 96-16,0-1 0 0,0 1-32 16,0 21-64-1,0-21 0-15,0 0 0 0,0 0 96 16,0-22 0-16,-22 22-32 16,22-23-64-16,-22 1 0 15,22-1 0-15,0-20 65 16,0-2 31-16,0-21 0 15,0 0-32-15,0 0-32 16,0-23-32-16,0 23 64 16,0 0-64-16,0-23 64 15,0 0 0-15,0 23 32 16,0-22 0-16,0-1-32 0,0 0-64 16,0 1 0-16,0-1 0 15,0 23 0-15,0-23 0 16,0 23 0-16,0-22 0 15,0-1 0-15,-22 2 64 16,22-24 0-16,0 1-64 16,0-1-32-16,0-22-32 15,0 0 32-15,0 0 32 16,22 1-32-16,-22 0-32 16,0-2 32-16,22-21 32 15,-22 0-32-15,0 1 0 16,0-1 32-16,22-21 64 15,-22 21-64-15,0-22 0 0,0 1 0 16,0-2 0-16,0-20 0 16,0 21 0-16,22-1 0 15,-22-20-32-15,0-1-32 16,0-1 32-16,0 2 32 16,0-23 0-16,0 22 0 15,0-22 0-15,-22 22 0 16,22-22 0-16,0 22 0 15,0-22 0-15,0 23 0 16,0-23 0-16,0 0 64 16,0 0 0-16,0 0 32 15,0 0 32-15,0 0 64 0,22 0 65 16,0 21 159-16,22-21-128 16,-1 0-63-1,25 22-33-15,-3-22-96 16,1 23-32-16,-20-2-64 0,21-21-64 15,-23 23-224-15,21-1-898 16,-19-22-3106-16,-2 21-2274 16,-23-21-416-16,1 23 4804 15</inkml:trace>
  <inkml:trace contextRef="#ctx0" brushRef="#br0" timeOffset="49493.07">21185 8481 3395 0,'0'0'5028'0,"0"0"-3906"16,0 22-354-16,0-22 513 15,0 0 225-15,0 0 95 16,0 0 33-16,-22 0-257 16,-2 0-576-16,3 0-321 15,-23 0-287-15,22 0 63 16,-22 0 0-16,0 0 0 15,-1 0 1-15,1 0-65 16,22 23-64-16,-22-2-32 16,22 24-32-16,1-1 0 15,21 22 0-15,0 0 0 16,0-21 0-16,21-1-64 16,1 0 0-16,0-22 0 15,-22 1 0-15,44-23 64 0,-22 0 0 16,0 0 97-16,1-45-33 15,-1 1 0-15,0-22-128 16,0-23 64-16,0 0 0 16,0 2 0-16,-22-26 0 15,22 26 32-15,-22-2 32 16,22 23-32-16,-22 0 0 16,0 21-31-16,0 1 63 15,0 22 64-15,0 22 96 16,0 0 0-16,0 0-95 15,0 0-33-15,0 22 32 16,0 22 160-16,0 23-96 16,0 21-31-16,0 0-65 15,-22 22-128-15,22 3 32 0,0-3-64 16,-22 0 0-16,22-43-32 16,0-1-32-16,0-22-192 15,22 0-353-15,0-22-992 16,-22 1-1538-16,22-2-1602 15,-22-21 33-15,21 0 1601 16,-21 0 672-16</inkml:trace>
  <inkml:trace contextRef="#ctx0" brushRef="#br0" timeOffset="49748.58">21294 8746 1793 0,'0'-67'6246'0,"22"67"416"0,-22-21-5316 16,0 21-417-16,0 0 64 15,0 0-33-15,0 21 33 16,0 2 0-16,0 21-416 16,0 1-321-16,0-2-128 15,0 2-160-15,0-1-160 16,22-21-481-16,-22 20-1409 15,0-20-3010-15,0-23-1539 16,0 21 2339-16,0-21 3908 16</inkml:trace>
  <inkml:trace contextRef="#ctx0" brushRef="#br0" timeOffset="49912.47">21338 8547 672 0,'24'-44'6759'0,"-24"44"-514"16,0 0-5924-16,0-22-321 16,0 22-449-16,0 0-2017 15,0 22-2691-15,0-22-96 16</inkml:trace>
  <inkml:trace contextRef="#ctx0" brushRef="#br0" timeOffset="50194.93">21648 8679 4067 0,'-22'-21'5093'0,"22"21"1057"16,0-22-5413-16,-22 22 192 16,22 0 128-16,-22 0-193 15,22 0-351-15,-23 22-129 16,23 22-31-16,0 0-97 15,-22 1-160-15,22-2-32 16,0 2 0-16,0-1 0 0,22 0-64 16,1-22 0-1,-1-22-32-15,0 0-64 0,0 0-160 16,22 0-513 0,0-22-1313-16,-23-22-3203 0,1 0-1409 15,2-22 2498-15</inkml:trace>
  <inkml:trace contextRef="#ctx0" brushRef="#br0" timeOffset="50434.42">21978 8194 1633 0,'0'-67'6855'0,"0"67"447"0,0 0-5700 16,-22 0-161-16,22 0-384 15,0 44-192-15,0 0 0 16,0 44-224-16,0 1-225 15,0 0-224-15,0 22-160 16,0-24-128-16,0 2-288 16,0-23-449-16,0 1-1025 15,22-22-2146-15,-22-2-1729 16,0-20 480-16,0-23 3684 16,0 0 576-16,-22 0-257 15</inkml:trace>
  <inkml:trace contextRef="#ctx0" brushRef="#br0" timeOffset="50667.13">21912 8879 2850 0,'-22'-45'6630'0,"22"24"321"0,0-1-5670 16,0 22-224-1,0-23-160-15,22 23-288 0,22-22-289 16,-22 1-128-16,23-2-64 16,-1 0-32-16,-22 23-32 15,0 0-64-15,22 0 32 16,-44 0 161-16,22 23 31 15,-22 21-64-15,22 1-128 16,-22 21-160-16,0-22-320 16,-22 1-545-16,22-2-1602 15,0-20-2081-15,-22-2-737 0,22 1 2338 16,0-22 1121 0</inkml:trace>
  <inkml:trace contextRef="#ctx0" brushRef="#br0" timeOffset="50829.82">22133 8702 3106 0,'0'-89'6535'0,"0"68"383"0,0-1-5989 15,0-1-513-15,0 23-287 16,0 0-193-16,0 0-513 16,22 0-1089-16,0 0-2401 15,-22 0-1250-15,0 23 1024 16</inkml:trace>
  <inkml:trace contextRef="#ctx0" brushRef="#br0" timeOffset="51133.23">22375 8613 3106 0,'0'45'6855'0,"0"-24"-1634"15,-21 25-4741-15,21 20 577 16,0 0-256-16,0-22-320 15,0 22-321-15,0-21-64 16,21-24 0-16,1 1-64 16,-22-22 0-16,22 0 96 15,2 0 128-15,-2-22-96 16,-22 1-95-16,22-24-33 16,-22 1 0-16,0-22 32 15,0 22-64-15,0 22-257 0,-22-1-575 16,0 1-386-16,-2 22-223 15,2 0-1346-15,0 0-1633 16,1 0 737-16,-1 22 3234 16,22-22-1216-16</inkml:trace>
  <inkml:trace contextRef="#ctx0" brushRef="#br0" timeOffset="51534.14">22552 8702 3491 0,'0'0'5861'0,"0"0"129"16,0 23-5702-16,0 20-96 0,0 2 1 15,0 21-129-15,0-22 0 16,22 0-64-16,-22 1-96 16,0-2-129-16,0-20 1 15,0-2 160-15,0 2 96 16,0-23 0-16,0 0-32 15,0-23 0-15,0 2 0 16,0-24-32-16,0 1 64 16,22 1-32-16,-22-2 128 15,22-22 225-15,0 46 287 16,1-24 161-16,-1 23 192 16,0 1-96-16,0 21-385 0,0 0-191 15,0 0 63-15,-22 21 225 16,0 1-193-16,0 23-448 15,0-1-96-15,0 22-513 16,0-22-736-16,0 1-545 16,0-2-768-16,0 1-1314 15,0 1-384-15,0-24 1985 16</inkml:trace>
  <inkml:trace contextRef="#ctx0" brushRef="#br0" timeOffset="51943.58">23015 9012 1441 0,'-22'-45'7207'0,"22"1"-833"15,-21 22-4901 1,-1 0-640-16,0 0 160 16,0-1-32-16,0 23-193 0,22 0-255 15,-24 0-161-15,3 45-192 16,21-23 1-16,-22 23-161 15,22-2 128-15,0 1 0 16,0 1-128-16,0-24 64 16,0 2 0-16,22-1-96 15,-1-22 0-15,-21 0 64 16,24-22 64-16,-2-1-32 0,0 2-192 16,0-24-64-1,-22-21 0-15,22 22 192 0,-1 0 64 16,1 22 0-1,-22-1 32-15,0 23 64 0,0 0 96 16,0 0 65-16,0 23-33 16,0 21-192-16,0 1-64 15,0-2-256-15,0 1-737 16,0 1-1858-16,0-24-1825 16,0 2-257-16,0-1 2114 15,22-22 193-15</inkml:trace>
  <inkml:trace contextRef="#ctx0" brushRef="#br0" timeOffset="52263.27">23059 8879 2690 0,'22'-45'6054'0,"1"45"0"0,-23 0-4997 16,0 0-161-16,22 0 161 15,-22 23-352-15,0-1-257 16,22 22-159-16,-22-21-97 15,0 20-128-15,22 1 0 16,-22-22 0-16,0 1 0 16,0-2 0-16,0 2 32 15,0-23 64-15,0 0 129 16,0 0 63-16,0 0-32 0,0-44-127 16,0 21-33-1,0-20-64-15,0-2-32 16,0 24-128-16,22-2-449 0,-22 1-1280 15,22 0-1186-15,-22 0-801 16,22-1 321-16,-22 23 32 16,22-21 1985-16,0 21-576 15</inkml:trace>
  <inkml:trace contextRef="#ctx0" brushRef="#br0" timeOffset="52644.95">23325 8791 3203 0,'0'43'6181'0,"0"-20"-351"0,0 21-4645 16,0 1-224-16,0-24-352 15,0 24-321-15,22-45-192 16,-22 21-32 0,22-21 0-16,0 0-32 15,0-21-32-15,-22-2 0 0,22-20 0 16,-22-2 0-16,0 1 0 16,0 0 32-16,0-1 64 15,0 23 160-15,22 22 33 16,-22 0 63-16,0 0 160 15,21 0 257-15,-21 45 160 16,22 21-288-16,-22 0-193 16,24 23-192-16,-24-2-31 15,22 2-33-15,-22 21 64 16,0-22 0-16,0 22-128 16,0 0-32-16,0-44-64 15,-22 23 65-15,-24-45-65 0,25-1 0 16,-23-20-193-16,0-1-639 15,-22-22-2083-15,21 0-2114 16,1-22-352 0,-22-1 3075-16,22 2-641 0,21-1-608 15</inkml:trace>
  <inkml:trace contextRef="#ctx0" brushRef="#br0" timeOffset="58313.98">24362 6360 256 0,'-22'0'2242'0,"22"0"1185"0,-21 0-544 15,-1 0-2050-15,0 23 128 16,0-23 160-16,22 0-96 16,-22 22-225-16,22-22-191 15,0 0-225-15,0 0-63 16,0 0-1-16,0 0 96 16,22 22 97-16,0-22-65 15,22 0-31-15,-1 22 31 16,25-22 32-16,19 0-63 15,24 0 63-15,21-22 65 0,23 0 31 16,0 22-159-16,21-22-65 16,-2-1-32-1,-19 23-63-15,-22 0-129 16,-2 0-128-16,-42-22-32 0,21 22 128 16,-44 0 0-16,23 0-32 15,-23 0 0-15,-23-23 0 16,25 23 0-16,-25 0 0 15,1 0 0-15,0-22 0 16,1 22-32-16,-23 0-32 16,-22 0 0-16,22 0-32 15,-22 0-32-15,0 0-256 16,0 0-641-16,0 22-1217 0,-22-22-2178 16,-23 23-1794-16</inkml:trace>
  <inkml:trace contextRef="#ctx0" brushRef="#br0" timeOffset="59230.34">24297 7309 832 0,'-44'0'2883'0,"22"0"-2338"0,22 0 255 15,-22 0 449-15,-1 0 97 16,-1 23-65-16,2-23-128 16,22 0-64-16,-22 0-352 15,22 22-225-15,0-22-95 16,0 0 31-16,0 0-32 15,0 23-191-15,0-23-1 16,22 0 192-16,24 0 193 16,-1 0 128-16,43 0 63 15,1-23-159-15,20 23-32 0,24-22-161 16,21-1-96 0,0 2-95-16,45-24-1 15,-22 45 0-15,-24-21-96 0,1 21-128 16,-21 0-32-16,0 0 0 15,-24 0 0-15,-21 0 0 16,1 0 0-16,20 0 0 16,-19 0 0-16,-3 0 0 15,-20 0 0-15,21 21 0 16,-44 2 0-16,0-23 0 16,1 22 0-16,-1-1-160 15,-22 2-288-15,-22-23-353 16,0 22-448-16,0-22-545 15,0 23-1025-15,0-2-1409 16</inkml:trace>
  <inkml:trace contextRef="#ctx0" brushRef="#br0" timeOffset="59903.08">24275 8392 2786 0,'-44'0'3139'0,"44"0"-4933"16,-22 0-63-16,22-22 1472 15,0 22 1058-15,-23 0 640 0,23 0 385 16,-24 0-353-16,24 0-320 16,0 0-448-16,-22 0 223 15,22 0 482 1,-22 0 255-16,22 0-320 0,0 0-416 16,0 0-96-16,0 0-289 15,0 0 64-15,44 0 193 16,3 0 160-16,19-23-64 15,-1 2-1-15,47 21-63 16,-3-23-193-16,24 1 1 16,22 22-129-16,-2 0-63 15,46 0-65-15,20 0-128 0,-20 0-64 16,-1 45 0-16,1-24-64 16,0-21 0-16,-22 23 0 15,21-23 64-15,-21 0 0 16,-24 0-64-16,-20 0 0 15,-23 0-32-15,-43 0-64 16,-1 0-320-16,-44 0-898 16,0 0-1280-16,-22 22-1922 15,-22-22-1474-15,0 21 64 16</inkml:trace>
  <inkml:trace contextRef="#ctx0" brushRef="#br0" timeOffset="60616.66">24253 9276 5957 0,'-22'0'6118'0,"22"0"-6118"15,0 0-96-15,0 0 256 16,0 0 0 0,0 0 96-16,0 0 353 0,22 0 384 15,0 22 64-15,22-22-288 16,45 0-65-16,-2 0 97 16,24 0 64-16,43-22-160 15,23 0-129-15,-1-1-63 16,23 2 31-16,20-1-160 15,-20-1-95-15,-22 23-161 16,-2 0 0-16,-20 0-64 16,0 0 0-16,-24 0-64 0,2 0 0 15,-22 23 0 1,-23-23 0-16,-23 0 0 16,3 0-32-16,-3 0-64 0,-21 0-128 15,-22 0-97-15,0 0-191 16,-22 0-545-16,0 0-769 15,0 0-1249-15,0 0-1537 16,-22 22-1089-16</inkml:trace>
  <inkml:trace contextRef="#ctx0" brushRef="#br0" timeOffset="61203.12">24275 10379 480 0,'0'-45'7495'0,"0"45"-224"16,0 0-7207-16,0 0-288 15,0 0 64-15,22 0 224 16,0 0 64-16,-1 0 320 15,25 0 161-15,-2 0 224 16,-1 0-97-16,45 0-127 16,1 0 96-16,-1 0 127 15,45 0-95-15,-2 0-224 16,46 0-33-16,0 0-64 16,-2-21-31-16,24-2 31 15,-22 1-128-15,-2-1-63 16,2 2-65-16,-23 21-96 15,-21-22-32-15,-1 22 0 0,1 0 0 16,-46 22-96-16,3-22 32 16,-25 21 32-16,-21-21 0 15,0 23-64-15,1-23-128 16,-23 0-385-16,-22 22-544 16,22-22-769-16,-22 0-864 15,0 0-1218-15,-22 0-929 16</inkml:trace>
  <inkml:trace contextRef="#ctx0" brushRef="#br0" timeOffset="61810.14">24275 11351 4484 0,'-22'0'5893'0,"22"0"-4643"16,0 0-802-16,0 0-384 15,0 0 128-15,0 0 32 16,22 0 161-16,0 0 351 15,-22 0 225-15,43 0 0 16,3 22-96-16,-2-22 128 16,43 0 64-16,24 0-224 0,21 0-64 15,23-22-193-15,21 22-95 16,23-22-129 0,-2 0-160-16,2 22-64 15,-2 0-32-15,-20 0 0 0,22 0 32 16,-23 0-31-16,-21 0-97 15,-1 0 0-15,0 0 0 16,-43 0 0-16,-23 0-32 16,1 22-33-16,-45-22 1 15,0 22-64-15,0-22-224 16,-22 0-513-16,-22 0-961 16,21 22-2818-16,-21-22-2018 15</inkml:trace>
  <inkml:trace contextRef="#ctx0" brushRef="#br0" timeOffset="63307.05">24539 6094 4292 0,'0'0'5957'16,"0"0"-4451"-16,0 0-930 16,0 23 1-16,0 20 95 15,0-20-255-15,0-1-65 0,0 0 32 16,0 0-63-16,22 1-257 16,0-23 64-16,-22 0 224 15,23-23 65-15,21 1-129 16,-22-22-160-16,22 0 0 15,-22-1 64-15,22 24 33 16,-22-24 191-16,1 24 161 16,-1 21-33-16,-22 0-64 15,0 0 129-15,0 21 128 16,0 2-161-16,22 20-223 16,-22 2-161-16,0-24-96 15,22 2-32-15,22-1 32 16,-23-22 32-16,23 0-32 0,2 0 0 15,-3-45-96-15,1 24 0 16,-22-1 0-16,22-22 64 16,-22 44-128-1,23-22 64-15,-23 22 128 0,-22 0-31 16,22 0-65-16,-22 0 32 16,22 22 32-16,0-1-32 15,-22 2-64-15,22-23 32 16,0 22 0-16,-2-22 64 15,25 0-96-15,-1 0 0 16,22-22 0-16,-22-1 32 16,-1 23 0-16,3-21 32 15,-2 21-64-15,-22 0 0 16,21 0 0-16,-21 21 0 16,0-21 0-16,0 23 0 15,2-23 0-15,-3 22 0 0,23-22 32 16,-22 0 0-16,22 0 32 15,0 0-64-15,-22-22 0 16,23-1 0-16,-23 23-32 16,0 0-128-16,-22-21-320 15,0 21-449-15,0 0-897 16,0 0-1890-16,0 0-2273 16,0 0-385-16,0 0 2948 15</inkml:trace>
  <inkml:trace contextRef="#ctx0" brushRef="#br0" timeOffset="64367.39">24583 7045 4035 0,'23'-21'5381'0,"-23"21"-4003"16,0 0 191-1,22 0 449-15,-22 43-288 16,0 1-449-16,22 1-352 0,-22-1-289 16,22 22-159-16,0-23-193 15,0-20-160-15,0-1 32 16,22-22 65-16,-22 0-1 15,23-45-32-15,21 2-64 16,-23-1 0-16,23-22-32 16,-20 0-32-16,-3 0 97 15,1 43 63-15,-22-21 96 16,-22 44 64-16,22 0 33 16,-22 0 95-16,22 21-63 15,-22 25-97-15,0-3-128 16,23 1-128-16,-23 1-96 15,44-24 0-15,-22 24 0 0,0-45 0 16,22 0 0-16,-2 0-32 16,-20-22 0-16,23-22 32 15,21-1 0 1,-22 24-64-16,0-24 96 0,1 24 0 16,-23 21 32-16,22 0-64 15,-22 0 32-15,-1 21 0 16,1 1 33-16,0 1-65 15,22 20 0-15,-20 1 0 16,19-21 0-16,1-1 0 16,0-1 32-16,0-21 0 15,1-21 0-15,21-1-64 0,-22-1-32 16,21-21 32-16,-19 22-33 16,-24 1-127-16,0 21-224 15,-1-23-353-15,-21 23-352 16,0 23-577-16,0-2-2017 15,0 1-2179-15,-21 1-416 16,21-23 2851-16</inkml:trace>
  <inkml:trace contextRef="#ctx0" brushRef="#br0" timeOffset="65330.17">24760 8060 1185 0,'0'-87'6021'0,"0"64"-1120"16,22 23-3460-16,-22 0 129 15,0 0 224-15,22 23-321 0,1 20-512 16,-1 1-224-1,0 1-257-15,0-1-192 16,-22-22-128-16,22 1-96 16,0-2 33-16,-1-21 63 0,23 0-32 15,-22-44 0-15,24 0 0 16,19-1-32 0,-21-21-32-16,-22 23 32 0,23 20 64 15,-23 1 65-15,0 0 127 16,0 22 128-16,-22 22 97 15,22 0 64-15,-22 22-129 16,22 1-224-16,-22 21-127 0,22-22-97 16,20-22-64-16,-20 1 32 15,23-23 0 1,-1 0 64-16,0-23-64 16,22 1 32-16,-21-22-32 0,21-1 0 15,-23-21 32-15,23 22-64 16,-44 22 0-16,23 22 32 15,-45 0 0-15,22 22 64 16,0 22-32-16,-22 1 64 16,0-2-96-16,0 2-32 15,22-23 0-15,-22 0 0 16,44 1 0-16,-22-23 32 16,22 0 32-16,-21-23-32 15,43 1 0-15,-22-22 33 16,-1 21-33-16,25 1-32 15,-24 1 32-15,-1-2 32 16,23 23-32-16,-21 0-32 0,-23 0 32 16,22 44 32-16,0-22-64 15,-22 23-32-15,22-1-64 16,-22 0-193-16,1-22-543 16,-1 22-1154-16,0-22-1922 15,0 22-3075-15,0-21-928 16</inkml:trace>
  <inkml:trace contextRef="#ctx0" brushRef="#br0" timeOffset="69644.62">27604 4062 800 0,'-22'0'4164'16,"22"0"-32"-16,0 0-3427 15,0 23 128-15,22-2 352 16,-22 45-128-16,23 2-225 16,-1-2-95-16,0 23-160 15,-22-23-193-15,0 23-192 16,0-23-64-16,22 0 1 16,-22-22 31-16,0-22-32 0,0 1-64 15,0-2 64-15,0 1 96 16,0-22 161-16,-22 0-1 15,22 0-64-15,-22-22-128 16,22-22 1-16,-22 0-1 16,22-22-128-16,0 0 0 15,0 0 0-15,0-23 32 16,22 23 192-16,0 0 33 16,22-2 95-16,-22 23 0 15,0 2 33-15,22 20-129 16,-22 2-160-16,1-2-96 15,-1 1-64-15,0 22-96 0,-22 0-192 16,22 0-609-16,0 0-961 16,-22 22-2274-16,22 1-2210 15</inkml:trace>
  <inkml:trace contextRef="#ctx0" brushRef="#br0" timeOffset="70100.67">28267 4240 832 0,'-45'-23'6214'0,"45"1"-897"15,-44 22-4900-15,22-23 191 16,0 23 289-16,-21 0 96 15,21 0-288-15,-2 0-129 16,-20 45 33-16,22 0-161 16,22 21-160-16,-21 1-63 15,21-1-97-15,0-21-32 16,0 21-32-16,21-22 0 16,1-22-32-16,0-1 0 15,0 2 64-15,24-23 64 16,-25 0-32-16,23-23 1 0,0-20-33 15,-22-1-32-15,23 22 0 16,-23-45 0 0,0 24 64-16,0-2 0 0,-22-22-32 15,0 24-32-15,-22-2 32 16,0 22 0-16,0 1-32 16,-1-1-96-16,-21 23-64 15,22 0-96-15,0 0-352 16,0 0-802-16,0 23-1793 15,22-1-2242-15</inkml:trace>
  <inkml:trace contextRef="#ctx0" brushRef="#br0" timeOffset="70692.92">28840 4172 864 0,'-22'0'4677'0,"22"0"384"16,-44 0-3812-16,22 0 0 16,0 0 320-16,1 0-255 0,-3 23-257 15,-20-23-96 1,22 45-161-16,0 0-287 16,1-2-97-16,-1 1-96 15,22 24 65-15,0-2-65 0,0-22-96 16,0 22-63-16,22 0-65 15,-1-44 0-15,1 0 0 16,22 0-32-16,2-22 32 16,-25 0 32-16,23 0 0 15,0 0-64-15,0 0-96 16,-22-22-160-16,0 0-417 16,1 22-928-16,-1-22-1922 15,0-1-2307-15</inkml:trace>
  <inkml:trace contextRef="#ctx0" brushRef="#br0" timeOffset="71009.22">29084 3864 352 0,'-22'-66'7271'15,"22"66"96"-15,0 0-6631 16,0-23-95-16,0 23 192 16,0 0 160-16,0 23 32 15,0 20-96-15,22 23-161 16,0 23-223-16,1-23-193 16,-1 44-128-16,-22-20-31 0,0-1-97 15,0 0-32-15,22-2-96 16,-22-42-96-16,0 21-289 15,0-45-480-15,0 2-800 16,0-1-1250-16,0-22-1986 16,22 0-1377-16</inkml:trace>
  <inkml:trace contextRef="#ctx0" brushRef="#br0" timeOffset="71304.45">29394 4217 5317 0,'22'-66'6790'0,"-22"66"-4548"0,0-22-480 16,0 22-97-16,-22 0-640 16,0 0-640-16,0 0-129 15,-23 22 0 1,23 22-64-16,0-22-64 0,0 23-63 16,22-1-1-16,-22-22 96 15,22 22 0-15,22 1 64 16,-22-1-64-16,22 1 64 15,22-24-31-15,-23 2-1 16,3-1-96-16,20-1-32 16,-22 2-96-16,21-23-96 15,-21 22-385-15,0-22-640 16,0 0-1025-16,0 0-1601 0,23 0-1474 16</inkml:trace>
  <inkml:trace contextRef="#ctx0" brushRef="#br0" timeOffset="71719.97">29768 4372 4420 0,'0'-21'6278'0,"0"21"-4196"15,0 0-1314-15,0 0 161 16,0 21 224-16,0 2-64 16,0-1-416-16,23 1-257 15,-23-2-191-15,22 1-33 16,0 1-128-16,0-23 0 0,0 0 0 15,0 0 0-15,21 0-32 16,-21-23-96-16,0 1 0 16,2-22 64-16,-2-1 0 15,0 1 32-15,-1 1 32 16,-21-2 32-16,22 22 96 16,-22 1 97-16,0 22 127 15,0 0 0-15,0 0-159 16,0 0 127-16,0 45 160 15,0 0 129-15,0 21-96 16,0 23-65-16,0-23-256 16,-22 44-63-16,1-22-65 15,-1 22-64-15,0-21-64 16,22-2-96-16,-24 2-65 16,24-23-255-16,0-21-385 15,0-1-672-15,0-22-1346 16,24 0-2017-16,-24-22-1218 0,22 0 929 15</inkml:trace>
  <inkml:trace contextRef="#ctx0" brushRef="#br0" timeOffset="72127.17">30386 4506 6085 0,'-22'-45'6695'0,"22"24"-5414"0,-22 21-448 16,0 0 128 0,0 0-257-16,22 21-255 0,-22 1-1 15,22 22-128-15,-22 1-160 16,22-1-127-16,22-1-33 16,-22 2 0-16,22-23 0 15,0 0 0-15,0 1 32 16,0-23 96-16,0 0 0 15,0 0 0-15,1-23 0 16,-1 1 0-16,0-22 0 16,0 0-96-16,-22-1-32 15,22 2 32-15,-22-1 32 16,0-1 0-16,0-21 1 16,0 22-1-16,-22 21 32 0,0 1 0 15,0 22-64-15,0 0-128 16,-1 0-64-16,1 0-97 15,0 22-479-15,0 1-1218 16,22 21-2402-16,0-22-1986 16</inkml:trace>
  <inkml:trace contextRef="#ctx0" brushRef="#br0" timeOffset="72543.57">30761 4240 1409 0,'0'0'7207'16,"0"22"-961"-16,-22 1-5382 15,0-2-223-15,22 24 288 16,-22 21-32-16,22 0-321 16,0-22-287-16,0 1-193 15,0-1-64-15,22-22-32 16,0-1-96-16,0-21-1 15,0 0 33-15,-22-21 32 16,22-1-96-16,0-1-64 16,0-20 128-16,-22-1-32 15,23-1-32-15,-1-21 32 16,-22 22 64-16,22-1 128 0,0 1 64 16,-22 44 192-16,0 0 65 15,0 0 127-15,22 0 129 16,-22 44 64-16,0 1-65 15,0 21-191-15,0-22-225 16,0 22-192-16,0-21-160 16,0-1-192-16,0-1-449 15,-22 2-1025-15,22-23-2178 16,0 0-2113-16,22-22-353 16</inkml:trace>
  <inkml:trace contextRef="#ctx0" brushRef="#br0" timeOffset="72780.22">31357 4527 1441 0,'0'0'9417'15,"0"-21"-289"-15,0 21-8071 16,0 0 64-16,0 21-96 15,0-21-416-15,0 0-289 16,-22 0-256-16,22 0-320 16,0 0-705-16,0 0-1249 15,0 0-2018-15,0 0-2050 0</inkml:trace>
  <inkml:trace contextRef="#ctx0" brushRef="#br0" timeOffset="73125.06">31600 3754 1249 0,'0'-23'7078'15,"0"1"-672"-15,0 22-4804 16,0 0-545-16,0 0 0 0,0 0-352 15,0 0-129-15,0 45 129 16,0-1 32-16,22 44-161 16,-22 0-192-1,0 0-159-15,0 22-129 0,0 3-32 16,0-26-64-16,0-19 0 16,22-2 0-16,-22 0-32 15,0-22-96-15,0-22-129 16,0 22-223-16,0-44-353 15,0 22-928-15,21-22-1571 16,-21 0-1953-16,0 0-704 16</inkml:trace>
  <inkml:trace contextRef="#ctx0" brushRef="#br0" timeOffset="73348">31489 4328 2306 0,'0'0'6150'0,"0"0"-1"0,0 0-4803 16,0 0-33-16,23 0 160 15,-1 0-448-15,22 0-288 16,-22 0-289-16,22 0-255 16,-1 0-161-16,-21 0-161 15,2 0-351-15,-2 0-993 0,-1 0-2275 16,1 0-2530-1</inkml:trace>
  <inkml:trace contextRef="#ctx0" brushRef="#br0" timeOffset="73606.55">32085 4217 416 0,'22'-22'4612'16,"-22"22"1858"-16,0-23-2210 15,0 23-2658-15,0 0 96 16,0 0-289-16,0 0-352 0,0 23-256 16,-22-1-97-1,0 1-223-15,0 22-193 16,-22-2-192-16,22 1-64 16,0 1-96-16,-23-1-192 0,45 1-257 15,-22-1-640-15,0-22-704 16,22-1-1186-16,-22 2-1634 15,22-23-1120-15,0 0 800 16</inkml:trace>
  <inkml:trace contextRef="#ctx0" brushRef="#br0" timeOffset="73848.38">31820 4285 2402 0,'0'0'5701'15,"0"0"-63"-15,0 0-4485 16,22 0 256-16,-22 21 289 0,22 1-289 16,0 1-384-16,22-2-320 15,-21 24-225-15,-1-22-192 16,22 20-128-16,-22-20-96 16,0 21-96-16,0-22-160 15,-22-1-480-15,22 2-1282 16,-22-1-2242-16,22-22-2082 15</inkml:trace>
  <inkml:trace contextRef="#ctx0" brushRef="#br0" timeOffset="74209.25">32218 3841 3042 0,'22'-66'7143'0,"-22"45"-1634"0,21-24-4420 16,-21 24 97-16,22 21-33 15,-22-23-160-15,0 23-257 16,0 0-287-16,0 23-225 16,0 20 0-16,22 1 64 15,-22 22 33-15,0 23-1 16,22 21-96-16,-22-21-128 15,22 22 0-15,-22-23-64 0,24-21 32 16,-3-1-64-16,-21-21 0 16,22-1 0-16,0-22 0 15,0-1 0 1,-22 2-64-16,22-23-160 0,-22 0-384 16,22 0-545-16,-22 0-1058 15,0-23-2049-15,22 2-1697 16,-22-24 416-16</inkml:trace>
  <inkml:trace contextRef="#ctx0" brushRef="#br0" timeOffset="74469.25">32283 4172 2081 0,'-22'0'5894'0,"22"0"256"16,0 0-4549-16,22 0-159 15,0 0 95-15,22 0-192 16,1 0-320-16,-1 0-288 16,0 0-256-16,0 0-225 15,0 0-64-15,-21 0-96 16,-1-21-96-16,0 21 0 16,0 0-288-16,-22 0-385 15,0 0-864-15,0 0-1955 16,0-22-2369-16,-22 22-897 0</inkml:trace>
  <inkml:trace contextRef="#ctx0" brushRef="#br0" timeOffset="78083.25">28840 5455 6758 0,'-22'-23'7207'16,"22"23"-5990"-16,0 0-577 15,0-22 482-15,0 22 223 16,0 0-416-16,0 0-161 16,0 0-95-16,0 22 64 15,0 45 64-15,0-1-65 16,0 22-63-16,0 22-1 16,0 2 1-16,0-3-128 0,0 1-193 15,0 1-32-15,0-1-63 16,0-20 63-16,0-23-32 15,0-1-96-15,0-23 0 16,0 2-31-16,0-1-129 16,0-21-64-16,0-2-64 15,0 1-225-15,0 1-448 16,0-23-608-16,0 0-545 16,0 0-1088-16,0 0-1763 15,0-45-1185-15,0 1 1122 16,0 0 1889-16</inkml:trace>
  <inkml:trace contextRef="#ctx0" brushRef="#br0" timeOffset="78818.07">29106 5807 3651 0,'0'-21'6310'0,"-22"21"-1986"15,22-23-3299-15,0 1 512 16,0 22 1-16,0-21-609 15,0 21-225-15,0-23-159 16,22 23-33-16,23 0 1 16,-1 0-1-16,22 0 97 15,-22 0-32-15,23 23-65 16,-1-2-160-16,-23 1-191 16,1 22-33-16,-22-22 32 15,2 1-32-15,-24 21 0 16,0-22 32-16,-24 22 0 0,-20 1 0 15,0-1-127-15,1-1 31 16,-1 2-32 0,-2-24 0-16,25 2 64 15,-1-23-64-15,0 22 64 0,22-22-64 16,0 0 32-16,0 0-96 16,0 0 0-16,0 0-32 15,22 0 96-15,21 0 32 16,3 22 32-16,20-22 0 15,-1 22-32-15,3-22 0 16,-3 23 0-16,1-23 0 16,-44 21 0-16,22 1 32 15,-44 1 65-15,0-1 95 0,0 1 96 16,-22 21-31 0,0-22-65-16,-44 22-64 15,22 1 0-15,-23-24-64 16,1 24 0-16,23-23-32 0,-23 0-64 15,20 0-32-15,-19 1-96 16,43-2-128-16,-22-21-288 16,22 0-449-16,0 0-545 15,22 0-864-15,0 0-1762 16,0-21-1409-16,0-24 352 16,22 23 2370-16,0-23 673 15,22 2 96-15</inkml:trace>
  <inkml:trace contextRef="#ctx0" brushRef="#br0" timeOffset="79485.08">30034 5675 2434 0,'-46'-22'8744'0,"24"22"-1345"0,0-22-6086 16,22 22-832 0,22-23-33-16,24 2-31 0,-2 21 95 15,-1 0 161-15,23 0-1 16,1 0-95-16,-1 44-225 15,0 0-96-15,-22-22 33 16,-21 22-33-16,-23 1 0 16,0-2-64-16,0 3-95 15,-23-3-33-15,-21 23-64 16,22-22 0-16,-22 1 32 16,0-24 0-16,22 2 32 15,0-1-32-15,-1-22 0 16,23 21 0-16,0-21-64 15,0 0-32-15,0 0 64 16,23 0 32-16,21 23 0 0,0-1 64 16,0-22-32-16,22 22 64 15,1 0 32-15,-1 1 64 16,-23-2 1-16,25 24-1 16,-25-23 32-16,-21 1 64 15,0 21 1-15,-22-22-33 16,0 22-96-16,-22 1 32 15,-21-2 1-15,-3 2-33 16,-20-1-64-16,23 0-32 16,-23-22-64-16,-1 1-32 15,23-2 0-15,-22 1-160 16,22-22-321-16,-1 0-383 0,23 0-450 16,0-22-736-16,22 22-1793 15,-22-21-1666-15,22-24 352 16,0 24 2818-16,22-24 289 15,22-22-224-15,1 24-160 16</inkml:trace>
  <inkml:trace contextRef="#ctx0" brushRef="#br0" timeOffset="79847.46">30805 5807 864 0,'22'-66'7399'0,"-22"45"-256"0,0 21-5798 15,0 0-352-15,0 0 385 16,0 0 95-16,0 21-192 16,0 45-96-16,0 2-128 15,22 19-128-15,-22 2-192 16,0-1-129-16,23 0-31 15,-23 0 0-15,0 2-161 16,0-23-224-16,0-1-96 16,0-23-96-16,0 24 0 15,0-22-160-15,0-24-416 0,0 1-674 16,22 1-864-16,-22-23-961 16,0 0-1441-16,0 0-1057 15,0-23 1121 1,0-20 2178-16,-22-24 416 0,22 0-320 15</inkml:trace>
  <inkml:trace contextRef="#ctx0" brushRef="#br0" timeOffset="80336.03">30805 5941 2690 0,'0'-89'6662'0,"22"66"1"16,-22 1-5158-16,0 22-384 15,0 0 32-15,22 0-32 16,-22 22 32-16,23 24-64 0,-1 41-352 15,0-21-288 1,0 0-193-16,0 0-128 0,0-21-32 16,0-23-32-1,0 0-64-15,23-22 0 0,-23 0 0 16,0 0 0-16,22-44-32 16,-23-1 0-16,23 2-32 15,-22-23 32-15,0-1 0 16,2-21-64-16,-3 21 64 15,1 1 64-15,-22 23 64 16,22 20 0-16,-22 23-32 16,22 0 160-16,-22 0 193 0,22 44 159 15,0 1 65 1,0 21-33-16,-22 0-63 16,22 23-97-16,0-2-127 15,-22 2-65-15,0 21-32 0,23-20-32 16,-23-24-64-16,0 23-64 15,0-23-32-15,22-22-32 16,-22 22-224-16,0-21-352 16,0-24-513-16,0 1-449 15,0-22-768-15,0 0-1217 16,0 0-1410-16,0-22-32 16,0 1 1826-16,0-24 1346 15,22-21-65-15,-22-1-64 16,44 1 258-16</inkml:trace>
  <inkml:trace contextRef="#ctx0" brushRef="#br0" timeOffset="80611.16">31842 5807 3779 0,'22'0'6470'0,"-22"0"96"0,0 22-5541 16,0 24 289-16,22 20 223 15,-22 0-224-15,0 21-256 16,22 2-256-16,-22 0-288 16,0-23-225-16,22 1-192 15,-22 0-96-15,0-24-32 16,0 1-224-16,0-22-513 16,0 1-801-16,0-1-960 0,0-22-1346 15,0 0-1313-15,0-22 417 16,0-23 2113-16,0 1 1378 15,0-22 288-15</inkml:trace>
  <inkml:trace contextRef="#ctx0" brushRef="#br0" timeOffset="81131.24">31886 6094 2370 0,'0'-132'6982'0,"0"88"385"16,0 22-5445-16,0 1-833 16,22-25 192-16,0 24 1 15,1-22-225-15,21 22-225 16,-22 1-127-16,22 21-224 15,0 0-225-15,1 0-96 16,-1 0 0-16,0 43 0 0,-23-20-64 16,1 43-96-16,-22-22-32 15,-22 22-32-15,1-21-32 16,-1 21 32-16,-22-22 64 16,22-1-32-16,-23 2-32 15,23-23-32-15,0 0 32 16,0 1 64-16,22-23 0 15,-22 0 0-15,22 0-32 16,0 0 0-16,22 0-32 16,0 0 64-16,22 0 0 15,1 0 0-15,-1 0 32 16,0 0 0-16,21 0 96 0,-21 21-32 16,23 1 64-16,-1 1-32 15,-22-1 64-15,-22 23 33 16,0-23 31-16,-22 23 0 15,-22-24 96-15,0 24 65 16,-22-2 31-16,-22 2 33 16,-1-23-129-16,23 23-128 15,-21-24-32-15,-1 1-127 16,21-22-98-16,1 0-191 16,0 0-352-16,22 0-609 15,0-22-737-15,0 1-1313 16,0-2-1570-16,22 23-672 15,-23-22 1569-15,1 22 1730 0,0 0 160 16,22 0 225-16,0 0-1 16</inkml:trace>
  <inkml:trace contextRef="#ctx0" brushRef="#br0" timeOffset="96724.13">28045 5101 1953 0,'24'0'3812'0,"41"0"864"16,1-22-3971-16,45 22 544 0,21-23 609 16,66 2-128-16,1-1-449 15,23-1-224 1,-1 23-288-16,-1-21-225 16,23 21-256-16,-1 0-95 0,-20-22-1 15,-1 22 0-15,0 0 96 16,-1-23 0-16,-21 2 97 15,22-2-97-15,-46 1 0 16,2 22-95-16,-23-21-65 16,-22-2-32-16,-43 23-32 15,-45-22-96-15,0 22-32 16,-44 0-64-16,0-21-97 16,0 21-255-16,0 0-705 15,-22-23-897-15,0 23-1121 16,-44 0-1313-16,-1 0-1250 15,-21 0 994-15</inkml:trace>
  <inkml:trace contextRef="#ctx0" brushRef="#br0" timeOffset="97299.73">28421 5278 256 0,'-44'22'2818'0,"22"-22"193"16,0 0-2562-16,22 0 31 15,0 0 481-15,0 0 416 16,44 23 129-16,0-23 191 15,45 0-31-15,20 0-289 0,24 0-288 16,21-23-256-16,2 23-96 16,43-22-65-1,-1 0-31-15,23 22-161 0,22-22-95 16,-23-1-97-16,1 2-64 16,-23-1-64-16,-21 22 65 15,-22 0-129-15,-23-23-32 16,-21 23-64-16,-24 0 0 15,-19 0 0-15,-25 0 0 16,-21 0-32-16,0 0-64 16,-22 0-225-16,22 0-255 15,-22 0-545-15,0 0-801 0,0 0-1697 16,0 0-1923-16,-22 0-351 16</inkml:trace>
  <inkml:trace contextRef="#ctx0" brushRef="#br0" timeOffset="99579.52">32814 3864 3715 0,'22'0'4132'0,"-22"0"-2787"16,0 0-896-16,0 0 415 16,0 0 258-16,22 0 31 15,-22 0-64-15,0 0 32 16,0 22 32-16,21-1-224 16,1 2-289-16,-22 21-159 15,22-22-97-15,0 1 0 16,-22-2-63-16,22 1-33 15,-22-22-64-15,22 23 0 0,1-23 33 16,-1 0 63 0,0-23 64-16,22 1 1 15,0-22-65-15,0 0-64 0,23-22-32 16,-23 21 1-16,0 2-65 16,-1 20 96-16,-21-21-64 15,24 22 32-15,-24 1 1 16,-1-2-33-16,23 1 32 15,-44 22-96-15,22-23-64 16,0 23 32-16,-22-21-32 16,0 21-64-16,22-22 0 15,-22 22 0-15,0 0-64 16,0-23-224-16,0 23-288 16,0 0-513-16,0-21-865 15,0 21-1826-15,0 0-1825 0,0 0-129 16</inkml:trace>
  <inkml:trace contextRef="#ctx0" brushRef="#br0" timeOffset="100292.95">32790 4195 416 0,'0'0'3651'0,"0"0"481"0,0 0-2947 16,0 0-704-16,0-23 352 15,24 23 128-15,-24 0 31 16,0 0-127-16,22 0-64 16,-22 0 0-16,22 23-64 15,-1-23-65-15,1 22-31 16,-22 1 31-16,22-1-95 16,-22 1-65-16,22-2-31 15,0-21-129-15,-22 22-31 16,22-22-33-16,1 23-32 15,-1-23 32-15,0 0 65 16,22 0-1-16,22-23-32 0,-22-20-96 16,23-2-31-16,-1 0-65 15,-1-21 0-15,-19 22 32 16,19-22-64 0,-21 21 0-16,0 1-64 0,-22 0 32 15,0 22-32-15,1-1 0 16,-1 2 32-16,-22-1-64 15,0 22-32-15,22-23-64 16,-22 23-160-16,0-21-256 16,0 21-321-16,0 0-609 15,0-23-896-15,0 23-1762 16,0 0-1185-16,-22 0 609 0</inkml:trace>
  <inkml:trace contextRef="#ctx0" brushRef="#br0" timeOffset="112539.98">26811 5829 5637 0,'-22'0'5829'0,"22"0"-4900"0,0-22-897 15,0 22-64-15,22 0 96 16,0 0 161-16,21 22 63 15,1-22 96-15,24 0-32 16,-25 0-31-16,1 0-193 16,22 0 32-16,-21 0 0 15,-23 0 64-15,0 0-63 16,0 0-97-16,0 0-32 16,-22 23 64-16,22-23 192 15,-22 0 128-15,0 23 97 0,0-23-161 16,0 21 1-16,0 1-65 15,0 22 128-15,0 1 65 16,0 42-1-16,0 2-31 16,0 43-97-16,22 25-96 15,-22 41-32-15,22 1-63 16,-1 22-97-16,1-2-64 16,-22 2 96-16,46 1-32 15,-46-24 32-15,22 1 0 16,-22-1-32-16,0 2 0 15,0-1 0-15,0 1 32 16,0-24 32-16,0 0 0 16,0 1-31-16,0-2-1 0,0 2-96 15,22-23 0-15,-22 23 0 16,21-22 0-16,-21-23 0 16,0 1 0-16,22-22 0 15,-22-23 0-15,0 0 0 16,0 1 0-16,0-23 0 15,22 0-64-15,-22 0-1 16,0 0 33-16,0-21 32 16,0-1 0-16,0 0 0 15,0 1 0-15,0-24 0 16,0 24 0-16,-22-24 0 16,22-21 0-16,0 0 0 15,0 22 0-15,0-22 0 0,-22 0-32 16,22 0 0-16,-21 0 32 15,-1 23 64-15,0-23 33 16,-24 0 31-16,3 21-64 16,-23-21-192-16,0 23-353 15,-23-23-832-15,1 22-1826 16,-1-22-1570-16</inkml:trace>
  <inkml:trace contextRef="#ctx0" brushRef="#br0" timeOffset="120742.06">17807 3355 576 0,'44'-21'6310'0,"-44"-1"-801"16,0 22-5541-16,0 0 449 15,0 0 287-15,-22 0 225 0,0 0-64 16,-22 0-96 0,0 0-97-16,-23 0-223 15,2 0-225-15,-23 22-160 16,21-1 0-16,-21-21 96 0,22 23 0 16,-1 0 33-16,23-23 31 15,22 21-96-15,22-21 32 16,0 0 0-16,0 0-64 15,0 0 32-15,22 22 129 16,0 22 95-16,22 1 64 16,-22 21 65-16,1 23 31 15,-1 21-31-15,-22-1-97 16,0 24-64-16,0 22-159 16,0-22 31-16,-45 22-96 15,23-22 32-15,0-23-64 16,-22-22 64-16,22-22 32 0,22 1 33 15,-22-24 63-15,22-20-32 16,0 20-32-16,0-20-64 16,0-23 0-16,44 22 1 15,0 0 31-15,45 0 64 16,-1 1-64-16,23-23-32 16,-2 0-32-16,2-23 0 15,-1 23-64-15,1-22 32 16,-45 0-224-16,0 22-320 15,-45 0-930-15,-21 0-1953 16,0 0-2338-16</inkml:trace>
  <inkml:trace contextRef="#ctx0" brushRef="#br0" timeOffset="128380.99">29547 7421 32 0,'-44'-23'5477'0,"0"23"-288"0,23 0-4549 15,-1 0-287-15,0-21 63 16,0 21 96-16,0 0-31 15,-2 0-33-15,3 0 65 16,-23 0-33-16,22 0-159 0,22 0-65 16,-22 0-32-1,0 0 32-15,0 0 1 16,0 0 31-16,0 0 0 16,22 21 0-16,-23-21 1 0,23 23 191 15,-22-1 193-15,22 22 95 16,0 45 33-16,0-2 32 15,22 68-32-15,-22 0-65 16,23 43 1-16,-23 23-192 16,0 0-129-16,0 0-64 15,0 0-95-15,0 0 31 16,0-1-32-16,0 0-128 0,-23 1-32 16,23-23 0-16,-22 1 1 15,22-22-1 1,0-22 0-16,0 0 64 15,0-22-64-15,0-1-96 0,0 0 32 16,0-21 0-16,0-23 32 16,0 0-64-16,0-21 0 15,0-1-32-15,22-44 0 16,-22 22-64-16,23-21 32 16,-1-23-64-16,0 0 0 15,0 0-33-15,22-23-95 16,0 0-128-16,-1-20-385 15,3 20-672-15,-2-20-1250 16,-1-1-1633-16,1-1-865 16,0 1 417-16</inkml:trace>
  <inkml:trace contextRef="#ctx0" brushRef="#br0" timeOffset="129160.04">29372 7928 3267 0,'-22'0'3939'0,"-2"0"-2882"0,3 0-32 16,-1-22 224-16,22 22-31 16,-22 0-97-16,22-22-32 15,0 22-64-15,0 0-193 0,0 0-223 16,0 0-193-16,0 0 1 15,22 0 95-15,21 0 97 16,25 0-33-16,41 22-31 16,24-22-33-16,22 0 1 15,42 0-1-15,25 0 65 16,-24 0-193-16,0 0-159 16,-21 0-129-16,-22 0 0 15,-22 0-96-15,-24 22 0 16,-21 0-64-16,-21 1 0 15,-1-23-161-15,-44 21-159 16,0-21-353-16,-22 0-352 16,22 22-448-16,-22-22-673 0,0 0-1410 15,-22 0-1024-15,-22 0 416 16</inkml:trace>
  <inkml:trace contextRef="#ctx0" brushRef="#br0" timeOffset="129788.21">29503 8413 160 0,'0'0'3459'16,"0"0"-32"-16,0 0-2210 15,0 0 65-15,-22 0-97 16,22 0-256-16,-22 0-129 0,22 0-63 16,-21 0-96-1,21 23-97-15,-22-23-224 16,0 0 1-16,0 0 63 16,0 0 161-16,-2 0-33 0,3 0 1 15,21 0-97-15,0 0-32 16,0 0-191-16,0 0-33 15,0 22 0-15,45-22 160 16,-1 23 161-16,21-23 31 16,47 22-64-16,-3-22-31 15,46 0-33-15,22 0 65 16,43 0-33-16,1-22-96 16,0 22-95-16,-1-23-65 0,-43 23-64 15,-2 0-96 1,-42 0 0-16,-23 0-32 15,-21 0-64-15,-45 23-161 0,-1-23-255 16,-43 0-289-16,22 0-416 16,-22 0-449-16,0 0-1280 15,-22 0-1507-15,1 0-255 16,-23 0 1889-16</inkml:trace>
  <inkml:trace contextRef="#ctx0" brushRef="#br0" timeOffset="130290.41">29239 9254 640 0,'-44'0'4997'0,"44"0"320"16,0 0-4356-16,0 0-577 0,0 0 33 15,44-23 287-15,0 23 161 16,23 0 128-16,-1 0-64 16,43 0-160-16,24 0-129 15,0 0-31-15,42 0 95 16,2 0 65-16,22 0-96 16,0-21-193-16,-1-1-95 15,-21 22-193-15,0-23-128 16,-24 23-64-16,-20 0 32 15,-23 0-32-15,-21 0-64 16,-2 0-96-16,-43 0-321 16,-20 0-480-16,-2 0-576 15,-1 0-833-15,-21 0-1346 0,0 0-864 16,-43 0 576-16</inkml:trace>
  <inkml:trace contextRef="#ctx0" brushRef="#br0" timeOffset="130788.37">29062 9981 384 0,'0'0'2114'16,"0"0"2915"-16,22 0-1314 15,23 0-3138-15,-23 0 255 16,44 0 514-16,0 0 63 16,45-22-192-16,42 22-160 0,2 0-224 15,44 0-160 1,-1 0-225-16,23 0-160 16,0 0-95-16,-1 0-33 0,-21 0-64 15,-22 0-32-15,-22 0-64 16,-24 0 0-16,-42 22-32 15,-23-22-96-15,0 0-225 16,-45 22-223-16,-21-22-257 16,0 0-608-16,-21 0-1346 15,-1 0-1697-15,-22 0-385 16,-22 0 2083-16</inkml:trace>
  <inkml:trace contextRef="#ctx0" brushRef="#br0" timeOffset="131321.39">29239 10555 640 0,'-22'0'5125'0,"22"23"64"0,0-23-4196 15,0 0-865-15,22 0 192 16,0 0 545-16,0 0 576 15,21 0 161-15,47 0-193 16,19 0-128-16,24 0-256 16,44 0-256-16,44-23-192 15,-1 23-129-15,1 0-96 16,-23 0-95-16,1 23 31 16,-22-23-96-16,-2 0-96 15,-42 0-32-15,0 0-64 16,-23 0 0-16,-45 0-32 15,-19 0-32-15,-3 0-32 0,-43-23-64 16,22 23-256-16,-22 0-33 16,0 0-159-16,0 0-257 15,0 0-480-15,0 0-545 16,0 0-993-16,0-23-1089 16,-22 23 33-16,22 0 1632 15,-21 0 834-15</inkml:trace>
  <inkml:trace contextRef="#ctx0" brushRef="#br0" timeOffset="134975.37">24517 5565 992 0,'22'-44'3716'0,"-22"22"-609"16,22-1-1313-16,-22 2 256 0,0 21-65 16,0-23-255-16,0 23 64 15,0 0 160-15,0 0-225 16,-22 23-672-16,0-2-640 15,0 2-161-15,-21 43 0 16,-1-23-128-16,-2 24-96 16,3-1 32-16,-1 0-64 15,0-21 0-15,22 21 0 16,-1-22 32-16,-1-22 0 16,2 22 32-16,0-21-64 0,22-23-32 15,0 22-32-15,0-1 32 16,0-21 32-16,22 23 0 15,0-1 0 1,25-22 0-16,-3 21 32 0,22 2 0 16,1-1 32-16,-1 0-64 15,21 0 0-15,2 22 0 16,21-22 0-16,1 23 0 16,20-22 32-16,-20-1 1 15,21-22 31-15,-21 22-96 16,-3-22 0-16,25 0-1 15,-22 0 33-15,-23 0-32 16,21 0 32-16,-20-22 0 16,-1 22 0-16,-21-22 0 15,21 22 0-15,-23-23-32 16,3 23-32-16,-3 0 0 16,-21-22 0-16,22 22-64 0,1 0 96 15,-23 0 0-15,22 0-32 16,-44 0 32-16,23 0-32 15,-23 0 0-15,22 0 32 16,-44 0 32-16,22-23 0 16,-1 23 0-16,-21-22 0 15,22 1 0-15,-22-2-32 16,0 1-32-16,0 0 32 0,22-23 0 16,-22-21-32-1,0 0-65-15,0 0 1 16,-22-21 96-16,22 19 32 15,-22-19 0-15,22 20 0 0,-21 22 0 16,21 2 32-16,-22 20 0 16,22 2 64-16,0-1-31 15,-22-1 31-15,22 23 0 16,-22 0 32-16,0 0 128 16,-1-21-64-16,-21 21 32 15,0 0-31-15,-22 0-65 16,-1 0-32-16,-21 0-32 15,-45 0-64-15,2 0 0 16,-24-23 0-16,0 23 0 16,-20 0 0-16,-2 0 0 15,2 0 0-15,-2 0-32 16,22 23-128-16,2 21-257 0,-2-1-319 16,44-20-321-16,23 20-673 15,23-20-1409-15,21-1-1313 16,-2-22 288-1,25 0 1601-15,21 0 97 0</inkml:trace>
  <inkml:trace contextRef="#ctx0" brushRef="#br0" timeOffset="136259.97">25531 5675 1793 0,'0'-22'5125'16,"0"22"-416"-16,0 0-4101 16,-22-22 97-16,22-1 160 15,0 2-257-15,0-24-159 16,0 2-1-16,0-1-64 15,0-45-223-15,0-21-1 16,22-23-64-16,22-21 96 16,0-23 96-16,23 1 193 0,42-23 127 15,3 22 33 1,19 22-33-16,2 22-63 16,-2 1-193-16,24 21-160 0,0 1-63 15,0-1-129-15,-24 24 0 16,2-2 96-16,-1 23-32 15,-43-1-64-15,-1 24 0 16,-21 20 0-16,-23-20 0 16,-1 20 0-16,-21 23 0 15,-22-22 0-15,0 22 128 16,0 0 64-16,0 0 32 16,0 0-32-16,-22 0-95 0,1 0-1 15,-1 0-96-15,-22 0-64 16,-2 0-1-1,3 0 33-15,-23 0 32 16,0 0 0-16,-1 0 0 0,1 0 0 16,22 0 0-16,-23 0 65 15,23 0 31-15,1 0-96 16,21 0 64-16,22 0 0 16,-22 0 0-16,22 0-32 15,0 0-96-15,0 0 32 16,0 22 32-16,0-22 0 15,22 23 0-15,0-2 0 16,-1 24 64-16,1-2 0 16,-22-20-64-16,22 21 96 15,0-1 32-15,0-20 0 16,2 20-32-16,-3 3-32 16,1-25-32-16,0 1 0 0,-22 22 64 15,22-22-63-15,0 1 63 16,-22-23-64-16,22 21 64 15,-22-21-64-15,0 0 64 16,22 0 32-16,-22 0 128 16,22 0 97-16,1 0-33 15,-1-44-128-15,0 1-64 16,0-2 0-16,22-22-32 16,0 1-32-16,-23 0-64 15,25 22-32-15,-24-22-64 16,0 23-288-16,0 20-609 15,-22-21-993-15,21 22-1505 0,-21-1-1346 16,22 2 161-16,-22-1 1665 16,22-1 128-16</inkml:trace>
  <inkml:trace contextRef="#ctx0" brushRef="#br0" timeOffset="137206">27604 2208 3395 0,'0'-44'4196'0,"0"22"-2627"15,0 22-352-15,0-23 65 16,0 23-65 0,0 0-288-16,0 0-65 0,0 23 161 15,0 20 64-15,23 25-160 16,-23 19-224-16,0 2-129 16,-23 21 1-16,1 1-97 15,0 21-95-15,0 1-161 16,22-23-128-16,-22 22-32 15,0-21 0-15,22-24 0 16,0-20-64-16,0-1 0 16,0-44-32-16,22 1-96 0,0-2-224 15,-22-21-353-15,22 0-384 16,0 0-512 0,0 0-1026-16,1-21-1537 15,-1-2-384-15,-22 23 1825 0,22-22 1314 16</inkml:trace>
  <inkml:trace contextRef="#ctx0" brushRef="#br0" timeOffset="137895.15">27671 3444 2498 0,'-44'23'4612'0,"44"-2"1122"0,0-21-4870 15,0 22-575-15,22-22 191 16,22 0 161-16,22 23-33 15,0-23-127 1,45 0 127-16,22 0-31 0,20-23 0 16,24 1-97-16,0 1-64 15,-23-2-95-15,0 1-65 16,-21 1-224-16,1 21-32 16,-24-23-160-16,-21 23-96 15,-23 0-353-15,-23-23-352 16,-21 23-256-16,0-21-192 15,-22 21-289-15,0 0-320 16,0 0-224-16,0-22 704 16,0 22 1058-16,0 0 512 15,0 0 96-15,0 0 64 16,0 0 289-16,0 0 384 16,0 22 320-16,0-22 192 0,0 0 96 15,-22 0-159-15,22 0-353 16,0-22-385-16,0-22-31 15,-22-22-129-15,22-23-128 16,0 1-160-16,-21-45 1 16,-1 1-65-16,0-23 32 15,0 23 0-15,22-1 64 16,0 23 96-16,0 22-96 16,0 43-128-16,0 0-32 15,0 23 0-15,22-23 0 16,-22 45 32-16,0-21 32 15,0 21 33-15,0 0 127 0,0 0 160 16,0 0 161-16,-22-22-1 16,0 22-127-16,-23 0-97 15,-43 0-128-15,22 0-96 16,-45 0-32-16,-23 0 0 16,-20 0 0-16,-1 22-64 15,-21-1-32-15,22 2-32 16,-1-1 0-16,22 0-64 15,46 0-224-15,20-22-481 16,23 23-640-16,44-23-1346 16,0 0-1409-16,0 22-128 15,0-22 1665-15</inkml:trace>
  <inkml:trace contextRef="#ctx0" brushRef="#br0" timeOffset="139216.07">29571 2518 3203 0,'0'0'4035'0,"0"0"-2689"15,-46 0-514-15,24 0 193 16,0 0-32-16,0 0-64 16,-21 0-64-16,21 0-160 0,22 0-289 15,0 0-192-15,0 0-160 16,0 0 0-16,22 0 33 16,21 0 95-16,23-23-64 15,23 23 96-15,21 0 64 16,1-22 161-16,20 22 159 15,2 0 33-15,22-22 64 16,-23 22-97-16,1 0-223 16,-24 0-193-16,2 0-64 15,-1 0-32-15,-43 0-32 16,21 0 0-16,-45 0-32 16,3 0-32-16,-2 0 32 0,-22 0 64 15,-22 0 64 1,0-22 65-16,0 22 95 0,0 0-64 15,-22-23-128 1,0 2-128-16,-22 21 64 0,20-22 0 16,-19-1-64-16,-1 2 0 15,22-1 0-15,-22 22 0 16,22-23 64-16,22 23 0 16,-23 0-64-16,23 0 0 15,0-21 0-15,0 21-32 16,0 0-32-16,0 0 32 15,0 21 96-15,0 2 0 16,0-1 33-16,0-1 63 16,0 24-32-16,-22-1 32 15,22-22 32-15,0 22 32 16,0-21 1-16,0-2-65 0,0 1-32 16,0 1-64-16,0-2 96 15,0-21-32-15,0 0 0 16,0 0 0-16,0 0 33 15,0 0 31-15,22 0 64 16,23 0 0-16,-23 0-96 16,22-21-64-16,0-2-31 15,-1 1-65-15,3 1-32 16,-2-2-161-16,-1 1-575 16,1 0-1122-16,-22 0-1762 15,0-1-1376-15,23 23 223 16,-23-21 1666-16,22 21 288 15</inkml:trace>
  <inkml:trace contextRef="#ctx0" brushRef="#br0" timeOffset="139995.91">31622 2074 1569 0,'0'0'7944'0,"0"0"-834"0,-22 0-6213 16,22-22-737-16,-22 22 0 16,-22 0-31-16,22 0 31 15,-23 0-32-15,23 0 64 16,0 0-32-16,22 0-128 15,-22 0-64-15,22 0 32 16,0 0 32-16,0 0-64 16,-22 22 32-16,22 1 96 0,0 22 32 15,-22-2 225-15,22 2 191 16,0-1 161-16,0 22-33 16,0 0-31-16,-22 1-225 15,22 21-127-15,-22-22-33 16,22 23-64-16,0-2-64 15,-21 2 0-15,21-23 1 16,0 1-33-16,0-22 0 16,0-24-32-16,21 24 64 15,1-45 32-15,22 21 32 16,22-21-64-16,1 0-64 16,-1 0-64-16,0-21-64 15,23-2-224-15,-24 1-449 0,1 1-704 16,0-24-1346-16,-21 23-1697 15,-1 0-737 1,0-1 417-16,0 23 1088 16</inkml:trace>
  <inkml:trace contextRef="#ctx0" brushRef="#br0" timeOffset="140572.23">32615 1964 1153 0,'-22'-22'8039'0,"22"22"-512"16,0 0-6918-16,22 0-481 15,22 0 224-15,0 0 161 16,-22 0 127-16,21 0 97 16,25 0-64-16,-3 0-225 15,-21 0-160-15,23 22-31 16,-23-22-97-16,0 0 32 16,-22 0-96-16,22 0-32 0,-44 0-64 15,22 21 128 1,-22-21 129-16,0 23 191 15,0-1 64-15,0 0-63 16,0 23-65-16,0 0-63 0,0 21-1 16,0 0-160-16,0 0-32 15,0 23 0-15,0-23-32 16,0 0 0-16,0 0-64 16,0 1 1-16,0-24 63 15,0 2-32-15,0-1 64 16,0-21 0-16,0-2 32 15,0-21 64-15,0 22 0 16,-22-22-31-16,-22 23-33 0,0-23-64 16,-22 22-192-1,-1-22-321-15,-20 0-608 16,19 21-1345-16,3-21-2050 0,21 0-1217 16,0 0 864-16,22 0 1602 15,22 0-384-15</inkml:trace>
  <inkml:trace contextRef="#ctx0" brushRef="#br0" timeOffset="145403.04">4036 5521 1153 0,'-22'0'4420'0,"1"0"-224"16,21 0-3267 0,-22 0 320-16,22 0 32 0,0 0-256 15,0 0-256-15,0 0-193 16,0 0-223-16,0 0-225 16,0 0 0-16,22 0 224 15,-1 0 129-15,1 0-1 16,22 21-64-16,-20-21-159 15,19 0-65-15,1 0 0 16,-22 0 32-16,22 0-96 16,-22 0-31-16,0 0-33 15,-22 0 0-15,23 0 0 0,-23 0 32 16,0 0 192 0,0 0 160-16,0 0 193 0,0 0 32 15,0 0-161-15,-23 0-320 16,23 0-128-16,-22-21-64 15,0 21 32-15,0-22 1 16,0 22 31-16,0-23-32 16,0 23 0-16,22-21 32 15,-22 21-64-15,1-23 0 16,21 23 32-16,0 0 0 16,0 0 32-16,0 0-64 0,0 0-32 15,0 0-32 1,0 0 32-16,0 0 64 15,21 0 0-15,1 0 64 16,0 23-32-16,22-2 64 0,-22-21-32 16,0 23-32-16,0-23 32 15,1 22-32-15,-1-22-32 16,-22 21 32-16,0-21 97 16,22 23 63-16,-22-23 96 15,0 22 64-15,0-22-63 16,0 21-97-16,-22 2-128 15,0 21-128-15,-1-22-192 16,1 1-673-16,0-2-1153 16,0 1-1954-16,22 1-1569 15,-22-23-545-15,0 21 1794 16</inkml:trace>
  <inkml:trace contextRef="#ctx0" brushRef="#br0" timeOffset="150808.42">4036 6427 3010 0,'0'0'3396'16,"0"0"-2980"-16,0 0 96 15,0 0 257-15,0 0 288 0,-22 0 32 16,22-22-32-16,0 22-160 16,-21 0 0-16,21 0-160 15,0 0-1 1,-22 0-95-16,22 0 0 0,0 0-65 15,0 0-160-15,0 0-191 16,0 0-33-16,0 0-192 16,0 0-64-16,0 0 0 15,22 0 64-15,21 0 96 16,1 22 32-16,2 0 32 16,-3-22 0-16,1 0 0 15,0 23-31-15,-22-23 31 16,23 21-32-16,-23-21-32 15,0 0-32-15,0 0 32 16,0 0 32-16,-22 0 32 16,0 0-32-16,0 0 129 0,0 0 159 15,0 0 97-15,0 0-1 16,-22 0-224-16,0 0-160 16,0 0 1-16,-23 0-1 15,23-21-64-15,0 21 0 16,0-23 0-16,0 23 32 15,0 0 64-15,22-22 128 16,0 22-31-16,0 0-65 16,-22 0-64-16,22 0-32 0,0 0-96 15,0 0-96-15,0 0 32 16,22 0 64 0,0 0 32-16,0 22 96 0,22-22-64 15,-22 23 32-15,1-23 0 16,-1 21 0-16,-22-21 97 15,0 22 127-15,0 1 32 16,0-2 0-16,0 24-191 16,-22-1-129-16,-1 1-321 15,-21-24-607-15,22 24-866 16,0-24-1281-16,0 1-1601 16,0 1-705-16,22-23 896 0</inkml:trace>
  <inkml:trace contextRef="#ctx0" brushRef="#br0" timeOffset="154211.22">3971 9761 1953 0,'-22'0'3107'0,"0"0"-2082"15,22 0 32-15,-22 0-160 16,22 0-192-16,-22 0-97 16,22 0 97-16,-23 0 96 15,23 0 96-15,0 0-33 16,-22 0 65-16,22 0 96 15,0 0-192-15,0 0-128 16,0 0-321-16,0 0-256 0,0 0-32 16,0 0 64-16,22 0 97 15,1 0 95-15,21 0 64 16,0 0-31 0,-1 0-33-16,1 0-64 0,2 0-31 15,-3 0-33-15,1 0-32 16,-22-23 0-16,22 23 0 15,-22 0-31-15,0 0 31 16,1 0 0-16,-1 0-64 16,-22 0 0-16,0 0-32 15,0 0-32-15,0 0 32 16,22 0 1-16,-22 0 31 16,0 0 32-16,0 0 96 0,0 0 32 15,0 0 33-15,-22 0-65 16,22 0-128-1,-22 0-96-15,-1 0 0 16,-21 0 32-16,22-22-64 0,0 22 0 16,-22 0 0-16,22-21 32 15,1 21 0-15,-1 0 32 16,-2-23-64-16,24 23 0 16,0 0-32-16,0 0-32 15,0 0 32-15,0 0 0 16,0 0-32-16,0 0 32 15,0-22 64-15,24 22 64 0,19 0 64 16,-21 0-32 0,22 0-64-16,-22 0 65 15,22 0-1-15,-22 0-32 16,1 0 0-16,-1 22-32 0,0-22 32 16,0 0 0-16,-22 0 0 15,22 0 96-15,-22 23 97 16,0-23 95-16,0 0-32 15,0 0 1-15,0 21-65 16,0 1-64-16,0-22-96 16,-22 23 0-16,0 21-96 15,0-22-64-15,0-1-160 16,-1 24-416-16,1-24-738 16,0 2-832-16,22-1-1313 0,-22 0-1249 15,22-22 63 1,-22 0 1282-16,22 22 897 15</inkml:trace>
  <inkml:trace contextRef="#ctx0" brushRef="#br0" timeOffset="164749.04">25002 14112 832 0,'-44'0'2210'0,"44"0"-1953"16,-21 0 223-16,-1 0 257 16,22 0 224-16,0 0 96 15,0 0-64-15,0 0-289 16,0 0-351-16,0 0-65 16,0 0 192-16,0 0 385 15,22 22 224-15,-22-1-160 0,21 25-128 16,23-25-129-16,-22 24-95 15,2-2-193-15,-2 1-63 16,-1 1-97 0,1-24-32-16,0 2 0 0,0-1-64 15,0-1 1-15,0-21-33 16,23 0-32-16,-1-21 64 16,22-45 64-16,20-23 32 15,3-20 64-15,21-3 129 16,1-20 31-16,-24 0 1 15,24 22-161-15,-45 21-96 16,22 0-32-16,-21 23-64 0,-23 23-64 16,0-1 0-16,-23-1 33 15,1 45-33-15,-22-21-32 16,0 21 0-16,0 0-65 16,0 0-63-16,0 0-192 15,0 0-289-15,0 0-351 16,0 0-418-16,0 0-800 15,-22 21-1185-15,1 1-929 16,-1 22 769-16,-22-21 1665 16</inkml:trace>
  <inkml:trace contextRef="#ctx0" brushRef="#br0" timeOffset="173604.26">27979 11925 1153 0,'22'89'2626'0,"-22"-23"-1601"16,22 21 224-16,-22 25 32 16,22 20-192-16,2 23 97 15,-2 0-33-15,-1 0-160 16,1 21-97-16,22 24-159 0,-22-2-160 16,22 22-257-16,1 23-192 15,-1-1-64-15,0 2-64 16,0-24 0-16,-1-19 64 15,3-2-32-15,-24-46 32 16,0 25-32-16,0-46 0 16,-1 23 32-16,1-45-64 15,0-1-32-15,0-20 0 16,0 0-64-16,2-23 64 16,-24 0-96-16,21 0-32 15,-21-22-320-15,0 22-481 16,0-43-705-16,0-1-1281 0,0-1-1089 15,-21-21 417-15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28:08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21163 1235 672 0,'0'0'2499'0,"0"0"-1539"0,0 0-415 16,0 0 96-1,0 0-97-15,0 0-160 0,0 0-63 16,0 0 95-1,0 0 33-15,0 0 63 0,0 0 65 16,-24 0 191-16,24 0 33 16,0-21-96-16,0 21-33 15,0 0 33-15,0 0 32 16,0 0-97-16,0 21-95 16,0 1-161-16,0 22 129 15,0 45 95-15,-21-1 65 16,21 22-65-16,0 45 33 0,0-22-128 15,0 21-129 1,0 1-64-16,0-21-128 16,0-2-63-16,21-22-33 15,-21 0-64-15,0-21-32 0,0-23-64 16,0 0 0-16,0 0 64 16,24-43-129-16,-24 21-351 15,0-22-801-15,0-22-2114 16,0 0-2435-16,0-22-480 15</inkml:trace>
  <inkml:trace contextRef="#ctx0" brushRef="#br0" timeOffset="819.21">21207 1346 1953 0,'0'-22'2851'0,"-22"22"-2114"15,22-23-193-15,0 2 97 16,0 21-161-16,0-23-31 15,0 23 127-15,0 0 161 16,0-22 32-16,0 22-193 16,22 0 1-16,0 0 160 15,0 0 31-15,43 0 1 16,3 0-96-16,41-21-33 16,46-2 97-16,22 1-32 15,21-22-65-15,23 22-191 0,0-22-193 16,-23 44-128-16,-1-23-96 15,-42 2-32-15,0 21-32 16,-22 0-96 0,-23 0-224-16,1 0-257 0,-46 21-288 15,1-21-160-15,0 23-128 16,-43-23 128-16,-1 0 192 16,22 0 289-16,-44 0 287 15,22 0 161-15,0 0 128 16,-22 0 0-16,22 0 0 15,-22 0 160-15,22-23 129 16,-22 23 319-16,0 0 193 0,0 0 320 16,0 0 256-16,0 23-31 15,0 21-321-15,0 1 0 16,0 21 0-16,0 44-129 16,0 22-95-16,-22 23-192 15,0 21-257-15,22 1-160 16,-22 1-32-16,0-23-160 15,0-1 0-15,22-44-128 16,-22 0-160-16,22 1-481 16,-22-44-512-16,22 21-1153 15,-23-44-2051-15,23 0-1344 16,-22 1 1377-16</inkml:trace>
  <inkml:trace contextRef="#ctx0" brushRef="#br0" timeOffset="1411.48">21384 3202 672 0,'-46'0'1602'0,"46"0"-866"16,-22 0-351-16,0 0 95 0,0-23 481 16,1 23 545-16,-1 0 95 15,0 0-352 1,22 0-32-16,-22 0-160 15,22-22-224-15,0 22-192 0,22-21 127 16,43-2 97-16,1 1 192 16,45 22 32-16,22-21 32 15,64-24-160-15,24 45-96 16,23-22-224-16,-1 22-257 16,-1-22-192-16,1 22-128 15,-45 0-32-15,-21 0-64 16,-24 0-224-16,-20 0-288 15,-22 0-545-15,-45 0-1218 16,-22 0-2241-16,-44-23-1410 16,0 23 994-16</inkml:trace>
  <inkml:trace contextRef="#ctx0" brushRef="#br0" timeOffset="2483.44">22884 1700 1441 0,'0'-45'5797'16,"0"45"1"-16,0 0-4741 15,0-22-96-15,0 22 416 16,0 0-128-16,0 0 64 16,0 0 97-16,0 0-257 0,-24 22-416 15,-19 23-193-15,-1 21 97 16,-44 21 31-1,21 2-63-15,-21-1-161 16,1 1-31-16,-2 22 31 0,23-22-63 16,-1-2-161-16,1 2-96 15,22-23-128-15,22-22-128 16,22-22-257-16,0 1-704 16,0-2-1153-16,0-21-2242 15,0 0-2018-15,0 0 224 16</inkml:trace>
  <inkml:trace contextRef="#ctx0" brushRef="#br0" timeOffset="2828.95">22089 1721 3491 0,'0'-44'5829'0,"0"44"898"16,0 0-5254-16,0 0-448 16,22 23 192-16,0-2 128 15,22 45-95-15,0 0-225 16,45 23-161-16,-24-23-159 0,47 23-192 16,-25-1-225-16,2-20 0 15,-1-24-96 1,0 22-64-16,-21-23-63 15,-23-20-33-15,-1 21-32 0,1-22-32 16,-22 1-65-16,0-2-191 16,1-21-384-16,-23 22-738 15,0-22-1312-15,0 23-2211 16,0-23-1569-16,0 0 800 16</inkml:trace>
  <inkml:trace contextRef="#ctx0" brushRef="#br0" timeOffset="3993.69">16792 1390 5925 0,'0'-23'6470'16,"-22"23"-5605"-16,-22 0-577 0,0 0 33 16,0 0 63-16,-23 23 0 15,23-23 161-15,1 22 224 16,-1-22-1-16,-2 0-223 16,24 0-129-16,1 21-127 15,21-21 31-15,0 0-32 16,0 0-96-16,0 0-160 15,0 0 32-15,0 23 129 16,0-1 191-16,21 22 64 16,-21 1 97-16,0 21-129 15,22 1-31-15,-22 20-33 16,0-21-32-16,-22 23 65 16,22-23 31-16,-21 23-128 15,21-22-64-15,-22-1-63 0,22 1-65 16,0-24-64-16,0 2 64 15,0-1-96-15,22-22 0 16,-1 0 0-16,1 0 0 16,24-22 32-16,19 23-32 15,-21-23 32-15,24 0-64 16,-3 0 0-16,-21 0-32 16,22 0-385-16,-21 0-800 15,21 0-1986-15,-22 0-2434 16,-1 0-897-16</inkml:trace>
  <inkml:trace contextRef="#ctx0" brushRef="#br0" timeOffset="4682.52">18336 1214 2498 0,'-22'-23'6438'0,"22"23"-705"15,-22 0-4804-15,22 0 192 16,22 0 32-16,0 0-128 16,23 0-128-16,-1 0-128 15,0 0-257-15,22 0-191 16,1 0-161-16,-23 0-96 15,21 0 32-15,3 0-32 16,-25 0-32-16,1 0-32 16,0 23 64-16,0-23-64 15,-22 21 64-15,-22 1 32 0,23 1 65 16,-23-2 95-16,0 24 64 16,0 21 0-16,0 0 65 15,0 23-97-15,0-1-64 16,0 23-96-16,0-1-64 15,0-1 32-15,0-20 1 16,0 1-65-16,0-1 64 16,0-45-32-16,0 22 0 15,0-44-64-15,0 22 32 16,0-22 0-16,0-22-32 16,0 22 0-16,-23-22 96 15,1 0-64-15,-22 22 32 16,0-22-96-16,-21 0-32 0,-3 0-160 15,3 23-193-15,21-23-479 16,0 0-866-16,22 0-1986 16,-1-23-1793-16,1 1 160 15,0 22 2050-15</inkml:trace>
  <inkml:trace contextRef="#ctx0" brushRef="#br0" timeOffset="5469.46">18976 1985 64 0,'-22'0'4900'0,"22"0"-223"16,-22 0-3588-16,22 0-192 16,0 0 448-16,0 0-32 0,0 0-480 15,0 0 128-15,44-21 0 16,-21 21-161-16,43 0-255 15,0 0-33-15,23 0 65 16,20 0 96-16,4 0-1 16,18 0-159-16,2 0-161 15,-1 0-96-15,1 0 1 16,22 0-1-16,-24 0 0 16,24 0-96-16,-22-22-64 15,-24 22-64-15,-19 0 0 16,-3 0-96-16,-43 0 32 15,0 0 0-15,-21 0 0 16,-23 0 32-16,0 0 96 0,0 0-64 16,0-23 32-16,-45 23-64 15,23-21-32-15,-44-1 0 16,23-1 32-16,-25 2 64 16,24-2-32-16,-21 1 64 15,21 22 97-15,22-21 63 16,0 21 0-16,-1-23 0 15,23 23 1-15,0 0-97 16,0 0-160-16,0 0 32 16,45 23 160-16,-23-2 96 15,22 1 129-15,21 22 95 16,-21-21 97-16,24-1 63 0,-3 22-95 16,-21-22-129-1,0-1-63-15,-21 2-33 0,-1-1-64 16,-22 0-96-16,0 0 33 15,0 1-33-15,-22-1-64 16,-1 23-96-16,-21-1-160 16,22-22-545-16,0 1-992 15,0-2-2115-15,-21-21-2146 16,21 0-896-16,22 0 2114 16,-22 0 1921-16,22 0 321 15</inkml:trace>
  <inkml:trace contextRef="#ctx0" brushRef="#br0" timeOffset="6848.55">24074 1876 480 0,'-43'0'4164'0,"21"0"-64"0,0 0-2883 16,22-23 192-16,0 23 65 15,0 0-481-15,0 0-193 16,0 0-127-16,0 0-32 16,0 0-65-16,44 0 65 15,-1 0 31-15,1 0 33 16,47 0 0-16,-3 0-33 16,23 0-63-16,20 0-65 0,24 0 1 15,-22-21-33-15,42 21-159 16,-20 0-129-16,-22 0-192 15,19-23 64-15,-41 23-64 16,-2-22 32-16,-41 22-64 16,-3-21 0-16,-21 21 0 15,0 0 0-15,-20-23 0 16,-24 23 0-16,0-22 0 16,0 1-32-16,0 21-32 15,-24-23-64-15,-20 1-32 16,0 0 128-16,-21 0 32 15,21-1 32-15,-1 23 32 16,1 0 64-16,22 0-64 0,0 0-32 16,0 0 0-16,22 0 32 15,0 0-64-15,0 0 32 16,22 23 32 0,0-1 96-16,22 0 33 0,-1 0 95 15,3 1 32-15,-2-2 1 16,-22 1 31-16,-1 1-64 15,1-2-96-15,-22 1 0 16,0 1-63-16,0-2-97 16,-22 2-32-16,1 20-417 15,-1-20-576-15,22-1-961 16,-22-1-1857-16,22-21-1538 0,0 0 192 16,0 0 2146-1,22-21-160-15</inkml:trace>
  <inkml:trace contextRef="#ctx0" brushRef="#br0" timeOffset="7470.9">26479 1081 4548 0,'0'-22'7783'16,"0"22"-1729"-16,0 0-5093 0,-22 0 256 16,-22 0-32-16,1 0-512 15,-1 0-33-15,-2 22-31 16,-19-22-65-16,21 22-95 15,0-22-161-15,21 22-32 16,1-22 33-16,0 0-129 16,22 0-64-16,0 0-32 15,0 0-64-15,0 0 0 0,0 0 32 16,0 0 32 0,22 23 96-16,-22 20 64 0,22 1 33 15,-22 22-1 1,23 0 96-16,-23 23 33 0,0 0-33 15,0-1-64-15,0 0-96 16,0 0 33-16,0 1-33 16,0-2-64-16,0-20-32 15,0 23 32-15,0-47 0 16,0 25-32-16,22-24-64 16,22-22 0-16,-22-1 32 15,22 2-32-15,-23-1 0 16,47-1 1-16,-24-21-33 0,21 23-65 15,1-23 65 1,1 0-128-16,21 0-128 16,1-23-417-16,-1 2-672 15,-1-24-1121-15,2 2-1922 0,-1 20-1410 16,1-21 577-16,-23-22 2339 16,21 21 127-16,3 0 417 15</inkml:trace>
  <inkml:trace contextRef="#ctx0" brushRef="#br0" timeOffset="8227.6">28929 772 928 0,'0'-21'4741'0,"22"21"63"0,0 21-3843 16,22-21-320-1,23 0 384-15,22-21 288 0,-1 21 193 16,1 0-1-16,20 0-128 15,3 0-288-15,-3 0-160 16,-21 0-128-16,23 21-192 16,-46-21-225-16,-21 0-32 15,2 0-63-15,-3 0-1 16,-21 0 32-16,0 22 32 16,-22-22 33-16,22 0-33 0,-22 23-96 15,0-23 65-15,22 43-1 16,-22 1 0-1,0 45 1-15,0-1-1 0,0 22-96 16,0 0-64-16,0 22-32 16,22-20 0-16,1-2-95 15,-1 1-1-15,0-24 32 16,0 2 0-16,0-23 0 16,-22-22 64-16,0 1-64 15,22 0 0-15,-22-23 96 16,0-1-32-16,0 2 0 15,-22-1 97-15,0-22-33 16,-22 23-96-16,-23-23-160 0,-21 21-64 16,-23-21-193-16,-20 0-543 15,-2 0-802-15,-22 0-2114 16,-20 0-1953 0,20 0-513-16,-22 23 2627 0,-1-23 768 15,1 22 289-15</inkml:trace>
  <inkml:trace contextRef="#ctx0" brushRef="#br0" timeOffset="16012.48">26590 3334 2818 0,'0'-22'4196'0,"0"22"993"0,0-23-4741 15,0 23 1-15,-22 0 159 16,0 0-31-16,-23 0-161 16,-21 0-127-16,23 0-33 15,-23 23-128-15,20-23-96 16,-19 22 32-16,21-22 32 16,22 0 0-16,-23 21 32 15,23-21-63-15,22 0 31 16,0 0-32-16,-22 0 64 15,22 23 32-15,0-23-96 16,0 23 0-16,0-2 96 16,22 1 96-16,-22 22 33 15,0 1 95-15,22 21 97 0,-22 0 31 16,0 23-96-16,-22-2-127 16,0 2 31-16,-22 21-128 15,0 1-64-15,0 23 32 16,-1-24 33-16,23 1-1 15,0-24-64-15,0 2-32 16,22 0-32-16,-22-23-64 16,22 0 0-16,0-22 0 15,0 22 64-15,22 0 0 16,22-22-64-16,2 1 0 16,19-2 0-16,23 2 0 15,1-1-32-15,21-44-64 0,1 23-160 16,20-23-865-16,2 0-2467 15,0-23-2497-15</inkml:trace>
  <inkml:trace contextRef="#ctx0" brushRef="#br0" timeOffset="16932.52">30497 3510 416 0,'-66'-22'4644'16,"21"1"385"-16,23 21-3748 0,-22 0-32 16,44 0-160-16,0-23 1 15,0 23-322 1,0 0-319-16,0 0-129 16,22 0 128-16,22 0 65 0,1 0-33 15,21 0-63-15,-22 0-65 16,-1 23 0-16,25-23-95 15,-25 21 31-15,1-21-64 16,-22 22-32-16,22-22-64 16,-22 23 33-16,0-23 95 15,-22 21 64-15,23 2 64 16,-23 20 1-16,0 2-129 16,0 21 0-16,0 1-31 15,0 21-65-15,0 0 0 16,0 0-32-16,22 1-96 15,-22 0-32-15,22-1 0 0,-22 1 0 16,22-23 0-16,-22 1 32 16,22-1-32-16,-22-23 64 15,0 2-64-15,0-1 0 16,0 0 32-16,0-22 0 16,0 1 64-16,0-2-32 15,-22 1 64-15,-22 1-31 16,-1-2-1-16,-21 2-96 15,0-1-32-15,-23-1-257 16,-20 2-479-16,21-23-1378 16,-1 22-2307-16,1-22-1344 15,-1 0 1024-15</inkml:trace>
  <inkml:trace contextRef="#ctx0" brushRef="#br0" timeOffset="17812.49">28200 2627 160 0,'0'-43'3747'0,"0"20"417"15,0 1-2466-15,0 22-1 16,0-21 33-16,0 21-321 15,0 0-159-15,0 0-258 16,0 0-319-16,0 21-32 16,0 24-97-16,0 21-63 0,22 21-1 15,-22 2-96-15,0 0 1 16,0-1-97 0,0-21-96-16,22 20-96 15,-22-42-32-15,0 21 1 0,0-22-65 16,0-22-161-16,23-1-255 15,-23 2-545-15,0 0-929 16,22-23-1345-16,-22 0-1409 16,0 0-33-16,0-46 2083 15,0 25 864-15</inkml:trace>
  <inkml:trace contextRef="#ctx0" brushRef="#br0" timeOffset="18139.82">28421 2737 864 0,'0'-87'4292'0,"0"42"257"0,0 24-3556 16,0-2 224-16,0 23 448 15,0 0 225-15,0 0-288 16,0 0-449-16,0 44-288 16,0 1-65-16,0 42-159 15,0 2-65-15,0 0 65 16,0-1-64-16,0-21-65 15,0 20-128-15,0-21-95 16,0 0-33-16,0-21 0 0,0-1-64 16,0-21 1-1,0-2-33-15,0 1-96 16,0-22-64-16,0 0-32 16,0 0-64-16,0 0-96 0,22 0-193 15,-22 0-480-15,0 0-896 16,0-22-1603-16,0 1-1632 15,0-2-161-15,-22 0 1409 16</inkml:trace>
  <inkml:trace contextRef="#ctx0" brushRef="#br0" timeOffset="20512.95">29525 2958 4195 0,'0'0'4517'0,"0"23"-3428"16,0-23-128-16,0 22 320 16,0 0-128-16,22 0-192 15,-22-22-96-15,0 23-32 16,24-23-65-16,-24 0 1 16,21 0 64-16,1-23-129 15,0 1-95-15,0-22-193 16,22 0-159-16,-22-1-33 15,0 2 0-15,23-3 64 16,-23 25 65-16,0-1-97 16,0 22 32-16,0 0 65 15,22 0 159-15,-23 22 0 0,23-1-63 16,2 46-97-16,-3-22-128 16,1-2-95-16,22 2-65 15,-21-23 64-15,-1 0-64 16,22 1-64-16,-22-23 32 15,23 0 0-15,-23-23 64 16,0-21-32-16,21 22 32 16,-19-44 0-16,-3 21-64 15,1-22 32-15,0 24-32 16,-22-1 0-16,0 22-32 16,0-1-64-16,-22 23 128 15,23 23 129-15,21 20 127 16,-22 2-32-16,0 22-128 0,0-1-32 15,22 0 1-15,-23 0-97 16,3-22-32-16,20 1 32 16,-22-24 0-16,0-21-32 15,-1 0-32-15,23 0 96 16,-22-21-32-16,24-2-32 16,-3-20-32-16,-21-24 32 15,22 22 0-15,0-21 32 16,0 23-32-16,1 20 0 15,-1 0 0-15,-22 2 0 16,0 21 0-16,0 0 32 16,-1 21 32-16,1 25 64 0,0-3-64 15,-22 2 0-15,24-1 0 16,-2 0 0-16,-1 1-32 16,1-2-32-16,0-20 0 15,0-23-32-15,0 21 32 16,22-21-32-16,-22-21 64 15,23 21-32-15,-1-23 0 16,0-20-32-16,-22 43-32 16,22-23 32-16,-21 1 0 15,-1 0-160-15,0 22-225 16,0-22-447-16,-22 22-386 16,22-23-479-16,-22 2-1026 15,21 21-1377-15,-21-22-576 0,22-1 1377 16,-22 1 1313-16,22 1-32 15,0-25-128-15</inkml:trace>
  <inkml:trace contextRef="#ctx0" brushRef="#br0" timeOffset="45493.76">20875 2826 1377 0,'0'0'3043'0,"0"0"-993"16,0 0-1570-16,0 0 97 15,0 0-33-15,0 0-192 16,0 0-95-16,0 0 127 0,0 0 65 16,0 0 95-1,0 0-96-15,0 0-31 16,0 0 127-16,0 0 33 16,0 23-129-16,0-23 1 0,-22 21-97 15,22 1 64-15,0 1 1 16,0-1-1-16,0 22-95 15,0-22-1-15,0 22 32 16,0-21-31-16,22 20 95 16,-22 23 0-16,22-22-31 15,0 22 31-15,-22-21 0 16,23 22 1-16,21-1-33 16,-22-23-96-16,22 24-63 15,0-1 31-15,-1 0 0 16,3-21-32-16,-2 21 65 15,21-22-33-15,-21-1 0 16,2 2 0-16,19-23 1 0,1 23-33 16,-22-24-64-16,23 24 64 15,-1-24-32-15,-1 2 65 16,25-1 31-16,-3-1 32 16,2 2-32-16,21-23-31 15,-22 0 31-15,23 0-32 16,0 0 0-16,-24 0-95 15,23 0 31-15,1-23-32 16,-2 2-32-16,3-1-96 16,-25-1 64-16,2 2-64 15,21 21 64-15,-21-23-64 16,21 1 96-16,-21 1-95 0,-2-24 31 16,1 23-32-16,1 0 0 15,-23-1 64-15,23-20-64 16,-23 20 32-16,-1-20-32 15,-21 20 0-15,25-21-32 16,-25 22 0-16,0-22 64 16,-1 22-32-16,3-22 0 15,-24-1-32-15,22 1 0 16,-1 1 64-16,-21-2-64 16,22 24 0-16,-22-25 0 15,1 3 32-15,-1-1 32 16,0-1-32-16,0 1 0 15,-22 22 0-15,22-22 0 0,-22 1-32 16,0-24 32 0,0 22-32-16,0 2 0 0,0-2 0 15,0-22 0 1,0 24 0-16,0 20 0 0,0-20 0 16,0 20 0-16,0 2 32 15,0-2 0-15,0 1-32 16,0 1-32-16,0-2 64 15,0 23 0-15,0-22-32 16,0 1 32-16,0 21-32 16,0-23 0-16,0 23 0 15,0 0 32-15,0-22 33 0,-22 22-33 16,22 0-32-16,0 0 0 16,-22-22 0-16,22 22 0 15,0 0 0-15,0 0 32 16,-22-22 0-16,22 22-32 15,0 0-64-15,0 0 32 16,0 0-1-16,0 0-63 16,0 0 64-16,0 0-64 15,0 0 32-15,0 0-32 16,0 22 32-16,0 0 64 16,0 0 0-16,0 1 0 15,0-2 0-15,-22 24 0 16,22-2-32-16,0 1 0 0,-23 1-32 15,23 21 64-15,0-22 0 16,-22 0 0-16,22 23 0 16,-22-23 0-1,0 22 0-15,-22 0 0 0,23-22 0 16,-1 22 0-16,0 0 0 16,-24 0 0-16,24 1 0 15,-21-22 32-15,-1-2 0 16,0 1-32-16,-3 1 0 15,3-1 64-15,-21 1-64 16,-1-2 0-16,-23 1 0 16,1 1 0-16,-1-1 0 0,-21-22 0 15,-1 22 0-15,2-22 0 16,-2 0 0-16,-21 0-32 16,21-22 0-16,2 23-32 15,-2-23 64-15,-21 0 0 16,21-23 0-16,2 1-32 15,-2 0 0-15,1-23-96 16,-1-21-128-16,1 23-65 16,21-24 129-16,2 1 128 15,19 21-64-15,3 24 32 16,-1-24-32-16,0 24 64 16,21-24-65-16,1 24 1 15,22-24-64-15,-22 1-96 16,22 21-129-16,1-20-127 15,-1-1-129-15,-2-1 33 16,2 1-97-16,0 22-96 16,22 1-64-16,-22-2-31 0,1 1-1 15,-1 1-96-15,22-2-128 16,-22 1-225-16,22 22-351 16,-22-22-513-16,22 0-385 15,0 22-31-15,0-23 672 16,-22 23 192-16</inkml:trace>
  <inkml:trace contextRef="#ctx0" brushRef="#br0" timeOffset="49049.6">22640 4195 32 0,'0'0'3779'16,"0"-23"385"-16,0 2-2626 16,0 21 63-16,0-22 33 15,0 22-225-15,0-23-128 16,0 23-192-16,0 0-288 0,0 0-225 16,0 23 33-16,0-1 320 15,0 22 192-15,0 23-160 16,0-1-128-1,0 23-65-15,0 0-95 0,0 21-160 16,0-22-129-16,0 0-128 16,0 0 0-16,0-21 33 15,0 21-65-15,0-44-64 16,23 0-64-16,-23 1 32 16,22-2-64-16,-22 2-32 15,0-23-32-15,0 0 0 16,22 1-32-16,-22-2-96 0,0-21-416 15,0 0-641-15,0 0-545 16,0 0-576 0,0 0-1762-16,-22 0-1890 15,0-21-384-15</inkml:trace>
  <inkml:trace contextRef="#ctx0" brushRef="#br0" timeOffset="49913.04">22221 5918 832 0,'0'-22'3075'0,"0"22"1890"16,-22 0-2210-16,22 0-1442 16,0 0 192-16,0 0-128 15,0-21-287-15,0 21-162 16,0 0-351-16,0 0-225 15,0 0-63-15,0 21 255 16,0-21 289-16,22 22 96 16,-22 1-193-16,23 20-159 15,-1-20-129-15,-22-2-31 0,22 2-33 16,-22-23-64-16,0 22 1 16,22-1-129-1,-22-21 0-15,0 23-32 0,0-23 0 16,22 0-63-16,-22 0-1 15,0 0-32-15,0 0 32 16,0 0 0-16,0 0-32 16,0 0 32-16,0 0 0 15,0 0-32-15,0 0-32 16,0 0 0-16,0 0 32 16,22 0-32-16,-22 0 0 15,0 0 0-15,0 0 0 16,0 0-32-16,0 0 32 15,0 0-32-15,0 0 0 16,0 0 0-16,0 0 32 0,0 0 33 16,0 0-33-16,0 0-32 15,0 0 0-15,0 0 0 16,0 0 0-16,0 0 0 16,0 0 0-16,0 0-32 15,0 0-33-15,0 0-127 16,0 0-320-16,0 0-705 15,21 0-833-15,-21 0-1410 16,22-23-1953-16,-22 2-672 16,0-1 1760-16</inkml:trace>
  <inkml:trace contextRef="#ctx0" brushRef="#br0" timeOffset="50939.82">23303 5608 2402 0,'0'0'5221'0,"0"0"-64"16,0 0-4837-16,-23 0 288 16,23-21 225-16,-22 21 0 15,0 0 160-15,0-22 0 16,-22 22-96-16,0 0-193 0,-23 0-63 16,1 0 32-16,1 0-1 15,-24 0-63-15,23 22-193 16,-22-22 33-1,-1 21-1-15,1 24 33 0,-1-23-97 16,24 23-96-16,-23-2-32 16,21 23 33-16,-21 1-33 15,44-1 0-15,-23 23-32 16,23-23-63-16,22 22-1 16,0 0-32-16,22 24 128 15,0-24-64-15,44 45 33 16,0-23-33-16,23 23-96 0,-1-1-96 15,22 0 32-15,1-22 32 16,-2-21 64 0,24 0-64-16,-23-46 0 15,23 23 64-15,-1-20-32 0,1-25 0 16,-2 1 33-16,24-22-65 16,0 0 0-16,-1 0 0 15,-21-22 0-15,20-22 0 16,-20 0 64-16,-23-1 0 15,23-21-64-15,-24-23 32 16,-21 2 0-16,3-2-32 16,-3 1 0-16,-1 0 1 15,-19 0 31-15,-2-1 0 0,-22 2-32 16,-1-2 32 0,1 0 0-16,-22 23-32 15,0-23 0-15,-22 1-32 16,1-1 0-16,-23 23 32 0,-2-23 0 15,3 23 32-15,-23-21 0 16,-25 19-64-16,25 24-32 16,-21 1 32-16,-2-2 33 15,-21 1-33-15,21 21-96 16,-43 2-1-16,21 21 65 16,24 0-64-16,-24 0 0 15,45 0-64-15,0 0-64 16,-1 0-128-16,23 0-193 15,0 0-416-15,1-22-480 16,-1 22-833-16,22-23-1570 16,-23 23-1569-16,1 0 0 0,0 0 1922 15,-22 0 993-15,21 0 896 16</inkml:trace>
  <inkml:trace contextRef="#ctx0" brushRef="#br0" timeOffset="51552.09">22972 6538 4388 0,'21'-45'5605'0,"1"45"257"15,-22-21-5606 1,0 21 224-16,0 0 65 15,22 0-257-15,-22 0 257 16,0 0 383-16,0 0 65 0,-22 21-320 16,0 1-321-16,1 1-31 15,-1-23 31-15,0 21-64 16,-22-21 0-16,44 0-63 16,-24-21-1-16,24-2 128 15,0 1-96-15,0 22-95 16,0-21-65-16,0-2-64 15,24 23 64-15,-2-22-64 16,0 22 32-16,-22 0-64 16,22 0 32-16,-22 0 0 15,0 22 32-15,0-22-32 16,0 23 0-16,22-23 0 16,-22 21-96-16,0-21-64 0,0 0-64 15,0 0-161-15,0 0-95 16,0 0-225-16,0 0-223 15,0 0-386-15,21 0-768 16,-21 0-1633-16,0 0-1346 16,0 0 449-16,0 0 2274 15</inkml:trace>
  <inkml:trace contextRef="#ctx0" brushRef="#br0" timeOffset="52193.66">23059 6472 2242 0,'-22'21'5989'0,"22"-21"1"16,0 0-4837-16,0 0 96 16,0 0-384-16,0 0-417 15,0 0 33-15,44-21 95 16,1-2 33-16,-1-21-64 15,22-1 95-15,1 0 97 16,21-21 64-16,-22 0-97 16,23 0-191-16,-24 0-161 15,-21 22-128-15,0 21-96 16,1-20-96-16,-45 43 1 0,22-23-66 16,-22 23-95-16,0 0-96 15,0 0-384-15,0 0-481 16,0 0-321-1,-22 0-63-15,-1 0-33 0,1 23-191 16,0-23-33-16,0 0 289 16,-22 21 576-16,22-21 481 15,1 0 416-15,-23 0 384 16,20 0 353-16,-19 0 320 16,21 0 192-16,0 0 0 15,-22 0-32-15,44 0-31 16,-22 0 63-16,0 0-128 15,22 0-256-15,0 0-449 0,0 0-288 16,22 0 64-16,22-21 193 16,22 21-1-1,-23 0 1-15,25 0-1 0,-3-23 32 16,-21 23-159-16,0 0-129 16,1 0-32-16,-45 0 0 15,22 23 0-15,-22-23-32 16,0 21 32-16,0 1 1 15,0 22-225-15,0-21-513 16,-22 20-832-16,0-20-1154 16,22 20-1761-16,-23-20-1441 0,-21-1 447 15,0 0 2372-15,0 0 351 16</inkml:trace>
  <inkml:trace contextRef="#ctx0" brushRef="#br0" timeOffset="53176.77">22950 6581 672 0,'0'-22'3748'16,"0"1"159"-16,0 21-2209 16,0-23 192-16,0 23-257 0,0 0-319 15,0-22-225 1,0 22-128-16,0 0-193 16,22 0-95-16,-22 0 64 0,21 22 320 15,1 1 192-15,0-2 32 16,-22 46-288-16,22-23-256 15,0 45-193-15,-22-23-192 16,23 21-127-16,-1 2-97 16,0 0-32-16,0-23-32 15,-22-22-64-15,22-1 0 16,-22 2 32-16,22-1 0 16,-22-22-32-16,22 1-64 0,-22-2 64 15,0 2 0 1,0-1-32-16,0-22-96 15,0 21-160-15,0-21-97 16,0 0 65-16,0 0-65 0,0-21-63 16,-22-1 64-16,0 22 127 15,0-44 65-15,-22 21 32 16,22 1 128-16,-23-1 32 16,23 2 0-16,0-1 0 15,-21-1 0-15,21 2 32 16,22-1 0-16,-22-1 64 15,22 2-64-15,-22 21 64 16,22-23-32-16,0 23 33 16,0 0-33-16,0 0-32 15,0 0 32-15,22 0 96 16,0 23 64-16,0-2 96 0,-1 24-31 16,1-1-1-16,0-22-96 15,0-1 0-15,0 2-64 16,1-1 33-16,-1 1-65 15,0-23 64-15,0 0-32 16,-22 0 32-16,22 0 0 16,0 0 64-16,-22 0 33 15,22-23-1-15,0 1-32 16,0-22-64-16,1 22-96 16,-1-1 0-16,-22-20-32 15,22 20-64-15,-22 23-96 16,22-21-416-16,-22-2-737 15,0 23-1378-15,0-22-1825 0,0 22-1282 16,0 0 641-16,22 0 2083 16,-22 0 799-16,22 0 770 15</inkml:trace>
  <inkml:trace contextRef="#ctx0" brushRef="#br0" timeOffset="61724.61">30827 1567 64 0,'-22'-22'2178'0,"0"22"-961"0,22-23 192 16,-22 23-192-16,22 0-256 15,0-21-32-15,-22 21-160 16,22 0-193-16,0 0-255 16,0 0-97-16,0 0 0 15,0 0 289-15,0 0 319 16,22 0 33-16,22 21-64 15,23-21 96-15,-1 23-129 16,0-23-127-16,1 0-64 16,-1 0-193-16,-23 0-32 15,23 0-95-15,-20 0-1 16,-25 0-96-16,1 0-32 16,0 0 32-16,0 0-128 0,0 22 0 15,-22-1 64-15,22 2 33 16,0 43 63-16,-22 0 64 15,0 23 128 1,0 43-63-16,0-22 63 0,0 24-64 16,-22 21-96-16,0-23-31 15,22 23-129-15,0-23-32 16,0-22 0-16,0-21-32 16,22-23 64-16,0 0-64 15,0-22 64-15,0 1 0 16,1-1 0-16,-23-22 0 15,22 22 0-15,-22-22 0 0,22-1 0 16,-22 25 0 0,0-25-64-16,0 1 0 15,22 1 64-15,-22-23 0 0,0 21-64 16,0 1 0-16,0-22 32 16,0 0 1-16,0 23-33 15,0-23 96-15,0 0-96 16,0 21 32-16,0-21 0 15,0 0 0-15,0 0 96 16,0 0 32-16,0 0 128 16,-22 0 97-16,0 0-129 15,-45 0-96-15,-21 0-320 16,-23 0-641-16,-20 23-1441 0,20-23-2338 16,1 0-1314-1,21 0 353-15</inkml:trace>
  <inkml:trace contextRef="#ctx0" brushRef="#br0" timeOffset="69898.45">20919 2915 960 0,'0'0'3556'0,"0"0"351"0,0 0-3074 16,0 0-128-16,0 0 32 16,0 0-257-16,0 0-256 15,0 0-64-15,0 0-31 16,0 0 95-16,0 0 96 16,0 0 289-16,0 0 95 15,0 0 129-15,0 0-96 16,0 22 96-16,0-1-65 15,23 2-95-15,-23-1-64 16,0 0-97-16,22 23-32 16,-22-24-127-16,22 24 31 15,-22-24-64-15,22 24 65 0,0-1-33 16,0 22-64-16,0-23 33 16,0 3-97-16,0-3-32 15,-1 1 32 1,3 1 1-16,-2-24-65 0,0 24 32 15,-22-1-32-15,22 1-32 16,0-24 0-16,-1 24 0 16,1-24 1-16,0 2-1 15,24 20-32-15,-24-20 0 16,21-1-32-16,-21-1 32 16,22 2 0-16,-22-1-32 15,22 0 32-15,1 0 0 16,-1 1-64-16,0-2 32 0,0-21-32 15,-1 22 0-15,3 1 33 16,-2-23-33-16,-1 21 0 16,23 2 64-16,1-23-32 15,-1 0 32-15,0 0-32 16,1 0 32-16,21 0-32 16,-23 0-32-16,25 0 0 15,-3 0 32-15,-21 0-64 16,1 0 0-16,21 0 32 15,-23 0 0-15,3 0-32 16,-3 0 0-16,-21 0 32 16,23 0-64-16,-1 0 32 0,0 0 64 15,1 0-64-15,-1 0 0 16,0 0 0 0,-1 0 0-16,3-23 0 15,-3 23 0-15,1-21 0 0,1-2-32 16,-1-20 0-16,22 20 32 15,-21-21-32-15,-1-1-64 16,-1 2-32-16,-21-1 0 16,3-1-96-16,-3 1 31 15,0 1-63-15,-1-2 32 16,-21 22-96-16,2-20-161 16,20-1-159-16,-22-1-193 0,-1 1-352 15,1 1-385 1,0 20-352-16,0-21-448 0,0-1-865 15,-22 24-544 1,22-24 319-16,-22 24 802 0</inkml:trace>
  <inkml:trace contextRef="#ctx0" brushRef="#br0" timeOffset="70011.1">24606 3091 992 0,'0'-44'1442'0,"0"22"127"16,0 0-95-16,0 0-385 15,0 22-289-15,-23-23-415 16,23 2-289-16,-22 21-416 15,22-22-1218-15</inkml:trace>
  <inkml:trace contextRef="#ctx0" brushRef="#br0" timeOffset="89589.78">23126 9276 1441 0,'0'0'2274'0,"0"0"-1185"16,0 0-224-16,0 0-128 16,0 0 95-16,0 0 33 15,0 0 64-15,0 0-96 16,0 0 0-16,-22 0-97 16,22 0 1-16,0 0 0 0,0 0-65 15,-23 22 1-15,23 0-128 16,0 1-1-16,0-2-31 15,-22 24-33-15,22-24 32 16,0 45-63-16,0-22 31 16,0 22-95-16,0 23-65 15,0-2-32-15,0 24 1 16,-22-1-1-16,22 0 64 16,0 1-96-16,0-1 33 15,0 1-33-15,22-1 0 16,-22 1 0-16,22 0 33 15,-22-1-97-15,23 23-64 0,-1-22-32 16,-22-1 0-16,22 0-32 16,0 1 32-16,0-1 0 15,0-1 0 1,-22-20-31-16,22 22 31 0,0-23 0 16,0 0 32-16,-22 22 32 15,23-21-96-15,-1 21 32 16,-22 1 0-16,22-1-64 15,0 24 32-15,-22-23-32 16,22 21 96-16,-22 1 1 16,0-24-65-16,22 24 32 15,-22-1 0-15,0-21-64 16,22 22 32-16,-22-1-64 0,0 23 0 16,22-23 0-16,-22 22 32 15,0-22 0 1,0 1 64-16,21 21-64 15,-21-20 32-15,0 21-32 0,0-23 0 16,0 1-32-16,22-1-64 16,-22 23 64-16,0-23 0 15,0 1 0-15,0-1 0 16,0 1 32-16,0-1 0 16,0 0 32-16,0-21-64 15,0 22-32-15,0-23 0 16,0 22-64-16,0 2 32 0,0-2 32 15,24-21 0 1,-24-23-64-16,22 0-128 16,0 1-161-16,-22-23-191 15,21-22-353-15,-21 1-641 0,22-1-1088 16,-22-22-1762-16,22-22-1282 16,-22 0 770-16</inkml:trace>
  <inkml:trace contextRef="#ctx0" brushRef="#br0" timeOffset="91110.58">22972 9276 1249 0,'-22'-22'1057'0,"22"22"-32"0,0 0 160 15,0-23 32-15,0 23-32 16,0 0-128-16,22 0-160 16,-1 0 0-16,1 0 32 15,0 0 32-15,22 0 64 16,1 23-33-16,43-23-223 15,1 0-128-15,21 22-97 16,23-22-63-16,20 0-65 16,24-22 1-16,0 22-1 15,23-23 0-15,20-20-31 16,23 20-33-16,43-20 0 0,2 20-31 16,19 2-33-16,-21-2-64 15,24 1 0-15,-2-22-31 16,2 22-65-1,-46 22-64-15,-21 0 0 0,-45 0 0 16,-21 0-64-16,-22 0 64 16,-24 0 0-16,2 0-64 15,-1 0 64-15,1 0 0 16,-22-21-64-16,-23-2 0 16,-1 23 0-16,-41-22 0 15,-3 0 0-15,1 22 0 16,-22 0 0-16,0-22-32 0,0 22-32 15,0-23 0-15,-22 23-64 16,22 0-257 0,-22 0-351-16,0-21-385 15,23 21-545-15,-23 0-704 0,0 0-641 16,0 0-288-16,0 0 352 16,0 0 705-16,0-22 801 15,22 22 672-15,-22 0 354 16</inkml:trace>
  <inkml:trace contextRef="#ctx0" brushRef="#br0" timeOffset="91843.55">29084 8725 960 0,'0'0'3139'16,"0"21"321"-16,0-21-2531 0,0 22 63 15,0 1 65-15,0 20 65 16,-22 2-130-16,22 22-95 15,0-1-288-15,0 0-193 16,-22 44-127-16,22-22-33 16,0 22 64-16,0 23 64 15,0-2 65-15,22 1-33 16,-22 23-31-16,22-23 31 16,-22 23-32-16,22-23 33 15,-22 1 95-15,0 1 1 16,0 20 31-16,0-21-31 15,-22 22-33-15,22 21-95 16,-22-21-97-16,0-2-64 16,22 2-32-16,-23-23 32 0,1 23-95 15,22 0-1-15,-22-22 0 16,0 20-96-16,0 2 64 16,22 1-64-16,-23-1 96 15,1-1 64-15,22 0-32 16,0-21 1-16,0-1 31 15,0 1-64-15,0-1-64 16,0-21-32-16,0 21-32 16,22-22 96-16,1 2 0 15,-1-3 32-15,-22 1-32 0,22 1 0 16,-22-23 65 0,22 23 31-16,-22-21-32 15,22 20-32-15,-22-21-64 0,23 20 64 16,-23-20-32-16,22 21 32 15,-22-21-95-15,0-1-1 16,22 0-64 0,0 0 32-16,1 1 128 0,-23-23-64 15,22 22 0-15,-22-22-96 16,22 23 64-16,0-23 32 16,-22 0-64-16,0 0 0 15,22 23 0-15,-22-23-32 16,0 0-32-16,22 23-64 15,-22-23-33-15,0 0-63 16,0-22-64-16,0 22-160 0,0-21-225 16,0-1-448-16,0 1-737 15,0 0-1825-15,-22-1-1346 16,0-1 609-16,0-20 1921 16,-22 20 1-16,-1-20-63 15</inkml:trace>
  <inkml:trace contextRef="#ctx0" brushRef="#br0" timeOffset="93239.68">23500 17404 1377 0,'-131'0'2658'0,"87"0"-1665"15,-1 0 288-15,1 21 257 16,0-21 256-16,22 23-321 15,0-23-416-15,22 0-352 16,0 0-289-16,22 0 0 16,22 0 33-16,0-23 159 0,1 23 65 15,21 0-32-15,22 0-129 16,-21 0-31 0,20 0-65-16,23 0-64 15,-21 0-63-15,21 0-65 0,1 0 0 16,-2-21 0-16,-18 21-64 15,40-23 1-15,-20 23-33 16,-1 0 64-16,23-22-128 16,0 22 32-16,20 0 32 15,2 0 96-15,0-21 193 16,-2 21 31-16,23 0-256 16,0-23-160-16,1 23-64 15,0-22 32-15,22 1 64 0,-23 21-64 16,22-23 0-1,0 1 0-15,-21 0 0 16,-22 22 0-16,22-22 0 16,-24-1 32-16,2 2-32 0,0-1-32 15,0-1 97-15,-2 2 31 16,-20-24-96-16,22 24 0 16,-24-2 0-16,-20 1 0 15,-1 1 0-15,-21-3 0 16,0 24 0-16,0 0 0 15,-23-23 0-15,-22 23 32 16,22 0 0-16,-21 0-32 16,-1 0 64-16,0 0-64 15,-1 0 0-15,1 0 0 16,-22 0 0-16,2 0 0 16,-3 0 0-16,-21 0 64 0,22 0 0 15,-22 0-64-15,22 0 0 16,0 0 0-16,-22 0 32 15,22 0-32-15,0 0-32 16,-22 0 32-16,0 0-32 16,22 0-32-16,-22 0 0 15,0 0-32-15,0 0-193 16,0 0-63-16,0 0-225 16,0 0-512-16,0 0-1121 15,0 0-1825-15,-22 0-898 16,-22 0 192-16</inkml:trace>
  <inkml:trace contextRef="#ctx0" brushRef="#br0" timeOffset="94867.49">22972 10313 544 0,'-22'0'1698'0,"22"0"864"16,-22 0-320-16,0 0-1185 0,-24 0-32 15,25-23 96-15,-1 23-192 16,0 0-32-16,0 0-64 16,22 0 96-1,-22 0-129-15,22 0-351 0,0 0-353 16,0 0-160-16,0 0 160 15,22 0 96-15,22 0 96 16,-22 23-63-16,45-23-1 16,-1 21 64-16,21 1-32 15,24-22-31-15,44 0 63 16,-2 0 64-16,24 0 65 16,22-22 31-16,0-22-96 15,23 22-128-15,-24-22-31 0,45 22-97 16,-22-22-64-1,21-1 0-15,-1 1 64 16,-20 1-64-16,-1-2 0 16,-21 23 32-16,21-23-32 0,-21 2 0 15,22 20 0-15,-45 2 0 16,1-1-32-16,-22-1 32 16,-23 2 0-16,-21-2 0 15,-2 1 0-15,2 22-32 16,-23-21 64-16,1-2-64 15,-1 23 0-15,-1-22 64 16,-19 22 0-16,-3-22-64 0,-21 22 0 16,23-22 65-1,-23 22-1-15,0-23-64 0,0 23 0 16,21-21 0 0,-19 21 0-16,20 0 96 0,-1-22-32 15,-21 22-64-15,23 0 0 16,-23 0 0-16,0 0 0 15,0 0 0-15,1 0 0 16,-23 0 0-16,0-21 0 16,0 21 0-16,0 0 0 15,1 0 0-15,-23 0 0 16,22 0 0-16,0 0 0 16,0 0 0-16,1-23 0 15,-1 23 0-15,0 0 0 16,0 0 0-16,0 0 0 15,0 0 0-15,0 0 0 16,-22 0-32-16,22 0-32 0,-22 0 0 16,0 0 32-16,22 0-33 15,-22 0 1-15,0 0-96 16,0 0-224-16,0 0-417 16,0 0-640-16,0 0-1762 15,-22 0-1474-15,-22 0 65 16,0 0 1377-16</inkml:trace>
  <inkml:trace contextRef="#ctx0" brushRef="#br0" timeOffset="96619.41">25861 9144 1825 0,'22'-22'3492'0,"-22"22"-1859"0,0-23-160 15,0 23 257-15,0 0-64 16,0 0-385-16,0 0-128 16,0 0-160-16,0 0-224 15,0 0-289-15,0 0-96 16,0 23 97-16,0-1 128 16,0 22 31-16,0-1-95 15,0 46-97-15,0-23-32 16,0 44 1-16,0-23-33 15,24 46-63-15,-24-22-97 16,21 21-96-16,-21-22-32 16,22 23 32-16,0-22 0 0,-22-1 0 15,22-1-32-15,-22 4 0 16,22-3-31-16,-22 0 63 16,0 1 0-16,22-1 0 15,-22 22 32-15,0-21-64 16,22 22 0-16,-22-23-64 15,22-1 64-15,-22 3-64 16,22-2 64-16,1-22-63 16,-23 22 63-16,22-21-64 0,0 21 0 15,0 1-96 1,0-1 32-16,-22 1 32 16,22-22 0-16,0 22 0 0,21-1 0 15,-19 0 0-15,-2-22 0 16,-22 24 32-16,22-25 0 15,0 24 64-15,-1-24-64 16,-21 25 32-16,22-3-64 16,0 1 0-16,-22 1-32 15,22-1 0-15,-22 2 32 16,0-3 64-16,22 1-32 16,-22 1 0-16,22-1 64 0,-22-21-64 15,23 22 64 1,-1-22-32-16,-22 21 32 15,0-22-96-15,22 1-32 16,-22 21 64-16,0-21-32 0,22-1-64 16,-22 0 64-16,0 23 32 15,0-24 0-15,0 2-32 16,0-23 0-16,0 23 64 16,0-23-32-16,0 0 0 15,0 0 32-15,0 23-32 16,0-23 0-16,0 0-32 15,0 1-64-15,0-1 64 16,0 0 0-16,0-22 0 16,0 22 0-16,0 0 0 15,0 0 0-15,0 2 0 16,0-2 0-16,0 0 0 0,0 0 0 16,0 1 0-16,0-22 0 15,0-2 0-15,0 1 0 16,0 1 0-16,0-1 0 15,0-22-32-15,0-1-32 16,0 24-96-16,0-45-64 16,0 21-160-16,0 2-289 15,0-23-416-15,-22 0-352 16,0 0-161-16,22 0-416 16,-22 0-961-16,-23-23-512 15,23 2 384-15,-22-1 1185 16,1-22 193-16,-23-22-193 15</inkml:trace>
  <inkml:trace contextRef="#ctx0" brushRef="#br0" timeOffset="97934.55">23611 9716 1697 0,'0'-21'4068'0,"0"-2"833"0,0 1-3620 16,-22 22 256-16,22 0 193 15,0 0-385 1,0 0-512-16,0 22-96 16,0 22 31-16,0 45 33 0,22-1-256 15,0 22-321-15,-22-21-32 16,22-23-64-16,-22 0-32 15,22 0-32-15,-22-43-64 16,22-2 0-16,-22 1 0 16,0-22 0-16,0 0 0 15,0-22-32-15,0 1-64 16,-22-47-32-16,22-19 32 16,-22-2 32-16,22-21 0 15,-22-1 0-15,0 1 0 16,22 22 32-16,0 0 96 15,22 45 0-15,0-1-64 16,0 21 64-16,0 1 0 0,0 22 0 16,1 0 32-16,-1 22 64 15,-22 1 97-15,22-2 63 16,-22 2 0-16,0 20 64 16,0 1-95-16,-22 22-33 15,-23-22-128-15,23 1-96 16,-22 21 32-16,22-22-96 15,0-22-64-15,0-1-288 0,22 2-513 16,0-1-1025 0,0-22-1825-16,0 0-1571 15,0-22 514-15,22-1 1985 16</inkml:trace>
  <inkml:trace contextRef="#ctx0" brushRef="#br0" timeOffset="98159.85">23810 9583 1024 0,'22'-64'6759'0,"0"64"-545"0,-22 0-4581 16,0 0-319-16,0 0-386 15,0 21-159-15,22 1 96 16,-22 44-96-16,0 1-257 16,0-1-192-16,0 21-127 15,0-21-129-15,22 1-32 16,-22-1-96-16,0 0-449 0,22-21-800 15,-22-1-1570 1,21-22-1825-16,-21-22-641 0,0 0 1793 16</inkml:trace>
  <inkml:trace contextRef="#ctx0" brushRef="#br0" timeOffset="98675.44">24162 9871 4035 0,'0'-44'4645'16,"-22"22"1408"-16,0-1-5060 16,0 23 96-16,0 0-32 15,22 0-352-15,-21 0-289 0,21 45-223 16,0-1-97-16,0-1-64 16,0 2-32-16,0-1 0 15,0-21 0-15,0-2 0 16,21 1 0-16,-21-22-32 15,22 0 32-15,0 0 32 16,-22-22 0-16,22-22 64 16,0 0-64-16,2-22-32 15,-1 21 0-15,-23 2 32 16,22 20 32-16,-22 2-32 16,22 21 0-16,0 0 64 15,-22 0 64-15,22 21 33 0,-22 2 31 16,22-1-96-1,-22 22-96-15,21-22-32 16,1-22-32-16,2 21 32 16,-2-21 0-16,-22 0-32 15,22-21-64-15,0-1 0 0,-1-22 32 16,-21 22 64-16,22-22 0 16,-22 21 0-16,0 23 0 15,0 0 0-15,0 0 0 16,0 0 0-16,22 23 0 15,-22 21-64-15,0-22-385 16,0 22-1216-16,0-1-2179 16,0-20-1249-16,0-1 929 15,0-22 1858-15</inkml:trace>
  <inkml:trace contextRef="#ctx0" brushRef="#br0" timeOffset="98830.52">24495 9628 1345 0,'-22'-45'5413'0,"22"24"-705"0,0 21-4868 15,0 0-833-15,0 0-1505 16,0 21-1250-16,0-21 449 16</inkml:trace>
  <inkml:trace contextRef="#ctx0" brushRef="#br0" timeOffset="99154.54">24672 9695 2882 0,'22'21'3812'0,"-22"1"1345"0,0 1-4036 15,0-2-385-15,0 24-287 16,0-1-225-16,0-22-192 16,0-1 32-16,0 2-64 15,0-23 0-15,22 0 64 16,-22 0 0-16,22-23 64 15,-22 2 1-15,22-24-65 16,0 2-64-16,0-1 0 0,1-1 32 16,21 1 128-1,-22 22 384-15,0 0 257 16,21 0 32-16,-21 22-96 16,0 0-193-16,24 22-95 0,-24 22-225 15,-1-21-32-15,-21 43-160 16,22-22-224-16,-22 22-705 15,0 0-1473-15,22-22-1922 16,-22 1-705-16,0-24 833 16</inkml:trace>
  <inkml:trace contextRef="#ctx0" brushRef="#br0" timeOffset="99731.11">26479 9210 1473 0,'22'-22'7111'16,"-22"22"-1058"-16,0 0-4932 15,0 0-512-15,0 0-32 16,0 0-33-16,22 22 225 0,-22-1 128 15,23 24-161-15,-1 22-191 16,-22-1-193-16,22 21-256 16,-22-21-64-16,0-22-128 15,0 22-160-15,22-22-545 16,-22-22-896-16,0 1-1346 16,0-23-1442-16,0 0-127 15,0 0 1729-15,0 0 1506 16</inkml:trace>
  <inkml:trace contextRef="#ctx0" brushRef="#br0" timeOffset="100079.64">26523 9606 1409 0,'0'-23'6118'15,"-22"2"31"-15,22 21-4579 0,0-22-513 16,0 22-96-16,22 0-417 16,23 0-127-16,-23-21-129 15,44 21-192-15,-22-23-64 16,23 23-160-16,-23-21-384 15,0-2-706-15,-23 1-1120 16,23-22-1409-16,-44 22-545 16,22-22 1089-16,-22 22 1857 15,0 0 1250-15,-22-23 1377 16,0 24 994-16,22-1 479 16,-22-1-223-16,22 23-257 15,0 0-577-15,0 0-704 0,0 0-416 16,0 0 192-16,0 45 159 15,22-1-319-15,-22 0-257 16,22 22-127 0,-22 0-193-16,0 0-289 0,0 0-832 15,0 0-1825-15,22-22-1891 16,-22-21-96-16,0 20 1955 16</inkml:trace>
  <inkml:trace contextRef="#ctx0" brushRef="#br0" timeOffset="100482.54">27252 9519 384 0,'0'-67'5701'0,"0"45"-480"0,-22 1-4324 15,0-2-609-15,22 1 161 16,-22 22 31-16,22 0-31 15,-23 0-33-15,23 22-160 16,-22 22-160-16,22-22-96 16,-22 22 0-16,22 0 0 15,0-22-32-15,0-1 0 16,0-21-96-16,0 23 64 16,0-23-32-16,22-23 96 0,-22 2 64 15,22-1-64 1,1-22 0-16,-1 23 0 0,0-24 32 15,0 24 32 1,0-2 160-16,-22 23 97 0,22 0 127 16,-22 0 129-16,22 23-33 15,-22-2-159-15,0 1-193 16,0 22-384-16,0 0-833 16,0-22-1954-16,22 22-1570 15,-22-22 225-15,0-22 2306 16</inkml:trace>
  <inkml:trace contextRef="#ctx0" brushRef="#br0" timeOffset="100775.59">27516 9343 2017 0,'0'-45'4997'0,"0"23"352"15,0 22-4452-15,-22 0 96 16,22 0-256-16,-21 0-321 15,21 22-96-15,0-22-63 16,0 22-97-16,21 1 0 16,1-2-32-16,0 1 32 15,0 1 128-15,0-2 97 16,0 1 31-16,1 1-192 16,-23-2 1-16,0 2-97 0,0-2-64 15,0 1-160 1,-23-1-513-16,1 2-1088 15,0-1-1923-15,0 0-1280 0,0-22 960 16,22-22 1762-16</inkml:trace>
  <inkml:trace contextRef="#ctx0" brushRef="#br0" timeOffset="101163.13">27693 9231 544 0,'22'-66'5958'0,"-22"45"-353"16,0 21-3875-16,0 0-321 16,0 0-128-16,0 0-384 15,0 0-32-15,22 21-128 16,-22 24-289-16,0-1-224 0,0 0-192 16,0 1-32-16,0-2 0 15,0 1 0-15,22-22-96 16,-22 1-32-16,0-23-64 15,0 0 64-15,0 0 0 16,22 0-1-16,0-23-63 16,0 1-96-16,1-22 96 15,-1 1 64-15,0 20 160 16,0 23 96-16,0-22 192 16,0 22 193-16,-22 0 127 15,0 22 65-15,21 22-161 16,-21-22-223-16,0 22-289 0,0-22-577 15,-21 22-1377-15,21 0-2434 16,-22-22-1441 0,22-1 960-16</inkml:trace>
  <inkml:trace contextRef="#ctx0" brushRef="#br0" timeOffset="103167.69">23568 10865 928 0,'0'0'3075'0,"0"0"-993"15,0 0-993-15,0 0 160 16,0-21 33-16,0 21-129 15,0 0 32-15,0-23 0 0,0 23 160 16,0 0-224-16,0 0-256 16,0 0-160-16,0 0-129 15,0 0-223-15,0 0-161 16,0 0-64-16,0 0-32 16,0 0 0-16,0 0-32 15,0 0 0-15,0 0 32 16,0 0 1-16,0 0-1 15,0 0 0-15,0 0 32 0,0 0 0 16,0 0-32 0,0 0-32-16,0 0 0 15,0 0 0-15,0 0 32 16,0 0 0-16,0 0-32 0,0 0 65 16,0 0 63-16,0 0 32 15,0 0 32-15,0 0 32 16,0 0-31-16,0 0-97 15,0 23 64-15,0-2 64 16,0 1-31-16,21 22-65 16,-21-21-64-16,0 22 32 15,22-2-32-15,-22-20-64 16,0 20-32-16,0-20-32 16,22-2 32-16,-22 2-64 15,0-23 0-15,22 0 32 16,-22 0 0-16,0 0 32 0,0 0 32 15,0-23-32-15,22 2 0 16,0-24 32 0,-22 1-64-16,22 1 0 15,1 20 32-15,-1-22-32 0,-22 24 0 16,22 21-32-16,-22 0 32 16,22 0 0-16,-22 0 32 15,22 21 1-15,0 24 63 16,0-22-96-16,-22-2 32 15,22 1-64-15,0 1 32 16,-1-23-32-16,-21 0 32 16,24 0 0-16,-2 0 32 15,0-23 0-15,0-20 32 0,0-2-64 16,21 1 0-16,-21 21 0 16,-22 1 0-16,22 22 0 15,0-21 0-15,2 21 0 16,-1 0 0-16,-23 21 0 15,22 1 0-15,0 1 0 16,0-23 0-16,0 21 0 16,0-21 0-16,-1 0-32 15,25 0-32-15,-24 0 0 16,22-21-1-16,-23-24-63 16,23 24 64-16,0-24 0 15,1 1 32-15,-1 21 32 0,0 2 0 16,0-1 0-16,0 22 0 15,1 0 0 1,-1 0 0-16,0 0 0 16,-22 22 0-16,21-1 0 0,-21-21 0 15,24 23 0-15,-24-1 0 16,21 0 0-16,1-22 0 16,-22 0 0-16,22 0-32 15,-21 0-160-15,21 0-481 16,-22-22-672-16,-22 22-1217 15,22 0-1506-15,-22-22-352 16,0 22 1569-16,0 0 993 16,0 0-224-16,22 22-384 0</inkml:trace>
  <inkml:trace contextRef="#ctx0" brushRef="#br0" timeOffset="103927.31">25465 10755 2626 0,'-45'0'5317'0,"25"0"-1121"16,-2 0-3395-16,0-23 384 15,0 23 160-15,22 0-256 16,0 0-256-16,0 0-353 15,0 0-95-15,0 0-65 16,22 0 129-16,22 0 95 0,-2 23 97 16,47-23-65-16,-23 0-191 15,23 0-65 1,20 0-96-16,3-23-96 16,-3 23-32-16,2 0 0 0,-1-21-64 15,1 21 32-15,-2-22-32 16,-20-1-32-16,-23 23 0 15,-22-21-32-15,0-1 32 16,-22 22 0-16,-22 0-32 16,0-23-32-16,0 1 32 15,0-1 0-15,-44 23-64 16,0-23-32-16,0 2-64 16,-23 21 32-16,1-22 128 15,22 22 32-15,1-23 32 16,21 23 64-16,0 0 32 15,22 0-160-15,0 0-32 0,0 0 32 16,22 0 96-16,22 23 0 16,-1-23 64-16,23 22 64 15,-21-1 32-15,-1-21 1 16,22 23-65-16,-22 0 0 16,-22-1-96-16,0 1 32 15,1-1-32-15,-23 22-96 16,0-22-128-16,0 22-320 15,-23-22-641-15,23 22-1410 16,-22-21-1857-16,22-23-641 16,0 0 1538-16,0 0 1121 15,0 0-225-15</inkml:trace>
  <inkml:trace contextRef="#ctx0" brushRef="#br0" timeOffset="104601.59">27119 10356 1985 0,'22'0'7848'0,"-22"0"-1314"16,0 0-5925-16,0 23-321 0,0-2 0 15,0 24 129-15,22-24-1 16,1 2-160-16,-1-1-128 16,0-1-64-16,0-21 0 15,0 0-32-15,0 0 0 16,0 0 33-16,0-43-33 16,-1 20-32-16,1-20 0 15,2-1 32-15,-2-1 64 16,-22 24 32-16,22 21 160 15,0 0 96-15,-22 0 193 16,21 21 32-16,1 24-65 16,0-1-192-16,-22-1-127 15,22 2-129-15,0-24-96 0,0 2 0 16,1 0 0-16,-1-23 0 16,22-23-32-16,0 0-32 15,0-20-65-15,0-1 1 16,1-1 32-16,-1 24 64 15,0-2 32-15,-1 1-32 16,-21 22 64-16,24 0 0 16,-24 22-32-16,-1 22 64 15,1-21-32-15,0-1 0 16,-22 22 32-16,22-22-32 16,0-22-32-16,-22 21 0 15,22-21-32-15,23 0 32 0,-23 0 32 16,22-21-32-16,0-1 33 15,22 22-33-15,-21-23 32 16,-1 23-97 0,0 0 33-16,-23 0-32 0,1 0-256 15,-22 0-641-15,0 23-1121 16,0-23-1633-16,-22 22-1058 16,1-22 1090-16,-1 21 1569 15,-22-21-257-15</inkml:trace>
  <inkml:trace contextRef="#ctx0" brushRef="#br0" timeOffset="105703.73">23303 11218 352 0,'-89'0'2146'15,"45"0"-737"-15,0 0-288 16,22 0 0-16,-1-21 64 16,1 21-96-16,0 0 1 0,22 0-162 15,-22 0-351 1,22 0-353-16,0 0-224 15,22 0 192-15,22 0 289 0,1 0 31 16,43 0-31-16,23 0-1 16,-1 0 97-16,44 0 31 15,23 0 33-15,-2 0 64 16,24-22-65-16,23-1-31 16,22 2-129-16,-1-2-127 15,21 1-33-15,1 1-128 16,-24 21-96-16,1-45 0 15,1 24-64-15,1-24 0 0,-2 1-32 16,1-1 32 0,-1 1 0-16,1 0 32 15,-45-1-32-15,1 2-32 0,-44 20 0 16,-2 2-64-16,-20 21 0 16,0-22 64-16,-23 22 0 15,-21 0 0-15,-1-23 0 16,-1 23 32-16,-20-22 0 15,-23 22 0-15,22-23-32 16,-22 23 32-16,-22-23-32 16,1 23 0-16,-1 0 0 15,-22 0 0-15,0 0 0 16,0 0 32-16,0 0 0 16,22 0-32-16,-22 0-64 15,22 0 64-15,-22 0 0 16,22 0 0-16,1 0 0 0,-1 0-64 15,0-21 0-15,-22 21 0 16,22 0-288-16,-22 0-577 16,0 0-897-16,0 0-1441 15,0 0-833-15,-22 0 865 16,0 0 1442-16,-23 0-353 16</inkml:trace>
  <inkml:trace contextRef="#ctx0" brushRef="#br0" timeOffset="111392.61">28796 6780 992 0,'22'0'6535'0,"0"0"-578"16,-22 0-4547-16,0 0-482 15,0 0 1-15,0 0 192 16,0 0 33-16,0 0-258 15,-22 0-319-15,0 0-321 16,-22 0-192-16,1 0 0 16,-3 22 0-16,-20-22-64 15,23 0 0-15,-1 0 0 0,-2 0 64 16,25 0 32 0,-23 0 97-16,44 0 63 15,-22 0-32-15,22 23-64 16,0-23-96-16,0 0-32 0,22 21 96 15,-22 2 129-15,22 20 31 16,0 23 0-16,-1 1-31 16,-21-1-33-1,0 23 0-15,0-23-32 0,0 22 64 16,0 1-95-16,-21-2-33 16,21-20 32-16,-22-1-64 15,22-21 0-15,0-1-64 16,0-1 64-16,0-20-64 15,0 20 32-15,0-20-32 16,22-1 0-16,-1 0-32 16,25 0 0-16,-2-22 64 15,21 23-32-15,1-23 0 0,23 0 64 16,-1 21-96-16,23-21 0 16,-22 0-96-16,22-21-160 15,-23-2-801 1,1 23-1377-16,-23-22-2307 0,-23 22-1024 15,1-22 928-15,-22 0 2211 16</inkml:trace>
  <inkml:trace contextRef="#ctx0" brushRef="#br0" timeOffset="112260.72">32240 6405 4484 0,'-44'0'5957'0,"44"0"514"0,0 0-5991 16,0 0 0-16,22 0 33 16,21 0 224-16,1 0 31 15,24 0 1-15,-3 22-256 16,1-22-129-16,0 0-192 16,1 22-32-16,-1-22 0 15,-23 23 65-15,1-23-1 16,-20 0-32-16,-2 21-64 15,21-21 0-15,-43 22 128 16,22 1 193-16,0 20 31 16,-22 24 65-16,0-1-193 15,0 22-31-15,0 22-65 0,0 2-128 16,0 20-32-16,22 0-64 16,-22 1 32-16,22-24-64 15,0-20 0-15,1 0 0 16,-1-23 0-16,0 0 0 15,0-22 0-15,-22 0 32 16,0-22 32-16,0 1-32 16,0-23-64-16,0 21-64 15,-22-21-96-15,-22 0-64 16,-1 0 31-16,-21-21-127 16,-45-2-289-16,2 1-512 15,-2 0-1057-15,-21 0-1665 16,-23 22-1282-16,24-23 384 15,-24 23 1666-15,22 0 865 0</inkml:trace>
  <inkml:trace contextRef="#ctx0" brushRef="#br0" timeOffset="112970.5">29503 6978 3267 0,'-22'-21'4708'16,"22"-1"897"-16,0 22-4452 16,0 0 161-16,-22 0-1 0,22 0-192 15,-21 22-192-15,21 22-96 16,-22 22-129-16,22 23-95 16,0-2-129-16,0 24-95 15,0-1-97-15,0-21-160 16,22 0-96-16,21-23 32 15,-21-22-64-15,22-1-32 16,1-20-32-16,-23-1-96 16,22-22-128-16,0 0-225 15,-22 0-416-15,22 0-512 16,-21-22-737-16,-1-1-1153 16,-22-20-961-16,0 20 288 15,-22-21 1538-15</inkml:trace>
  <inkml:trace contextRef="#ctx0" brushRef="#br0" timeOffset="113154.53">29503 7443 2914 0,'-22'0'6599'16,"22"0"-802"-16,-22 0-4548 16,22 0-448-16,0 21-192 15,44-21-1-15,-22 0-192 16,45 0-255-16,-23 0-161 15,22 0-577-15,0-21-1665 16,-21 21-2499-16,-1 0-736 0</inkml:trace>
  <inkml:trace contextRef="#ctx0" brushRef="#br0" timeOffset="113810.67">30187 7421 640 0,'-22'-44'4516'0,"0"21"161"16,22 23 1569-16,-22 0-5446 16,0 0 97-16,22 0-32 15,-22 0-96-15,1 0-193 16,21 44-223-16,-22 22-193 16,0-21-128-16,22 22-128 0,0-24-32 15,0-20-32 1,0-2 31-16,0 1 1 0,22-22-96 15,0 0 0 1,-1 0 32-16,1-43 128 0,0-2 64 16,0 1 0-16,0-22 0 15,23 22 0-15,-23-1-32 16,0 1 64-16,0-1 64 16,0 45-32-16,-22 0 64 15,22 0 64-15,0 23 0 16,-22-1-96-16,0 22-32 15,0 22-96-15,22-43-64 0,-22 20 0 16,0-20 0-16,0 0-32 16,22-23-128-1,-22 0 32-15,22 0-65 16,-22-23 1-16,23-21 128 0,-23 22 0 16,22-22 96-16,-22-1-32 15,22 24 32-15,0-2 64 16,0 1 64-16,-22 22 96 15,22-23 32-15,-1 23 32 16,1 0 64-16,0 0-63 16,-22 23-33-16,0-23 32 15,22 22-32-15,-22-22 32 16,0 23 65-16,0-23-33 16,0 0 0-16,0 0 0 15,0 0 1-15,0 0-65 16,0-23-96-16,0 1-32 15,0-1-96-15,24 2-96 0,-24-24-417 16,22 45-960-16,-1-21-1890 16,1 21-1154-16,22 0 834 15,-22 0 1441-15,22 0-1025 16</inkml:trace>
  <inkml:trace contextRef="#ctx0" brushRef="#br0" timeOffset="114275.66">31202 7332 2690 0,'0'0'8200'0,"0"-23"-1378"16,0 2-5637-16,0-1-480 15,0-1 0-15,-22 23-65 0,1-21 33 16,21 21-64-16,-44 0-97 16,22 44-256-16,0-1-224 15,-2 2-64-15,3 22 0 16,21-24 32-16,-22-20-64 15,22-1-32-15,0-22-128 16,0 0 64-16,0 0 0 16,22 0-33-16,-1-22-63 15,-21-22-96-15,24-1-161 16,-2 24 161-16,0-24 160 16,0 45 96-16,0 0 96 15,-1 0 32-15,1 22 128 16,0 1 128-16,0 21 32 0,0 22 97 15,2 0-33-15,-24 0 1 16,21 0 31 0,-21 1-160-16,0 21-64 15,0-22-95-15,-21 1-1 0,-3-24-64 16,2 23 0-16,0-43-128 16,-22-1-225-16,23-22-447 15,-1 0-834-15,0-22-1473 16,0-23-1089-16,0 1 128 15,-2-22 1442-15,24-23-97 16,0 2-416-16</inkml:trace>
  <inkml:trace contextRef="#ctx0" brushRef="#br0" timeOffset="114818.73">31335 7398 1889 0,'22'0'7175'0,"0"23"-641"0,-22-23-5092 0,22 22-834 15,-22-1-31-15,22-21-97 16,0 0-159-16,0 0-129 16,0-21-96-16,1-1-96 15,-23-1-96-15,0 2 0 16,0-2 64-16,0-22 96 16,0 24-32-16,-23-1-32 15,23-1 32-15,-22 23 64 0,0 0 64 16,0 0-32-16,22 23 64 15,-22 20-32-15,22 2-96 16,0 22 1 0,0-24-1-16,22 2-64 0,0-1 0 15,0 0 0-15,0-22 0 16,23-22 0-16,-23 0 0 16,22 0 96-16,-22-43-32 15,21-3 0-15,-21 3 0 16,24-23-64-16,-24-23 0 15,-1 0 64-15,-21 2 0 16,22-2 0-16,-22 23 32 16,0 0 64-16,0 22 97 0,0 22 95 15,0 22 96 1,0 0 193-16,0 22 64 16,0 22-193-16,-22 22-160 0,22 0-127 15,-21 23-129-15,21-2-160 16,0 2-353-16,0 0-608 15,0-23-833-15,21-23-1056 16,1-20-1154-16,-22 0 32 16,22-23 1890-16,-22 0 801 15,0-23-161-15,0 0-704 16,0 2-448-16</inkml:trace>
  <inkml:trace contextRef="#ctx0" brushRef="#br0" timeOffset="115011.07">31733 7266 3811 0,'0'0'6823'0,"0"0"-257"0,0 0-5029 16,0 0-448-16,0 0-32 16,22 0-160-16,-1 0-352 15,23-23-289-15,-22 23-160 16,0 0-224-16,22-21-385 16,-22 21-800-16,1 0-1474 15,-1-22-1665-15,0-1-416 16,-22 23 1697-16,22-21 961 15,0-2-481-15</inkml:trace>
  <inkml:trace contextRef="#ctx0" brushRef="#br0" timeOffset="115292.94">32174 6825 2658 0,'22'-23'7271'0,"-22"23"-449"16,0-22-4932-16,0 22-256 15,0 0-161-15,0 22-160 16,0 1-320-16,0 21-384 16,0 22-321-16,0 23-128 15,-22-23-64-15,22 21 0 16,0 24-96-16,0-45-96 0,0 1-64 16,0-1-288-1,0-23-353-15,0 3-544 16,22-25-673-16,-22 1-1249 15,22-22-897-15,-22 23 416 0,0-23 1826 16,22-23 129-16,-22 1-481 16,21-22-417-16</inkml:trace>
  <inkml:trace contextRef="#ctx0" brushRef="#br0" timeOffset="115524.2">32394 6869 4964 0,'22'-44'6374'0,"-22"21"353"16,0 23-5126 0,0 0-192-16,0 23-191 15,0-2-354-15,0 45-287 0,0 0-289 16,0 23-160-16,0 0-192 16,0-2-288-16,-22-21-417 15,22 2-704-15,0-24-961 16,0-1-1570-16,0-20-577 15,0-1 1250-15,0-22 1313 16,0 0-320-16</inkml:trace>
  <inkml:trace contextRef="#ctx0" brushRef="#br0" timeOffset="115813.86">32107 7024 1441 0,'0'0'8200'0,"0"0"-449"0,0 0-5829 16,0 21-769-16,0-21 128 15,45 0-64-15,-1 0-224 16,21 0-288-16,-21 0-257 16,24 0-95-16,-25 0-225 15,1 0-96-15,0 0-64 0,0 0-192 16,-22 0-321-1,1 0-768-15,-1 0-961 16,-22 0-1314-16,0 0-960 16,0 0 256-16,-22 0 1633 0,-23 0 449 15,23 0-160-15</inkml:trace>
  <inkml:trace contextRef="#ctx0" brushRef="#br0" timeOffset="116053.32">32129 7200 2562 0,'-22'43'7399'0,"22"-43"-192"16,0 23-5606-16,22-23-287 0,1 0-161 15,43 0-225 1,-1-23-223-16,1 2-256 16,1-1-225-16,-23-1-128 15,22 2 0-15,-22-2-64 0,1 1-32 16,-23 22-256-16,0-21-513 15,-22 21-993-15,0 0-1697 16,0 0-1602-16,-22 0 385 16,0 0 2242-16,0 0 768 15</inkml:trace>
  <inkml:trace contextRef="#ctx0" brushRef="#br0" timeOffset="117539.09">31357 8237 1057 0,'22'-43'4612'0,"-22"43"801"15,0 0-3299-15,0 0-673 16,0 0-31-16,0 0-97 15,0 21-224-15,0-21-224 16,0 45-64-16,0-2-65 16,0 1-95-16,0 22-225 15,0 2 1-15,0 21 31 16,0-23-96-16,0 23-127 16,0-1-33-16,0 0-32 15,0-22 32-15,-22 0 64 16,22 0-63-16,-22 0 31 15,0 0-64-15,1-21 0 0,-3 22 32 16,-20-24 0-16,22 1-63 16,-21 1-1-16,-1-1 0 15,0-1-32-15,-1 1 0 16,-21-22-64-16,0 22 32 16,-1-21-64-16,1 20 32 15,0-20 32-15,-1-2 0 16,1 2 0-16,1-23 0 0,-1 22 0 15,21-22 65 1,1 21-65-16,0-21 0 16,0 0-32-16,0 23-32 15,-1-23 0-15,1 0 0 0,0 0 0 16,1 0 0-16,-3 0 0 16,24 0 0-16,-21 22 0 15,21-22 0-15,0 0-32 16,0 0 0-16,0 0-32 15,22 0 64-15,-22 0 0 16,22 0 0-16,-22 0-32 16,22 0-1-16,0 0-63 15,0 0-32-15,0 0 0 16,0 0 96-16,0-22-32 16,0-1 32-16,0 23 0 15,22-21-32-15,0-1 64 16,-22-1 0-16,22 2 0 0,0 21 0 15,-22-23 0-15,22 1 0 16,0 1 0-16,-22-2 0 16,21 1 0-1,-21 0 0-15,22 22 0 0,-22-22 0 16,22 22 0-16,-22-23 0 16,0 23 32-16,24 0 0 15,-24 0 32-15,0 0-32 16,0 0 32-16,0 0 64 15,0 0 32-15,0 0 1 16,0 23-33-16,0-1-64 16,-24 0 64-16,2 0-96 0,-21 22-32 15,21-22 0-15,-22 1 0 16,22 21 0-16,-22-22 0 16,-1-1 0-16,23 2 0 15,0-1 0-15,0-22 0 16,22 21 0-16,-22-21 0 15,22 23 0-15,0-23 0 16,0 0 0-16,22 0 0 16,0 22 0-16,22-22-32 15,-22 0 0-15,23 22-64 16,-23-22-32-16,0 0-385 16,22 0-672-16,-22 0-897 15,-1 0-1249-15,1 0-737 0,0 0 769 16,2 0 1313-16,-2 0-64 15,21 0-128-15,1-22 737 16,0 0 95 0,23 22 65-16,-1-23-128 0</inkml:trace>
  <inkml:trace contextRef="#ctx0" brushRef="#br0" timeOffset="119047.18">31423 8967 2594 0,'0'-21'5605'0,"0"-2"-224"0,-22 23-3843 15,22 0-353-15,0 0-224 16,0 0 32-16,0 0 64 15,0 0-64-15,0 0-353 0,0 0-223 16,0 23-65-16,0 20-32 16,0 23 65-16,0-22-65 15,0 22-96 1,0 0-32-16,0 1-95 0,0-1-1 16,0 22-64-16,0-21 64 15,0 20-64-15,0 2 32 16,0-23-64-16,0 21 0 15,-22-21 32-15,22 23 0 16,-22-23 32-16,0 0-32 16,0 1-32-16,1-1 32 15,-3 0-32-15,-20 0 64 16,22 0-32-16,-21-21 0 16,-1-1 32-16,0 24-32 15,-1-25 0-15,1 2 32 16,0-24-32-16,0 24 0 15,-1-23-32-15,1 23 0 0,-22-24 64 16,22 1-64-16,1 1 0 16,-25-2 0-16,25 2 0 15,-23-1 0-15,-1 1 32 16,23-2 0-16,-22-21 65 16,22 22-33-16,-23 1 64 15,1-2-32-15,22 1-64 16,-21-22 32-16,-3 23-32 15,25-23 0-15,-23 0 32 16,22 0-32-16,-1 0 0 16,1 0 32-16,0 0-64 15,22 0 0-15,0 0 0 0,-21 0 0 16,43 0 0-16,-46 0 0 16,24 0 0-16,0 0 0 15,22 0 0-15,-22-23 0 16,22 23 0-16,0 0 0 15,-21 0 0-15,21 0 0 16,0 0 0-16,0 0-32 16,0 0 0-16,0 0-64 15,0 0 64-15,0 0-32 16,21 0 64-16,1-22 0 16,0 22 0-16,22 0-32 15,-20-21 0-15,19-2-64 0,23 1 64 16,-22 1-96-16,0-24 64 15,1 22-33-15,-23 2 33 16,0-2 64-16,0 1 0 16,0 1-32-16,0-2 0 15,-22 1 32-15,0 22 64 16,21 0-32-16,-21-22 0 16,0 22 65-16,0 0-1 15,0 0 96-15,0 0-32 16,-21 0-64-16,-1 22 32 15,0 0-96-15,0-22 32 16,0 23-32-16,0-2 0 16,-23 1 64-16,23 1-96 0,-22-2 32 15,22 2 1-15,-22-1 63 16,22 1-64-16,0-2 32 16,1 24-32-16,-3-24 0 15,2 1 32-15,0 1-64 16,22-23 0-16,0 21 0 15,0-21 0-15,0 0 0 16,0 0 0-16,22 0-32 16,0 0 0-16,2 0 32 15,-3 23 0-15,23-23-64 16,0 0 32-16,-22 22-128 16,22-22-417-16,-22 21-608 0,23-21-929 15,-23 23-1249-15,22-23-385 16,-22 22 833-16,21-22 962 15,-21 0-258-15,24 0 226 16,-2 0 543-16,21 0 65 16,1 0 96-16,1-22 65 15</inkml:trace>
  <inkml:trace contextRef="#ctx0" brushRef="#br0" timeOffset="121561.77">28554 10976 3074 0,'-22'23'6278'0,"0"-23"-640"0,0 0-4677 16,-2 0-65-16,3 0 226 15,-1 0-130-15,-22 0-63 16,0 0-128-16,-22 0-64 16,-1 0-129-16,-21 0-159 15,-1 0-65-15,-20 0 97 16,-2 0-1-16,1 0-96 15,-23 21-127-15,2 1-33 0,-2 1-64 16,23-2-32-16,-23 1-32 16,0 22 0-1,2 1 0-15,-2-1 1 16,23-1-1-16,-1 24-32 0,2-22 64 16,42-2 0-16,-21 1 0 15,21 1 0-15,23-1-64 16,22-1 0-16,0 2 64 15,0-1-64-15,22-21 1 16,0 20-33-16,44 2-32 16,0-1 0-16,23 22 0 15,21-22 32-15,23 1 32 16,-2-2-32-16,24-20-64 16,-1-2 0-16,1 2-32 15,21-1 64-15,0-22 0 16,1 0-32-16,21-22-1 0,-21-1-31 15,-1 2 32-15,22-2 0 16,-21-20-32-16,-22-2 32 16,-1 1-128-16,-21 0-128 15,-2-22-64-15,-43 21-129 16,-21 2 1-16,-1-3 159 16,-22 3 97-16,0 20 192 15,-22-20 64-15,0-1 0 16,0-22 32-16,-22 21-32 15,-22 1 0-15,22-22 32 16,-23 22-64-16,1-22 0 16,-21 21 32-16,-1 1 0 15,20 22 64-15,-19 1-64 0,-1 21 33 16,0 0-97-16,21 0-97 16,-21-23-191-16,1 23-353 15,19 0-480-15,2 0-416 16,22 0-449-16,1 0-576 15,-1 0-321-15,0 0 512 16,0 0 674-16,0 23-161 16,0-2-288-16,-1 24 448 15,23-24 161-15,-22 24 129 16</inkml:trace>
  <inkml:trace contextRef="#ctx0" brushRef="#br0" timeOffset="121972.89">27560 11396 3171 0,'22'-45'6470'16,"-22"23"384"-16,0 22-5188 0,0 0-65 15,0 0-191-15,0 0-193 16,0 0-128-16,0 0-64 16,22 44-96-16,-22 0-321 15,0 22-223-15,23-21-193 16,-23 21-64-16,22-22-64 15,-22-22-64-15,22 22-64 16,-22-21-160-16,0-23-353 16,0 22-640-16,22-22-801 15,-22 0-1377-15,0 0-993 16,0 0 224-16,-22 0 1505 16,22 0 225-16,0 0-64 0,0 0 255 15</inkml:trace>
  <inkml:trace contextRef="#ctx0" brushRef="#br0" timeOffset="122387.51">27693 11859 2081 0,'0'22'7720'0,"0"0"-1218"16,0-22-5189-16,0 0-448 15,0 22-192-15,0-22-353 16,0 0-192-16,0 0 0 15,0 0-32-15,0 0-32 16,0 0-64-16,0 0 0 0,0 0 32 16,22 0 96-16,-22 0 97 15,22 0-129 1,0 0 0-16,-22 0 32 16,22 23 96-16,-22-23-32 0,0 21 65 15,0-21-33-15,0 22-32 16,0 1 32-16,-22-23-32 15,22 0-31-15,-22 0-1 16,22 0 32-16,-22 0-64 16,22 0-32-16,0 0-64 15,0-23 0-15,0 1-96 16,0 22 0-16,0-21 0 0,22 21-320 16,-22 0-801-16,0 0-1890 15,22 0-1506-15,-22 0 257 16,0 0 1570-1,0 0-1-15,0 0-160 0</inkml:trace>
  <inkml:trace contextRef="#ctx0" brushRef="#br0" timeOffset="123951.51">26634 11572 2658 0,'0'0'5862'0,"0"0"-65"16,0 0-3939-16,0 22-161 15,0-22-255-15,0 0-321 0,-22 0-256 16,0 21-129-1,0-21-63-15,0 0-161 16,-23 23-159-16,1-23 31 16,0 0 65-16,-21 0-33 0,19 0-64 15,-41 0 1-15,21 0-65 16,-1 22-32-16,1-22-64 16,0 0-31-16,-1 21-33 15,1-21 0-15,23 0 0 16,-1 23-96-16,0-23-32 15,20 23 0-15,3-23 32 16,-1 0 32-16,22 0-32 16,-22 0-64-16,22 0 0 15,0 0-64-15,0 0 32 16,0 0-64-16,0 0 32 16,0 0 0-16,22 0 31 0,0 0-63 15,-1-23 0-15,-21 0-32 16,24 2-32-16,-2-1-64 15,0-1-33-15,-22 2 161 16,22-1 64-16,-22-1 64 16,22 2-32-16,-22 21 0 15,21-23 32-15,-21 1 64 16,22 22-32-16,-22-21 0 16,0 21 32-16,22 0 0 15,-22 0 97-15,0-23 63 16,0 23 64-16,0 0 96 15,0 0 33-15,0 0 95 16,0 0 1-16,0 0-97 0,-22 23 1 16,22-23-97-16,-22 21-64 15,1-21-32-15,-1 22-32 16,0 1-31 0,-22 21-33-16,20-22-32 0,3-1 0 15,-1 2-32-15,0-1 0 16,0-1 0-16,0-21 0 15,0 23 0-15,0 0-64 16,22-23 0-16,0 22-32 16,-22-22-32-16,22 21 32 15,0-21 32-15,22 23-32 16,0-23-32-16,0 0 0 0,0 0-32 16,0 22-64-16,22-22-129 15,-23 0-447-15,25 0-610 16,-24 0-864-1,0 0-1121-15,0 21-833 0,-22-21 321 16,0 0 1440-16,0 23 289 16,0-23-32-16,0 22 577 15,-22-22 320-15,22 0 32 16,-22 22 63-16,0-22-127 16</inkml:trace>
  <inkml:trace contextRef="#ctx0" brushRef="#br0" timeOffset="125130.19">23920 11815 1601 0,'0'0'4708'0,"0"0"449"16,0 0-3715-16,-22 0-65 16,22 0 32-16,0 0-127 15,0 0-65-15,0 0-192 16,0 0 32-16,0 0-160 15,22 21-65-15,-22 24-127 16,21-23-64-16,3 0-33 16,-24 1-159-16,22-2-65 0,-22 1-96 15,22 1 1-15,-22-2-33 16,22 1-64-16,-22-22 0 16,0 0-32-16,0 0-32 15,22 23 1-15,-22-23-1 16,21 0 32-16,-21 0 32 15,22 0 0-15,22 0 32 16,2-23 1-16,-1 1-33 16,43-22 32-16,1 1 0 15,20-24-32-15,2-21-64 16,-1 22-31-16,23-23-33 16,-2 23 0-16,-20-1-32 0,-23 24-32 15,-21-2 0-15,-45 24 0 16,0 21 0-16,0 0-96 15,-22 0 0-15,0 0-33 16,0 0-127-16,0 0-320 16,0 0-289-16,0 0-384 15,0 0-385-15,0-23-576 16,0 23-929-16,0 0-512 16,-22 0 416-16,0 0 1185 15,-22 23 32-15,21-23-128 16,1 43 448-16,-22-20 225 15,0-2 63-15</inkml:trace>
  <inkml:trace contextRef="#ctx0" brushRef="#br0" timeOffset="159895.51">11915 9430 2754 0,'-44'0'3235'0,"21"0"-1986"0,1 0 161 15,-22 0 191-15,22 0-95 16,0 0-225-16,-21 0-64 15,21 0 0-15,0 0-96 16,22 0-192-16,0 0-96 16,0 0-193-16,0 0-287 15,0 0-225-15,0 0-64 16,44 0 96-16,21 0 160 16,46 0 65-16,-1 0-33 15,45 0-96-15,22 0 33 16,20 0-33-16,47 0-32 15,-2-21-32-15,1 21-64 0,-23-23 1 16,23 1-33-16,-44 1 0 16,-1-2-96-16,1 1 0 15,-46 22-32-15,4-22 32 16,-46 22-32-16,-24 0-32 16,3 0-65-16,-47-22-95 15,-21 22-192-15,0 0-385 16,0 0-352-16,-22 0-577 15,0 0-736-15,0 0-1442 16,-22 0-1665-16</inkml:trace>
  <inkml:trace contextRef="#ctx0" brushRef="#br0" timeOffset="160488.62">11804 9672 1633 0,'-44'23'3491'0,"22"-23"641"15,1 0-2915-15,-1 0 65 16,22-23-289-16,0 1-513 15,0 0-128-15,43 0 65 16,1-1-33-16,0-20-32 16,23 43 33-16,21 0 95 15,23 0 193-15,20 0 96 0,68 0 31 16,0 0-127-16,65 0-32 16,-21-21-129-16,45-2-160 15,-46 2-63-15,1-24-161 16,-1 24-64-16,-21-2 0 15,-21 1-64-15,-23 1 0 16,-46-2-32-16,-20 23-64 16,-23 0-32-16,-21-22-32 15,-1 22 31-15,-44 0 1 16,0 0 0-16,-1 0-96 16,-21 0-417-16,0 0-864 15,22 0-1730-15,-22 0-2178 0,0 0-865 16</inkml:trace>
  <inkml:trace contextRef="#ctx0" brushRef="#br0" timeOffset="183263.75">18535 8570 3491 0,'-22'-44'4932'16,"22"-1"-4003"-16,-22 22 128 15,22-22 449-15,0 2-65 0,0 20-256 16,-22-21 32 0,22 44 1-16,0-22-33 15,0 22-256-15,0 0-385 0,0 22-192 16,0 22 65-16,0 45 95 15,0 22 65-15,22 44-161 16,0 0-31-16,23 21-129 16,-23 1 0-16,22-1-96 15,0-22 0-15,-23-22-96 16,1 1-64-16,0-45 0 16,0-22-32-16,2-22-64 15,-2 0-256-15,-22-22-449 16,0 1-544-16,0-23-577 15,0 0-864-15,0-23-1923 16</inkml:trace>
  <inkml:trace contextRef="#ctx0" brushRef="#br0" timeOffset="183693.61">18006 8946 4131 0,'-44'-23'5221'16,"44"23"-4580"-16,-22 0 64 16,22 0 352-16,0-22 64 0,0 22-64 15,0 0-64-15,0-22-64 16,22 22 95-16,22-22-63 15,0-22-64 1,21-1 96-16,3 2 96 0,41-3-160 16,2-20-160-16,-1 0-129 15,1 0-127-15,20-2-161 16,-20 2-96-16,-23 22-127 16,1 1-33-16,-23 20-32 15,-22-20 0-15,-1 43-32 16,-19-23 0-16,-2 23 64 15,-22-22-64-15,0 22 0 16,0 0-64-16,0 0-96 0,0 0-224 16,0 0-609-16,0 0-865 15,0-22-1153-15,0 0-1954 16,0 22-1793-16</inkml:trace>
  <inkml:trace contextRef="#ctx0" brushRef="#br0" timeOffset="184204.04">19617 8592 832 0,'-65'-134'8200'0,"43"89"-320"16,0 2-7528-16,0 20 32 0,22 2 225 16,0-2 256-1,0 23 31-15,0 0-95 16,0 0-128-16,22 44 192 0,22 45 128 16,-1 45-289-16,3 42-127 15,-2 1-129-15,-1-1-63 16,1 1-97-16,-22-23-160 15,0-22-64-15,23-22-64 16,-45-21-32-16,22-23-96 16,0 0-256-16,-22-22-449 15,22-22-705-15,-22-22-1024 16,0 0-1698-16,0-22-1698 0</inkml:trace>
  <inkml:trace contextRef="#ctx0" brushRef="#br0" timeOffset="184843.4">19617 8901 1377 0,'-65'-133'9225'16,"43"90"-513"-16,0-24-8328 16,22 22-128-16,0 2 225 15,0 20-33-15,44-21 33 16,-1 22 95-16,25-1 33 15,19 1-1-15,1-1-287 16,1 23-161-16,-23 0-64 16,-22 23-32-16,1-1 32 15,-23 23 32-15,0-1 0 16,-22 22 33-16,0 23-33 0,-44-23 32 16,-1 23 0-16,1 0 32 15,0-23 64-15,0 0 1 16,0-22-1-16,21-22 64 15,1-1 0-15,22-21-95 16,0 0-193-16,0 0-128 16,22 0 32-16,45 0 128 15,-23-21 32-15,44-1 32 16,1-1-64-16,-2 2 64 16,2-2 0-16,-1 23 32 15,0 0 0-15,-21 0 1 0,-23 0-33 16,0 23 96-16,-44-2 96 15,0 24 97-15,0 21 31 16,-22 0 97-16,-22 1 95 16,-22-1-127-16,-1 0-129 15,1-1-64-15,-23 1-128 16,1-22 33-16,23 22-1 16,-24-44-64-16,45 1-64 15,0-2-64-15,0-21 0 16,22 0 32-16,22 0-128 15,-22 0-128-15,22 0-256 16,-23-21-257-16,23 21-448 16,0-23-513-16,0 1-512 0,0 1-1377 15,0-2-1570-15,0 23-576 16,23 0 2081-16,-23 0 1282 16,0 0 0-16,0 0-417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47" units="cm"/>
          <inkml:channel name="Y" type="integer" max="1352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.32349" units="1/cm"/>
          <inkml:channelProperty channel="Y" name="resolution" value="1000.665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1T13:31:30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8362 3599 4260 0,'-22'-22'5349'0,"22"22"-4549"16,0 0-287-16,0 0 288 15,0-23 192-15,0 23 128 16,0 0 64-16,0 0-96 16,0 0-256-16,0 0-225 15,0 23-127-15,0-1-97 16,22-1-32-16,-22 2-128 15,22-1-31-15,0 1 63 0,-22-23-32 16,24 21-32-16,-24-21-64 16,0 22 1-16,0-22 63 15,0 0 0-15,0 0 64 16,0 0 32-16,0 0 33 16,21 0-1-16,-21-22-64 15,43 1-32-15,0-24-31 16,1 1-65-16,24-22 0 15,19 0 0-15,1 0-64 16,1-1-64-16,-1-21 0 16,-21 44 0-16,-1-22 0 15,-1 21 0-15,-21 24 0 16,-22 21 0-16,-22-23 0 0,23 23 0 16,-23 0 0-16,0 0-32 15,0 0-64 1,0 0-224-16,0 0-385 0,0 0-800 15,22-22-2147-15,-22 22-2882 16,0 0-1057-16</inkml:trace>
  <inkml:trace contextRef="#ctx0" brushRef="#br0" timeOffset="9161.89">5186 5056 928 0,'-23'0'3267'0,"1"0"-1985"16,22 0 287-16,-22-21 65 15,22 21-353-15,-22 0-224 16,22-22-96-16,0 22-160 16,0 0-65-16,0 0-255 15,0 0-161-15,0 0-32 0,22 0 321 16,0 0 224-1,23 22-129-15,-1 22-255 16,-22-22-129-16,22 22 32 16,0 1 33-16,-22-24-97 0,-1 24 64 15,3-45-127-15,-2 22-33 16,-22 0 64-16,22-22 0 16,-22 0 33-16,0 0 95 15,22 0 64-15,-22 0 97 16,22-22-129-16,21-22-63 15,1 0-97-15,23-23-64 16,-23 0 0-16,44 1-64 16,-21 0 0-16,-1 0-31 15,0 0-1-15,1 22-64 16,-23 0 32-16,-1 22-64 16,-21-1 32-16,0 2 0 15,0 21 32-15,-22 0-64 16,0 0 0-16,0 0 32 0,0 0-32 15,0 0 0-15,0 0-128 16,22-22-193 0,-22 22-543-16,22 0-578 0,1 0-928 15,-1-23-2114-15,0 23-2050 16</inkml:trace>
  <inkml:trace contextRef="#ctx0" brushRef="#br0" timeOffset="27387.18">23920 3047 2978 0,'-22'-22'2274'0,"0"22"33"15,22-22-1443-15,-22 0-95 16,22 22 128-16,-22 0 96 16,22 0 32-16,0 0-32 15,0 0-256-15,0 0-161 0,0 44 1 16,22 22 159-16,22 66 97 15,-22 23-64-15,23 21-161 16,-23 24-159-16,22 42 31 16,-22 2-95-16,21 22-1 15,-21-1-64-15,22 20-63 16,-20-18-65-16,-1 18-96 16,21 25-32-16,-22-23-64 15,0-20 0-15,0-25 0 16,-1-21-32-16,1-23-64 15,2-43-192-15,-2 0-129 16,0-22-416-16,-22-46-576 0,22 2-801 16,-1-46-1762-16</inkml:trace>
  <inkml:trace contextRef="#ctx0" brushRef="#br0" timeOffset="28317.01">23941 2826 1537 0,'-43'0'2658'0,"21"0"-768"16,0 0-737-16,22 0-96 15,0 0 32-15,-22 0-96 16,22 0-128-16,0 0-32 16,0 0-192-16,0 0-257 15,0 0-192-15,0 23-32 16,0-23-32-16,0 21 129 16,44 24 127-16,0-23 160 15,45-1 97-15,20 2 64 16,26-1-257-16,42-22-95 0,43 0-1 15,45-22 32-15,43-22 33 16,22-1 95 0,24-21 65-16,19 22-65 15,3-22-160-15,21 0-31 0,1 21-129 16,-1 24-96-16,-45-2-32 16,2 1-64-16,-46 22 0 15,-19 0 0-15,-46 22-32 16,-1-22-32-16,-21 23 32 15,-22-23 32-15,-23 0-32 16,-22-23-64-16,-21 23-32 16,-24-22-161-16,2 22-255 15,-23-21-417-15,1 21-416 16,-45-23-801-16,0 23-1314 16,-22 0-1056-16,-1-22 512 15</inkml:trace>
  <inkml:trace contextRef="#ctx0" brushRef="#br0" timeOffset="30005.83">31246 2451 672 0,'0'0'4260'0,"22"0"417"0,-22 0-3428 16,0 0-929 0,0 0 64-16,0 0 225 0,0 0 96 15,-22 0-65-15,22 0-127 16,0 22-129-16,-22 0-224 16,22-22-96-16,-22 23-64 15,22-23 0-15,0 21-32 16,0-21-32-16,-22 0-64 15,22 0 32-15,0 0 64 16,0 0-32-16,0 0 96 16,0 0 32-16,-21 0 64 15,21-21 32-15,0 21-32 16,-22-23 1-16,0 23-33 16,0-22-64-16,0 0 64 15,-2 22-64-15,3-22 64 0,-1-1-32 16,0 2 64-16,22 21 192 15,0 0 33-15,-22 0-65 16,22 0-128-16,0 0 32 16,0 21 225-16,22-21 127 15,-22 45 65-15,22-23-65 16,0 44-31-16,-1-21 31 16,3 42-31-16,-2 24 31 15,0 22 33-15,-22 43-129 16,0 22-127-16,22 1-33 15,-22 22 0-15,0 0-32 16,0 21-31-16,0 3-1 0,0-24-32 16,22 21 64-16,-22-21-64 15,0 22-31-15,21-45-97 16,-21 23-96-16,0-22 32 16,0-1 64-16,0-43-64 15,0 2 0-15,22-3 0 16,-22-44-32-16,22 23-64 15,-22-45-97-15,0 22 33 16,22-21 0-16,-22-2-64 16,22 2-32-16,-22-23-1 15,24 0-127-15,-24-21-96 16,0-1-65-16,21-21-128 16,-21-2-255-16,22-21-386 0,-22 0-479 15,0 0-385-15,22 0-641 16,-22 0-288-16,0 0 641 15,22 0 1152-15,-22 0 321 16,0 0 225-16,22 0 447 16,-22 0 97-16,22 0 64 15,-22 0 96-15,22 22 128 16,-22-22-64-16,22 0 32 16,-22 0 0-16,22 0 128 15,-22 23 161-15,0-23 191 16,0 0 33-16,0 0-385 15,0 0-160-15,0 0-96 0,23 0 96 16,-23-23 0 0,0 23 0-16,0 0 32 0,0 0 128 15,0 0 256 1,0 0 385-16,0 0 384 0,0 0 32 16,0 23-64-16,0-23-192 15,0 0-64-15,-23 0 32 16,1 21-32-16,0-21 96 15,0 0-128-15,-22 22-129 16,-22-22-351-16,21 0-161 16,-43 23 160-16,1-23 225 15,-2 21 63-15,-21-21-159 16,-1 0-97-16,-20 0-63 0,-2 0 31 16,-22 23-64-1,-22-23 97-15,2 22-33 16,-24-1 0-16,0 2 33 15,-21-1-33-15,21 22 0 0,-1-22 1 16,-21 0-65-16,-21 0-96 16,-1 1-31-16,-1-2-65 15,2 1 0-15,21-22 32 16,22 0 0-16,2 23 32 16,20-2-96-16,23-21-32 15,-1 0-64-15,1 22 0 16,21-22-32-16,0 23-32 0,2-1-32 15,20-22 0 1,23 22 32-16,-1-22 0 16,23 0 0-16,-21 0-64 15,41 0 0-15,-19 0 0 0,-1 0-161 16,0 0-159-16,1 0 96 16,21-22 352-16,-22 22 0 15,-1 0-32-15,23 0-33 16,-22 0 33-16,1 0 32 15,19 0 0-15,-19 0 0 16,21 0 0-16,0 0 0 16,-1 0-32-16,23 0-32 15,-22-22 32-15,22 22 0 0,-22 0-32 16,22 0 0 0,-22-23 0-16,21 23 32 15,1 0 32-15,0-22 0 16,0 22 0-16,0-21-32 0,22 21-32 15,-22-23 32-15,22 23 0 16,0 0-32-16,0-22 0 16,0 22-32-16,0 0-32 15,0 0-65-15,0-21-127 16,0 21-160-16,0-23-161 16,0 23-64-16,0 0-191 15,0-22-258-15,0 0-639 0,0 22-898 16,0-22-416-16,0-1 545 15,0 23 960 1,0 0 513-16,0-21 0 16,-21 21-640-16</inkml:trace>
  <inkml:trace contextRef="#ctx0" brushRef="#br0" timeOffset="30468.15">24452 7774 32 0,'0'0'1793'0,"0"0"930"15,-22 0-385-15,22 0-1249 16,0 0 128-16,0 0 64 15,0 0-256-15,0 0-192 16,0 21-128-16,0 24-33 16,22-1-95-16,-1 0-225 15,-21-22-95-15,22 22-161 16,-22 1-32-16,0-24-64 16,0 1 0-16,22 1 32 15,-22-23 0-15,0 0 64 16,0 0-96-16,0 0 0 15,0-23 0-15,-22 1 0 16,22 1 32-16,-22-24 32 0,22 1 64 16,0 22 32-16,0 0-32 15,0 22 65-15,0 0-33 16,0 0-64-16,0 22-160 16,0 0-289-16,0 1-640 15,22 20-1409-15,-22-20-1954 16,0 20-448-16</inkml:trace>
  <inkml:trace contextRef="#ctx0" brushRef="#br0" timeOffset="32751.31">26082 4172 1153 0,'22'-21'3683'0,"-22"-1"-416"16,0 22-2178-16,0-23-32 0,0 23-96 15,0 0-96-15,0 0-160 16,0 0 63-16,0 23-95 16,0 20 0-1,23 25-129-15,-23-2-127 0,0 23-161 16,22-1-32-16,-22 22-64 16,0-21-32-16,0 21-32 15,0-44-64-15,0 0-32 16,0 0-32-16,0-21-160 15,0-24-480-15,22 2-866 16,-22-1-1697-16,0-22-1890 16</inkml:trace>
  <inkml:trace contextRef="#ctx0" brushRef="#br0" timeOffset="33132">26104 4285 544 0,'-22'-68'5445'15,"0"46"-672"-15,0 22-3684 16,22 0-64-16,0 0-257 16,0-23-415-16,0 23-193 15,44 0 288-15,1 0 65 0,21 0 31 16,43 0-223-16,2-21-161 15,22 21 0 1,21-22-32-16,22-1 0 16,1 2-64-16,0-2 32 0,-24 1-64 15,24-22-32-15,0 22-32 16,-22 0-64-16,-2 0-64 16,-20 22-128-16,0-23-193 15,-23 23-255-15,-21-21-97 16,-2 21-32-16,-21-22-32 15,1 22-288-15,-23 0-192 16,0 0-865-16,0 0-1057 16,-22 0-33-16</inkml:trace>
  <inkml:trace contextRef="#ctx0" brushRef="#br0" timeOffset="33413.19">29106 3886 1249 0,'0'0'3683'0,"0"0"1090"0,0 0-2179 16,0 0-1249-16,0 0-191 16,0 21-97-16,0 2-97 15,0 21-95-15,0 1-64 16,0 42-192-16,0 2-225 16,0 22-256-16,0 0 0 0,0-1-32 15,0 1-64 1,0-23-96-16,0 0 0 15,0-22 32-15,0 1-192 16,0-24-321-16,0 2-480 0,0-24-864 16,0 2-1475-16,-22-1-1408 15,0 0 160-15,-23-22 2081 16</inkml:trace>
  <inkml:trace contextRef="#ctx0" brushRef="#br0" timeOffset="33980.24">26016 5190 320 0,'-44'21'2851'16,"22"-21"320"-16,-21 0-2339 15,19 23-351-15,24-23 480 0,-22 0 384 16,22 22-160-16,0-22-224 16,0 0-288-16,0 0-225 15,0 0-224 1,0 0 32-16,22 0 321 0,23 0 256 16,-1 0 192-16,44 0-160 15,23 0-97-15,20 0-191 16,46-22-65-16,22-1-159 15,43 2-1-15,-21-24-160 16,21 1-64-16,-21-1-64 16,0 2 0-16,-1-1-64 15,2 22-32-15,-25-1-64 16,-42 2-64-16,0-2-96 0,-67 23-192 16,1 0-65-16,-23 0-64 15,1 0-640 1,-45 0-1185-16,1 0-1506 0,-23 0-864 15,0 0 1120-15</inkml:trace>
  <inkml:trace contextRef="#ctx0" brushRef="#br0" timeOffset="34701.58">26127 6073 1825 0,'0'0'2691'0,"0"-22"-1058"16,-23 22-864-16,23-23-32 16,0 2 96-16,0-2-129 0,0-20 193 15,0 20 96-15,0 1 0 16,0 22 32-16,0-21 0 16,0 21 160-16,23 0-192 15,-23 21-352-15,0 1-225 16,22 44 0-16,0 23-63 15,0-2-97-15,0 2-128 16,0 0-32-16,0 0-64 16,-1-1-32-16,1 1 0 15,2-23-128-15,-2 0-513 16,-22-22-736-16,22 22-769 16,0-43-1217-16,-22-1-1089 0,0-1 192 15,-22-21 1987-15</inkml:trace>
  <inkml:trace contextRef="#ctx0" brushRef="#br0" timeOffset="35142.08">26280 6007 1793 0,'0'-89'3844'0,"0"89"576"16,-21-22-3683-16,21 22-97 15,0 0 65-15,0 0 96 16,21 0 128-16,25 0 192 16,-2 0-289-16,21 0-159 15,46 0-192-15,-1 0-65 16,23-21-32-16,-2-2 1 15,24 0-97-15,0 1-96 16,-2 1-64-16,24-24-64 16,0 1 0-16,22 22 0 15,-23-22 1-15,23 21-33 16,-46 2-32-16,24 21 32 0,-44-22 0 16,-1 22-32-16,-21 22-64 15,-22-22-33-15,22 21-63 16,-45 24-256-16,23-23-321 15,-2 0-320-15,-21 1-64 16,1-2-673-16,-1-21-1921 16,-22 0-1154-16,-22 0 1442 15</inkml:trace>
  <inkml:trace contextRef="#ctx0" brushRef="#br0" timeOffset="35818.31">29636 5720 800 0,'-22'0'3908'0,"0"-23"576"16,22 23-2946-16,-21 0-898 16,21 0 321-16,0 0 192 15,0 0-256-15,0 0-288 16,0 0-1-16,0 44 97 15,0 1-32-15,0-2 31 16,0 24 1-16,0 21-32 16,0-21-161-16,0 21-320 15,0 0-64-15,0-22-128 16,0 24 96-16,0-24 1 0,0 0-33 16,21-22-64-1,-21 23-32-15,0-23-65 16,22-21-127-16,-22 20-32 0,0-20-96 15,0-2-97-15,0 1-255 16,0-22 63-16,0 0 225 16,0 0 191-16,-43 0 33 15,19 0 32-15,-42 0 96 16,1 0 64-16,-25 0 32 16,-19 23 64-16,-2-23 160 15,-22 21 65-15,-22-21 31 16,0 23 0-16,-20-23-63 15,-24 22-65-15,22-22-96 16,1 0-32-16,-1 21-64 16,22-21-32-16,2 23 0 15,-2-1 0-15,22-1 0 0,-21 2 0 16,43 0 0-16,-20-23 0 16,20 0 0-16,23 0 0 15,21 0-64-15,1 0 0 16,23-23-32-16,-1 23 0 15,22-23 32-15,-2 23-64 16,2 0-33-16,1 0-127 16,21 0-128-16,0 0-353 0,0 0-352 15,0 0-641 1,0-21-864-16,21 21-769 16,-21-22 224-16,22-1 1281 15,2 23 288-15</inkml:trace>
  <inkml:trace contextRef="#ctx0" brushRef="#br0" timeOffset="36836.01">28443 7288 992 0,'0'-45'4421'16,"0"45"223"-16,0 0-3107 16,0 0-223-16,0 0 319 15,0 0-31-15,0 0-353 16,0 0-416-16,0 45-161 16,0-1 1-16,21 22-225 15,-21 0-95-15,0 0-97 16,0-20-32-16,0 20-64 15,0-23-96-15,24 1-32 0,-24 1-32 16,0-24-128-16,22 2-160 16,0-1-513-16,-22-22-480 15,22 0-481-15,-22 0-416 16,22-22-640-16,-22-1-866 16,0-20 65-16,0-1 1088 15,0-1 1474-15,-22 1 321 16,22 1 513-16</inkml:trace>
  <inkml:trace contextRef="#ctx0" brushRef="#br0" timeOffset="37391.07">28510 7443 224 0,'-46'-111'352'16,"25"67"1218"-16,21 22 1633 15,-22-1 704-15,22 2-1761 0,-22 21-448 16,22 0-257-16,0 0-224 16,0 0-288-16,0 0-352 15,0 0-161-15,22 0-160 16,0 0 1-16,23 0-65 15,21 0-64-15,-23 0 0 16,45 0 0-16,-21 0-64 16,21-22 0-16,23 22 0 15,-22-23 1-15,0 23-33 16,-1-21-32-16,-22 21 0 16,23-23 0-16,-23 23 0 15,-1 0-97-15,-21 0-63 16,1 0-128-16,-1 0-32 15,-22 0-1-15,0 0-63 0,0 0-128 16,0 0-129-16,-22 0-64 16,22 23 1-16,-22-23-65 15,22 0 0-15,-22 0-128 16,0 0 161-16,23 0 287 16,-23 0 129-16,0 0 224 15,22 0 64-15,-22-23 160 16,0 23 192-16,0 0 257 15,0-22 416-15,0 22 416 16,0 0 257-16,0 0-161 16,0 22-448-16,0 1-384 0,0 43-1 15,0-22-95-15,0 22-193 16,0 0-96-16,0 0-63 16,0-21-129-1,0 22-64-15,22-24-128 0,-22 1-289 16,0 1-351-16,0-1-706 15,0-22-928-15,0-1-1121 16,0 2-545-16,-22-23 609 16,0 22 1441-16,-1-22 192 15</inkml:trace>
  <inkml:trace contextRef="#ctx0" brushRef="#br0" timeOffset="37932.53">28619 7906 2466 0,'-22'0'4260'0,"1"0"-1345"15,-1 0-2723-15,0-22 224 16,0 22 577-16,0 0 384 16,-2 0-159-16,3-23 63 0,21 23 0 15,0 0-224-15,-22 0-320 16,22 0-353-16,0 0-160 15,0 0-96-15,22 0 33 16,23 0 159-16,-1 0 32 16,21 0 1-16,23-21-33 15,23 21-32-15,-1-22-96 16,24-1-96-16,-23 2-32 16,21 21 1-16,-21-22 31 0,-2-1-96 15,2 23 0 1,-23 0 0-16,1 0 0 15,-45 0-64-15,0 0-33 0,-22 0-31 16,0 0 0-16,-1 0-160 16,-21 0-353-16,0 0-480 15,0 0-865-15,0 0-1377 16,0 0-1601-16,0 0-33 16,-21 0 2210-16</inkml:trace>
  <inkml:trace contextRef="#ctx0" brushRef="#br0" timeOffset="40114.94">26920 4593 2978 0,'22'45'5542'0,"0"-24"-1987"15,2 24-3011-15,19 22-63 16,-21-24-65-16,22-20-95 15,0-2-65-15,1-21 32 16,-23 0 32-16,22-44-95 16,0 1 31-16,-22-2 192 15,21 1 225-15,3-22 32 0,-24 22 31 16,0-22 33-16,21 43 0 16,-21 1-33-1,0 22 1-15,0 0 96 16,22 22-64-16,-21 1-193 0,21-2-159 15,0 24-161-15,0-24-96 16,0 2-64-16,23-23-64 16,-23 0 32-16,21 0-64 15,-21 0 0-15,24-44-64 16,-25 22-64-16,1-22-96 16,-22 21-97-16,22 23-351 15,-44-22-257-15,23 22-480 0,-23 0-673 16,0 22-1474-16,0 1-1408 15,0-2 223-15,-23 24 1890 16</inkml:trace>
  <inkml:trace contextRef="#ctx0" brushRef="#br0" timeOffset="40847.98">27119 6383 1985 0,'22'-23'4933'0,"0"1"640"16,-22 22-4356-16,23 22-127 15,21 23 255-15,0-1-64 16,0 0-352-16,-1 22-224 0,25-21-97 16,-3-23-224-16,1-22-159 15,23 0-129 1,-23 0 0-16,22-22 32 16,-21-23 64-16,21-21-64 0,-23 0-32 15,3-1-32-15,-3 22 33 16,1 2 63-16,1-2-32 15,-23 45 32-15,0 0 0 16,0 22 64-16,-1 1-64 16,3-2 1-16,20 1-97 15,-23 1-64-15,1-1-32 16,2 1-128-16,-3-1-321 16,-21 0-608-16,22-22-1057 15,-22 22-1954-15,0-22-1697 16,-22 0 672-16,0-22 2338 15</inkml:trace>
  <inkml:trace contextRef="#ctx0" brushRef="#br0" timeOffset="45499.1">24186 3246 1665 0,'0'22'2530'0,"-24"-22"-2049"16,24 0 160-16,0 0 223 16,0 0-95-16,0 0 0 15,0 21 192-15,0 24 96 16,0-1-289-16,24 0-95 16,-24 1-96-16,23 21-129 15,-23-22-224-15,22-1-64 16,-22 2-63-16,22-1-65 15,-22 1-257-15,22-24-543 16,-22 2-1218-16,0-1-1890 16</inkml:trace>
  <inkml:trace contextRef="#ctx0" brushRef="#br0" timeOffset="46161.94">24162 3289 1281 0,'-22'0'2658'0,"22"0"-1441"0,0 0-800 16,0 0-161-16,0 0 32 15,0 23 289-15,22-23 128 16,25 0 159-16,-3 0-31 16,22 0-160-16,1-23-257 15,42 2-128-15,2-1 1 16,21-1-33-16,23 2-32 15,0-2-64-15,20 1 0 16,2 1-31-16,-2-2 95 16,24-20 64-16,-1-2 160 15,45 1 33-15,-1 0 63 0,23-1 33 16,1 2-129 0,-2 20-159-16,0 0-225 0,1 23-128 15,-1 0-161-15,2 0-255 16,-23 0-289-16,-23 0-31 15,1 0 255-15,-21-21 289 16,-23 21 96-16,-2-22 128 16,-20-1 32-16,22-20-32 15,-44 20-32-15,-2 23-129 16,-20-21-31-16,-45 21 32 16,0 0 128-16,1 0 0 15,-23 0 32-15,0 0 96 0,21 0 0 16,-19 0-64-16,-3 0-32 15,1 21-32-15,-22-21 32 16,22 0-128-16,-22 0-385 16,-22 23-800-16,22-23-929 15,-22 22-641-15,0-22-96 16</inkml:trace>
  <inkml:trace contextRef="#ctx0" brushRef="#br0" timeOffset="47048.02">30783 2737 384 0,'0'0'2594'0,"0"0"513"15,0 0-1217-15,0 0-320 16,22 0 63-16,-22 23-320 16,0-1-128-16,0 22-160 15,0 0-128-15,0 23-288 16,0-23-193-16,0 22-31 15,0-22-161-15,0 22-64 16,0-21-128-16,22-1-32 16,-22-1 0-16,0-20-32 15,0-1-32-15,22-1-96 16,-22 2-96-16,0-23-97 16,0 23 1-16,-22-23 0 15,22 0 63-15,-22 0 1 16,-22 0 32-16,22 0 160 15,-43 0 96-15,-3 0 0 16,3 0 32-16,-23 0 0 0,-23 0 64 16,-21 0 0-16,-1 0 0 15,-21 0 0-15,-1 0-64 16,1 0 32-16,-22 0-64 16,-1 0 64-16,0 21 0 15,-1-21 64-15,-19 22 1 16,-2 1 31-16,-22 20 0 15,23-20 96-15,-1-2 64 0,22 2-95 16,0-1-65 0,0-1-32-16,2 2 0 15,20-1 32-15,0 1 64 16,1-2-31-16,22 1 31 0,21 1-32 16,-20-2-96-16,42 2-64 15,-21-23-32-15,43 22 0 16,-21-22 0-16,1 0 0 15,19 0 0-15,3 0 0 16,-1 0 32-16,-23-22 32 16,23 22-32-16,-22 0-32 15,23-23 0-15,-1 23 0 16,0 0 0-16,-1 0 0 16,1 0 0-16,22-21 0 15,1 21 0-15,19 0 0 16,-20-23 0-16,1 23 0 15,21 0 0-15,-22 0 0 0,22 0-64 16,-23 0 0-16,23 0 64 16,0 0 0-16,0 0-64 15,0 0 0-15,0 0 64 16,0 0-64-16,22 0 0 16,-22 0 64-16,0 0-96 15,22-22-32-15,-22 22 31 16,-1 0-31-16,23 0-64 15,-22 0 0-15,22 0 0 16,-22 0-193-16,22 0-159 16,0 0-353-16,-22 0-256 15,0 0-897-15,22 0-1057 0,-22 0-704 16,22-21 928-16</inkml:trace>
  <inkml:trace contextRef="#ctx0" brushRef="#br0" timeOffset="48004.87">25795 3401 384 0,'0'-23'4484'0,"-21"23"449"16,21 0-3364-16,-22 0-448 15,22 0-256-15,0 0-288 16,0 44 63-16,0-22 65 16,0 22-257-16,22-22-191 15,-1 1-97-15,1-2 0 16,0-21-96-16,0 0 0 15,0 0 64-15,23-44-96 16,-1 22-32-16,-22-22 0 0,22 22 0 16,0 1 0-16,-22-2 32 15,23 23 64 1,-1 0-32-16,0 0 0 16,-1 0 65-16,3 23 31 0,-2-2-32 15,-1-21-96-15,1 22-32 16,22-22 0-16,1 0 0 15,-1 0 0-15,0 0-32 16,23-22 0-16,-24 1-32 16,23-2 64-16,1-21 0 15,-1 22 0-15,23-22 0 16,-2 22 0-16,3-1 0 16,-3 2 0-16,2 21 0 0,-23-23 0 15,23 23 0-15,-2 0-32 16,-19 0-96-16,-3 0-289 15,-21 0-640 1,-21 0-1569-16,-1 23-1987 0,-44-23-832 16</inkml:trace>
  <inkml:trace contextRef="#ctx0" brushRef="#br0" timeOffset="51971.1">24650 3378 3619 0,'0'0'3780'0,"0"0"-3076"15,0 0-63-15,0 0 160 16,-22 0-97-16,22 0-31 16,0 0 32-16,0 0-33 15,0 0-320-15,0 0-63 16,0 23-1-16,0-2 192 15,-22 24-95-15,22-24-65 16,0 1-96-16,-23 22 1 16,23-21-65-16,0-1-64 15,0-1 32-15,0 2-64 16,0-23 32-16,0 22-32 16,0-22-64-16,0 23 64 0,0-23 0 15,0 21 0-15,23-21 32 16,21 0 129-16,-22 0-65 15,22 0 32 1,22 0 32-16,-21 0 32 0,21-21-95 16,-1 21-1-16,-21 0-32 15,2 0-96-15,-3 0 0 16,1 0 32-16,-22 0-32 16,0 0 0-16,-22 0 32 15,0 0 128-15,0-23 65 16,0 23 159-16,0 0-64 15,0-22-160-15,-22-1-95 0,22 2-65 16,0-1-32-16,0-22 0 16,-22 21 0-1,22-20 0-15,0 20 0 0,0-20 0 16,0 20 0-16,0 0 0 16,0 2 32-16,0 21 32 15,0 0 0-15,0-22 32 16,0 22 64-16,-22 0-64 15,0 0-64-15,-21 0 0 16,-3 22 32-16,2-1-32 16,-21 2-32-16,21 0 0 15,-23-2 0-15,23 1 0 16,0 1 0-16,0-2-128 0,22-21-160 16,0 22-193-16,-1-22-383 15,23 23-610-15,0-23-1473 16,0 0-1697-16,0 0-353 15</inkml:trace>
  <inkml:trace contextRef="#ctx0" brushRef="#br0" timeOffset="52513.94">24606 3467 128 0,'0'0'3171'15,"0"0"32"-15,0 0-2499 16,-23 0 193-16,23 0 256 16,0-23-256-16,-22 1-192 15,22 1-129-15,0-2-95 0,0-21-193 16,-22-1-64-16,22 24-32 16,0-45 65-1,22 21 95-15,-22 1 0 16,22 1 65-16,1 20-1 0,-1-21-31 15,-22 22-65 1,22-1-32-16,0 23-64 0,0 0 1 16,0 0 223-16,22 23 0 15,-22-1 33-15,0 22-97 16,23 0-96-16,-23 1-63 16,0-2-97-16,0 1-32 15,-22 1-32-15,22-1-32 0,-1-1-32 16,-21 3-96-1,0-25-224-15,0 1-545 16,0 1-961-16,0-2-1761 16,0-21-1410-16,0 0 385 0</inkml:trace>
  <inkml:trace contextRef="#ctx0" brushRef="#br0" timeOffset="52896.22">25091 3157 416 0,'44'-21'3523'0,"-44"-2"481"16,22 23-2467-16,-22 0 417 15,0 0 320-15,0 0-288 16,0 0-288-16,-22 23-385 16,0 20-352-16,-21 24-160 15,-25-1-161-15,3 0 1 16,21 23 0-16,-22-23-33 16,21 0-159-16,-21 0-225 15,44-22-96-15,0 1-32 16,0-1-64-16,0-22-128 15,22-1-256-15,0-21-545 16,0 0-769-16,0 0-992 0,0 0-1666 16,0 0-1282-16,0 0 514 15</inkml:trace>
  <inkml:trace contextRef="#ctx0" brushRef="#br0" timeOffset="53258.96">24495 3289 1537 0,'-43'-43'7207'15,"43"20"-1025"-15,0 23-5286 16,0-21-159-16,0 21 64 16,0 0-192-16,43 21 319 0,1 2 386 15,23 20-97-15,-1 2-320 16,0 22-161-16,23-24-95 15,-1 23 0-15,-23-22-33 16,25 1-95-16,-47 21-225 16,23-22 0-16,-22-22-64 15,1 22-63-15,-1-21-33 16,-22-23 0-16,0 22-96 16,0-1-32-16,-22-21-32 15,22 23-32-15,-22-23-128 16,0 0-257-16,0 0-480 15,0 0-672-15,0-23-1058 0,0 23-1825 16,0-21-1538-16,-22-24-224 16</inkml:trace>
  <inkml:trace contextRef="#ctx0" brushRef="#br0" timeOffset="62201.08">27803 3070 2306 0,'0'0'2850'0,"0"0"-1921"0,0 0 160 15,0 0 0-15,0 0-192 16,0 0 0-16,0 0 32 16,0 0-64-16,0 0-225 15,0 0-287-15,0-23-1 16,0 1 96-16,0-22 33 15,0 21-65-15,22-20-95 16,1-23-1-16,-1 20 128 16,22-41 225-16,21 21 160 15,1-23-129-15,23 1-127 16,21 21-33-16,1-20-31 0,-2-2-97 16,3 23-95-16,-3-1-129 15,-20 0-64-15,-1 1 0 16,1 21-32-16,-23 2-32 15,1-1-64-15,-22-1 64 16,-1 24 0-16,-22-2-64 16,22 1 0-16,-22 22 0 15,-22-21 64-15,22 21 0 16,-22 0-64-16,0 0 97 16,0 0 63-16,0 0 0 0,0 0 0 15,0 0 32 1,0 0-96-16,-22 0-32 15,0 0-64-15,-22 0 0 0,22 21 32 16,-22-21 0-16,-1 0 32 16,1 22-64-16,-1-22 0 15,1 23 32 1,-1-23 1-16,1 0 31 0,22 0-32 16,0 0 0-16,22 0 64 15,0 0-64-15,-22 0 32 16,22 0-32-16,0 0 0 15,22 0 96-15,0 0-32 16,0-23 64-16,22 1 64 16,23 22-31-16,-23-21 31 15,23-2 0-15,-22 23-32 0,21-22 64 16,-22 22-63-16,0 0 31 16,-22 0-64-16,23 0-32 15,-45 0 0-15,22 0 32 16,-22 0 1-16,22 0 31 15,-22 0-32-15,0 22-32 16,0-22 0-16,0 23 0 16,-22-2-128-16,22 24-192 15,-22-24-416-15,-2 1-706 16,3 1-832-16,21-2-1697 16,0 2-1378-16,-22-23 256 15,22 0 1922-15,22 0 96 16</inkml:trace>
  <inkml:trace contextRef="#ctx0" brushRef="#br0" timeOffset="62619.2">29614 1257 2850 0,'-43'-43'6118'0,"43"43"-1121"0,-24 0-3844 16,24 0 256-16,0 0-96 15,0 0-352-15,0 21-160 16,0 24 64-16,0 21-64 16,24 0-193-16,-3 23-159 15,-21-23-97-15,22 0-192 16,0-22-32-16,-22 22-96 16,22-22 0-16,-22-22-128 15,22 22-224-15,-22-21-385 0,22-1-704 16,-22-22-1218-1,22 0-1569-15,-22 0-1024 0,0 0 1184 16,0-22 1409-16</inkml:trace>
  <inkml:trace contextRef="#ctx0" brushRef="#br0" timeOffset="62901">29503 1390 2081 0,'-44'-44'5990'15,"1"44"-32"-15,21-22-5222 16,22 22 321-16,0-23 33 0,0 23-258 16,0-21-63-16,0 21 32 15,44-23-97-15,-23 1-127 16,45 1-225 0,-20-2 1-16,19 23-129 0,-21-22-64 15,0 1-96-15,0-2-64 16,-21 23-32-16,-1-22-192 15,0 22-417-15,0 0-640 16,-22 0-1025-16,0 0-1506 16,0 0-1056-16,0 0 544 15,-22 0 1249-15</inkml:trace>
  <inkml:trace contextRef="#ctx0" brushRef="#br0" timeOffset="63118.94">29592 1456 2850 0,'0'45'5477'0,"0"-45"-608"15,0 0-4228-15,0 0 159 16,0 0 161-16,22 0-224 16,0 0-96-16,22-23-193 15,0 1-224-15,0-1-448 16,1 2-801-16,-1-24-2210 15,0 24-1986-15,-22-24-64 0</inkml:trace>
  <inkml:trace contextRef="#ctx0" brushRef="#br0" timeOffset="63388.32">30165 927 1185 0,'-22'-44'7238'16,"22"44"-799"-16,0 0-5767 15,0 0-512-15,0 21 321 16,0 2 352-16,22 20 128 0,-22 23-97 16,22 1-127-16,-22-1-289 15,23 22-191 1,-23-21-193-16,0-1-96 15,22-23-192-15,-22 2-449 0,22-1-1121 16,0-21-1793-16,-22-23-1346 16,22 22 161-16</inkml:trace>
  <inkml:trace contextRef="#ctx0" brushRef="#br0" timeOffset="63878.82">30210 1059 1281 0,'-23'-89'7142'0,"23"89"-1024"0,0-21-5701 16,23-1 95-16,-1-1 161 15,0 2 31-15,22 21-63 16,-22 0-64-16,22 0-257 15,-22 0-224-15,0 21-64 16,-22 2-64-16,0 20-128 16,0 2-192-16,-44-24-97 15,22 24-95-15,0-1 127 16,22-21 257-16,-22-23 64 16,22 21 64-16,0-21-64 15,0 22 96-15,0-22 96 0,22 0 32 16,22 0 32-16,-22 23 32 15,23-23 33-15,-23 21 191 16,22-21 64-16,-22 22 65 16,0 1-33-16,-1-2-31 15,-21 2-65-15,0 20 65 16,0-20-97-16,-21 20-160 16,-1 2-96-16,-22-1-31 15,0-21-1-15,-1 20-257 16,1-43-255-16,22 23-673 15,-22-23-1089-15,22 0-1570 16,-22 0-1024-16,21-23 768 16,-21 23 929-16</inkml:trace>
  <inkml:trace contextRef="#ctx0" brushRef="#br0" timeOffset="65852.17">30652 662 640 0,'22'-23'6566'0,"-22"1"-544"0,0 22-5125 16,0 0 352-16,0 0 641 16,0 0-64-16,0 0-289 15,0 0-416-15,-22 0-384 16,-24 22-129-16,2 44-95 16,-21 1 127-16,-1 21 65 15,-23 1 0-15,1-2-161 16,-23 25-127-16,24 20-97 15,-25-22-64-15,3 1-32 16,20-1-63-16,23 0-33 0,0-44-96 16,23 0-32-16,19-21-32 15,2-24-64 1,22 2-161-16,0-1-351 0,0-22-641 16,0 0-929-16,0 0-1474 15,0 0-1473-15,-22 0-64 16,22-22 1474-16,0-22 288 15</inkml:trace>
  <inkml:trace contextRef="#ctx0" brushRef="#br0" timeOffset="66185.34">29350 1214 832 0,'-24'-66'7431'0,"3"43"-448"0,21 23-6278 15,0 0 31-15,0 0 1 16,0 0-192-16,21 0-65 16,25 23 289-16,20-2 160 15,21 24-129-15,24 21-191 16,-1 0-33-16,1-22 65 16,-2-1 64-16,24 2-97 15,-22-1-223-15,-23 1-129 16,0-24-160-16,-21 24 0 15,-1-23-64-15,-44-22 32 0,21 22-96 16,-43 1-32 0,22-23-160-16,-22 0-449 15,0 0-672-15,0 0-1025 16,-22 0-1634-16,0 0-1601 0,-21-23 384 16,-23-21 1922-16</inkml:trace>
  <inkml:trace contextRef="#ctx0" brushRef="#br0" timeOffset="67600.88">26744 3025 1761 0,'0'22'5830'16,"23"-22"-1923"-16,-23 0-3170 16,0 0 256-16,0 0 352 15,0 0-192-15,0-22-256 16,0 0-128-16,0-23-32 15,0-21-225-15,0-23-95 16,0 2 31-16,0-2 32 16,-23-43-127-16,23 22-161 0,-22-1-64 15,-22 1-32-15,0 20-32 16,0 1-32-16,0 2 64 16,-1 42 32-16,-21-21-31 15,1 22 95-15,21 22 0 16,-2-22 32-16,3 22 0 15,-1 0-31-15,0 0 31 16,22-1-32-16,-23 23-32 16,23-21-32-16,0-1-32 15,0 22 0-15,0-23-32 16,22 23 33-16,-22 0-1 16,22 0-64-16,-22 0 64 0,22 0-96 15,0 0 0-15,0 0-32 16,0 0 0-16,0 0 0 15,0 0 0-15,0 23 32 16,0-1-32-16,0-1 32 16,0 2 32-16,22 21 0 15,-22-22 32-15,22 22-32 16,-22 22 0-16,22-21 64 16,0 21-64-16,0 0 64 15,0-22-64-15,0 0 64 16,1 1-64-16,-23-23 64 15,22 1-64-15,-22-1 32 16,0-22-32-16,0 0 0 0,0 0 96 16,0 0 1-16,0 0 159 15,0 0-128-15,0-45-64 16,-22 0-32 0,22 1-64-16,-23-22 0 0,-21 0 0 15,22 0 0-15,0 0 0 16,0 21 0-16,0-21 0 15,0 22 0-15,0 0 0 16,22 22 0-16,-21-22 0 16,21 21 0-16,0 1 0 15,0-1 0-15,0 2-32 16,0 21 0-16,0-22-32 0,21 22 32 16,1 0 0-16,0 0-32 15,22 22 96 1,0-1 0-16,0 2 64 15,23-1-64-15,-23 1 32 0,0-2-64 16,-1 2 0-16,25-23-32 16,-25 22 0-16,1-22-32 15,0 21 0-15,1-21-352 16,-1 23-577-16,0-23-833 16,0 0-1345-16,0 0-1217 15,-44 22 0-15,0-22 1313 16,0 0 608-16,0 0 65 15,0 0 706-15</inkml:trace>
  <inkml:trace contextRef="#ctx0" brushRef="#br0" timeOffset="71798.2">24694 463 352 0,'-44'-22'5189'0,"22"22"-289"0,0 0-4387 16,-23 0 256-16,1 0 384 15,22 0 256-15,-21 0-96 16,21 0-320-16,-22 0-320 15,-2 22-161-15,3 22-63 16,-1 0 31-16,-23 22 1 16,-1 22-1-16,24 1-63 15,1 21 63-15,-1 1-32 16,22 22 33-16,22 20-65 0,0 24-31 16,22-22-129-1,0-1-32-15,43-22-96 16,1-43-32-16,3 0 0 15,-3-22-32-15,21-23 65 0,3-22 31 16,19-22 0-16,2 0 32 16,-1 0-64-16,23-45 0 15,-24 2 0-15,2-2-32 16,0-22 1-16,-1 1-33 16,-24-22 64-16,3-1-32 15,-23 2-32-15,-22-2 64 16,1 0 0-16,-23 0 0 15,-22 2 64-15,0-2 1 0,-22 1-33 16,-2 0-32 0,-19 0-32-16,-23-1-32 15,-22 2-32-15,23 21 32 0,-23 20 32 16,-1 3 0-16,1-2-32 16,-23 24-160-16,-20-2-64 15,-2 23-64-15,23-22 0 16,-1 22-161-16,24 0 1 15,21-22-161-15,20 22-191 16,25-22-385-16,-23 22-417 16,22-23-544-16,0 23-1249 15,0 0-929-15,-1 0 64 0,-1 0 1281 16,2 23 673 0</inkml:trace>
  <inkml:trace contextRef="#ctx0" brushRef="#br0" timeOffset="72996.25">24408 1169 800 0,'22'-21'4901'0,"-22"-2"160"15,0 23-3844-15,0 0-545 16,0 0 97-16,0 0 32 16,22 0-96-16,-22 0-33 15,21 23-63-15,-21-23-1 16,0 21 1-16,0 1 96 16,-21-22-193-16,-1 23-31 15,0-2-97-15,0-21-64 16,-2 22-31-16,2-22 31 15,22 0 32-15,-21 0-64 0,21 0 1 16,0-22-161-16,0 22-128 16,0 0 0-16,21-21 0 15,1 21 0-15,24-23 0 16,-24 23 64-16,0 0 0 16,-1 0-64-16,-21 0 64 15,0 0 32-15,22 0 96 16,-22 0 161-16,0 0 95 15,-22 0-128-15,1 23-127 16,-1-23-33-16,0 0 0 16,22 0 32-16,-22 0-96 15,-2 0 0-15,24-23-64 16,0 23-32-16,0-22-96 0,0 22 0 16,0-21-128-16,0 21-128 15,0-23-513-15,24 23-961 16,-2 0-2114-1,0 0-1601-15,0 0 352 0,-1-22 3203 16,23 22-128-16</inkml:trace>
  <inkml:trace contextRef="#ctx0" brushRef="#br0" timeOffset="73517.92">25135 1036 960 0,'44'0'6823'0,"-22"0"-801"0,-22 0-5542 15,0 0-416-15,22 0 288 16,-22 23 193-16,0-23 31 16,0 0 289-16,0 22-96 15,0 0-224-15,0 0-225 16,-22 1-128-16,0-2 64 15,0-21-32-15,0 22-31 16,0-22-65-16,0 0 128 16,22 0 0-16,-21 0 1 15,21 0-1-15,0-22-96 0,0 22-96 16,0-21-64-16,0 21 0 16,0 0 0-1,21-23 64-15,-21 23 0 16,22 0-64-16,-22 0 96 0,0 0 32 15,0 0 0-15,0 0 65 16,0 0-33-16,0 23 0 16,-22-23-96-16,1 0-64 15,-1 0 64-15,-2 0 0 16,2 0 0-16,0 0 0 16,0 0-64-16,22 0 0 15,0-23-64-15,0 23-64 16,0 0-64-16,0-22-64 15,22 22-289-15,0 0-736 0,0 0-2659 16,-22 0-1569 0,24 0 288-16,-24 0 3587 0,0 0-1248 15</inkml:trace>
  <inkml:trace contextRef="#ctx0" brushRef="#br0" timeOffset="73926.09">24430 1942 352 0,'-22'22'4100'0,"0"-22"384"16,22 21 2178-16,0-21-5829 16,0 0-128-16,0-21-1 0,22-1-287 15,0-1 159-15,21-20 193 16,23 20-32-16,1 2-129 15,21-24-191 1,-22 24-193-16,23-2-128 0,-1 23-64 16,-23 0-256-16,3 0-897 15,-25 0-3171 1,-21 23-2307-16,0-23 578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FC5C-1A75-4E52-BE96-710609B74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24C2-AACF-4F01-A55D-42692ECA1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A14B-9958-4449-9123-8EAC937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788D-9D8B-4324-B829-22E5A3FE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2982-E420-4AEB-9942-25D18D5D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3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231C-7193-4493-ADDA-0A03DDC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6D1AA-C8EC-4BFE-B790-6F16D115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C382-E399-4B6F-9299-377C7EE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6A75-BFB6-4242-AAB6-7697895D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18CE-99B3-471F-B480-6C2E452F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1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28511-3B2D-44BF-B66E-BEBBF8552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EEE75-2198-44BD-B29E-7B6E73EC6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13AD-09AD-4C5C-BB9D-83001BBC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CC6C-6B2F-40E8-B7FF-23AA8EF0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BA58-2D7B-43A8-99C1-454455E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05A1-178C-4CFF-812A-7B2EFE1C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BB63-B5E8-4358-A83D-E240CC7B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DF51-4E9C-450A-8039-0F045D55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68C7-E843-43F0-B74C-D55645D7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CAA1-0D6F-4EEE-A4D3-7D892B87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0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C71C-8F86-43DF-ABB5-DBACB454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B202-147B-48FD-93EA-63205C29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D3CB-5562-4F14-A8BB-5551EF55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CB37-491D-41D4-9974-EBF6CE83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C4FB-036F-45B8-B19D-5F67C925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2BAA-3939-49D6-BF08-68D5CA99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24BB-4166-4C4E-8BBA-22B103280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AD64-8313-41D2-ADE5-88F0CE11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8069D-A6FD-41AB-B076-93ACC81F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8694-F168-4A8F-BF8B-EAD04F32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B9D80-93C1-49A3-94F0-4006B8F2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B355-9AB5-48DC-AD19-A0D5CAFD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70AD-58DB-4623-B5FF-0D3D99F5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8ED73-755B-40F1-A412-290E616E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4B9EC-F299-4E79-863E-B011FFB0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49B98-9FF8-4D5E-AF9B-211DEE5EB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F8F1-9DB3-43F0-B333-981F7395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0A541-09A4-4A63-9EA0-25767128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13982-26CA-4F33-838C-302626F3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4D67-1A7D-4BA7-A09E-E0E8737D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8628C-67D7-483F-B96E-6C9BECAB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F698C-5074-40D4-A37C-55082D7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F7FC6-6FC2-4C7B-B278-BA26890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9A62A-82C7-48FA-B12A-4610D18C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88724-F42B-4A51-99AF-A8D300EB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7652-FD32-4946-9C26-CCE181ED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5420-B71C-400F-BE7B-93D9F7E1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E771-4183-4841-B142-39326135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0FCA1-EB45-4CDF-AE2B-32EFCB18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15A0E-3346-470B-A993-02639024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780F-24FD-43B5-92F7-59EC2713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61C3-E7E6-4A96-9808-97A63B00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1D0B-6A18-480A-BB63-BDF3D540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DA831-EC5A-4113-A831-CA3972CE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5A3C5-68D9-4856-A27C-4876592B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DF620-235C-4628-BF04-930208F1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47FD-2F82-4161-947E-8C763EA0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5116-9208-400C-92B5-20BD9787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0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ACDDF-23AB-492B-85C5-7B6A8A27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0B2B-FF8E-4C11-9593-3040BF2CB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3CC8-30BE-46D5-9524-C8FAB3C00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93B3-D6C4-4987-A53B-543A97A3706B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09F8-DFC4-4376-9B0D-ABDE11CB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A15-796B-42BE-A8B6-1CB738A0E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82FD-623B-4A9C-8478-566AAD781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29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D4F3-E4B6-4B22-9202-251A19CF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WEEK 4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DD2A9-4D55-4173-B729-7F6EC783B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Python In Hacking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526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ow does the attacker know what algorithm and salt to use in a dictionary  attack? - Information Security Stack Exchange">
            <a:extLst>
              <a:ext uri="{FF2B5EF4-FFF2-40B4-BE49-F238E27FC236}">
                <a16:creationId xmlns:a16="http://schemas.microsoft.com/office/drawing/2014/main" id="{8279FCF1-56FA-4488-99A9-16477A1E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847520"/>
            <a:ext cx="5362532" cy="320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C8E7C-B2B5-4177-A05E-BCBC6455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Dictionary Attack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B24E0-F9FF-4340-91E9-1CEB351F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57065"/>
            <a:ext cx="7535779" cy="5601870"/>
          </a:xfrm>
        </p:spPr>
        <p:txBody>
          <a:bodyPr/>
          <a:lstStyle/>
          <a:p>
            <a:r>
              <a:rPr lang="en-US" dirty="0"/>
              <a:t>People tend to have names of pets or loved ones as passwords.</a:t>
            </a:r>
          </a:p>
          <a:p>
            <a:r>
              <a:rPr lang="en-US" dirty="0"/>
              <a:t>Passwords like qwerty or password123 are common.</a:t>
            </a:r>
          </a:p>
          <a:p>
            <a:r>
              <a:rPr lang="en-IN" dirty="0"/>
              <a:t>Instead of all permutations, use a dictionary of common/possible passwords to crack hash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BF4EA9-2F5E-412C-9F6F-C3479F7FFEF6}"/>
                  </a:ext>
                </a:extLst>
              </p14:cNvPr>
              <p14:cNvContentPartPr/>
              <p14:nvPr/>
            </p14:nvContentPartPr>
            <p14:xfrm>
              <a:off x="1381680" y="270360"/>
              <a:ext cx="10757160" cy="574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BF4EA9-2F5E-412C-9F6F-C3479F7FFE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2320" y="261000"/>
                <a:ext cx="1077588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20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E7C-B2B5-4177-A05E-BCBC6455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Rainbow Tables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B24E0-F9FF-4340-91E9-1CEB351F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6" y="981700"/>
            <a:ext cx="7263064" cy="5601870"/>
          </a:xfrm>
        </p:spPr>
        <p:txBody>
          <a:bodyPr/>
          <a:lstStyle/>
          <a:p>
            <a:r>
              <a:rPr lang="en-US" dirty="0"/>
              <a:t>When the hashing algorithm is time consuming</a:t>
            </a:r>
          </a:p>
          <a:p>
            <a:r>
              <a:rPr lang="en-IN" dirty="0"/>
              <a:t>Or processor isn’t great</a:t>
            </a:r>
          </a:p>
          <a:p>
            <a:r>
              <a:rPr lang="en-IN" dirty="0"/>
              <a:t>Rainbow table, over simplified, is a table of hashes and their corresponding plaintext</a:t>
            </a:r>
          </a:p>
          <a:p>
            <a:r>
              <a:rPr lang="en-IN" dirty="0"/>
              <a:t>Rainbow Tables take up a lot of space</a:t>
            </a:r>
          </a:p>
          <a:p>
            <a:r>
              <a:rPr lang="en-IN" dirty="0"/>
              <a:t>Fast</a:t>
            </a:r>
          </a:p>
        </p:txBody>
      </p:sp>
      <p:pic>
        <p:nvPicPr>
          <p:cNvPr id="2050" name="Picture 2" descr="Image result for rainbow table">
            <a:extLst>
              <a:ext uri="{FF2B5EF4-FFF2-40B4-BE49-F238E27FC236}">
                <a16:creationId xmlns:a16="http://schemas.microsoft.com/office/drawing/2014/main" id="{8F47A6AF-DB73-4E7D-905C-A4787923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6" y="3783989"/>
            <a:ext cx="7263064" cy="27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C274CB-66AA-4D90-A477-A3FFB8622705}"/>
                  </a:ext>
                </a:extLst>
              </p14:cNvPr>
              <p14:cNvContentPartPr/>
              <p14:nvPr/>
            </p14:nvContentPartPr>
            <p14:xfrm>
              <a:off x="4194360" y="270360"/>
              <a:ext cx="7714080" cy="609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C274CB-66AA-4D90-A477-A3FFB86227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5000" y="261000"/>
                <a:ext cx="7732800" cy="61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33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E7C-B2B5-4177-A05E-BCBC6455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Social Engineering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B24E0-F9FF-4340-91E9-1CEB351F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057526"/>
            <a:ext cx="7086600" cy="5601870"/>
          </a:xfrm>
        </p:spPr>
        <p:txBody>
          <a:bodyPr/>
          <a:lstStyle/>
          <a:p>
            <a:r>
              <a:rPr lang="en-US" dirty="0"/>
              <a:t>Shoulder surfing</a:t>
            </a:r>
          </a:p>
          <a:p>
            <a:r>
              <a:rPr lang="en-US" dirty="0"/>
              <a:t>Phishing</a:t>
            </a:r>
          </a:p>
          <a:p>
            <a:endParaRPr lang="en-IN" dirty="0"/>
          </a:p>
        </p:txBody>
      </p:sp>
      <p:pic>
        <p:nvPicPr>
          <p:cNvPr id="3074" name="Picture 2" descr="Image result for phishing meme">
            <a:extLst>
              <a:ext uri="{FF2B5EF4-FFF2-40B4-BE49-F238E27FC236}">
                <a16:creationId xmlns:a16="http://schemas.microsoft.com/office/drawing/2014/main" id="{D918518A-99F5-46F5-A18A-D71C8F30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1" y="2047215"/>
            <a:ext cx="4168279" cy="276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hy online scammers say they're Nigerian princes">
            <a:extLst>
              <a:ext uri="{FF2B5EF4-FFF2-40B4-BE49-F238E27FC236}">
                <a16:creationId xmlns:a16="http://schemas.microsoft.com/office/drawing/2014/main" id="{C56FB4D4-02CD-4ECB-A736-1D943673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55" y="3858461"/>
            <a:ext cx="3762963" cy="28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7CDF62-F725-439B-BC3D-596425760AC3}"/>
              </a:ext>
            </a:extLst>
          </p:cNvPr>
          <p:cNvSpPr txBox="1"/>
          <p:nvPr/>
        </p:nvSpPr>
        <p:spPr>
          <a:xfrm flipH="1">
            <a:off x="4434968" y="1735872"/>
            <a:ext cx="3289470" cy="923330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Social engineering is given </a:t>
            </a:r>
            <a:r>
              <a:rPr lang="en-US" dirty="0" err="1">
                <a:solidFill>
                  <a:schemeClr val="bg1"/>
                </a:solidFill>
              </a:rPr>
              <a:t>waayy</a:t>
            </a:r>
            <a:r>
              <a:rPr lang="en-US" dirty="0">
                <a:solidFill>
                  <a:schemeClr val="bg1"/>
                </a:solidFill>
              </a:rPr>
              <a:t> less credit in popular media than it deserves!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46355-7AC3-4AD1-8904-CE29BC17DBA4}"/>
              </a:ext>
            </a:extLst>
          </p:cNvPr>
          <p:cNvSpPr txBox="1"/>
          <p:nvPr/>
        </p:nvSpPr>
        <p:spPr>
          <a:xfrm>
            <a:off x="4541596" y="2498144"/>
            <a:ext cx="1869549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33% of data breaches in 2020 involved social engineering*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C181F-704F-4643-A811-BF7B4022827B}"/>
              </a:ext>
            </a:extLst>
          </p:cNvPr>
          <p:cNvSpPr txBox="1"/>
          <p:nvPr/>
        </p:nvSpPr>
        <p:spPr>
          <a:xfrm>
            <a:off x="124891" y="5981084"/>
            <a:ext cx="36309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https://purplesec.us/resources/cyber-security-statistics/#:~:text=Recent%20data%20breach%20statistics%20found,data%20breach%20is%2025%2C575%20records.</a:t>
            </a:r>
            <a:endParaRPr lang="en-IN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92269-0454-41B4-B7A3-E8ED821BDF02}"/>
                  </a:ext>
                </a:extLst>
              </p14:cNvPr>
              <p14:cNvContentPartPr/>
              <p14:nvPr/>
            </p14:nvContentPartPr>
            <p14:xfrm>
              <a:off x="1834920" y="158760"/>
              <a:ext cx="9509760" cy="277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92269-0454-41B4-B7A3-E8ED821BDF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5560" y="149400"/>
                <a:ext cx="9528480" cy="27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95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E7C-B2B5-4177-A05E-BCBC6455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Malwares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B24E0-F9FF-4340-91E9-1CEB351F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383724"/>
            <a:ext cx="7086600" cy="5601870"/>
          </a:xfrm>
        </p:spPr>
        <p:txBody>
          <a:bodyPr/>
          <a:lstStyle/>
          <a:p>
            <a:r>
              <a:rPr lang="en-US" dirty="0"/>
              <a:t>Malwares like keyloggers log keystrokes on the target machine </a:t>
            </a:r>
            <a:r>
              <a:rPr lang="en-IN" dirty="0"/>
              <a:t>and send it to the attacker</a:t>
            </a:r>
            <a:endParaRPr lang="en-US" dirty="0"/>
          </a:p>
        </p:txBody>
      </p:sp>
      <p:pic>
        <p:nvPicPr>
          <p:cNvPr id="8" name="Picture 2" descr="What Is Spyware? (+5 Ways Hackers Try to Steal Your Info)">
            <a:extLst>
              <a:ext uri="{FF2B5EF4-FFF2-40B4-BE49-F238E27FC236}">
                <a16:creationId xmlns:a16="http://schemas.microsoft.com/office/drawing/2014/main" id="{719CDFED-1182-4301-8965-81262713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53" y="2577430"/>
            <a:ext cx="4551609" cy="37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59581F-E2A7-4E0D-B4C8-C8203085BA73}"/>
                  </a:ext>
                </a:extLst>
              </p14:cNvPr>
              <p14:cNvContentPartPr/>
              <p14:nvPr/>
            </p14:nvContentPartPr>
            <p14:xfrm>
              <a:off x="1771200" y="1979640"/>
              <a:ext cx="9358920" cy="384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59581F-E2A7-4E0D-B4C8-C8203085BA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1840" y="1970280"/>
                <a:ext cx="9377640" cy="38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21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EA09-CB3F-47F7-B504-AF9F9DF1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E4EC-A758-40D9-8E43-8DA76F47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hashlib</a:t>
            </a:r>
          </a:p>
          <a:p>
            <a:pPr lvl="1"/>
            <a:r>
              <a:rPr lang="en-US" dirty="0"/>
              <a:t>Installation: pip install hashlib</a:t>
            </a:r>
          </a:p>
          <a:p>
            <a:pPr lvl="1"/>
            <a:r>
              <a:rPr lang="en-US" dirty="0"/>
              <a:t>Secure hash and message digest library</a:t>
            </a:r>
          </a:p>
          <a:p>
            <a:pPr lvl="1"/>
            <a:r>
              <a:rPr lang="en-US" dirty="0"/>
              <a:t>Provides SHA-224, SHA-256, SHA-384, SHA-512 hash algorithms along with optimized versions of MD5 and SHA-1</a:t>
            </a:r>
          </a:p>
          <a:p>
            <a:r>
              <a:rPr lang="en-US" dirty="0"/>
              <a:t>re</a:t>
            </a:r>
          </a:p>
          <a:p>
            <a:pPr lvl="1"/>
            <a:r>
              <a:rPr lang="en-US" dirty="0"/>
              <a:t>Installation: pip install regex</a:t>
            </a:r>
          </a:p>
          <a:p>
            <a:pPr lvl="1"/>
            <a:r>
              <a:rPr lang="en-US" dirty="0"/>
              <a:t>Regex library for python</a:t>
            </a:r>
          </a:p>
          <a:p>
            <a:pPr marL="0" indent="0">
              <a:buNone/>
            </a:pPr>
            <a:r>
              <a:rPr lang="en-US" dirty="0"/>
              <a:t>Build password crackers and attack online login forms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12D5E1-2916-4E9C-ADE2-A9C77D1B6B9A}"/>
                  </a:ext>
                </a:extLst>
              </p14:cNvPr>
              <p14:cNvContentPartPr/>
              <p14:nvPr/>
            </p14:nvContentPartPr>
            <p14:xfrm>
              <a:off x="778320" y="802800"/>
              <a:ext cx="11248920" cy="478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12D5E1-2916-4E9C-ADE2-A9C77D1B6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960" y="793440"/>
                <a:ext cx="11267640" cy="48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72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7F53-8E55-4FAA-BDDD-A8FB4B31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Thank You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AF75B-28C9-49AF-BA0A-D16BB96F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Python in Hacking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14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A9E4-66A5-4FBB-B944-9E5C8557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51FB-2500-4794-9145-5B3B82CC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passwords are stored</a:t>
            </a:r>
          </a:p>
          <a:p>
            <a:r>
              <a:rPr lang="en-US" dirty="0"/>
              <a:t>What is Hashing</a:t>
            </a:r>
          </a:p>
          <a:p>
            <a:r>
              <a:rPr lang="en-US" dirty="0"/>
              <a:t>How to crack Hashes</a:t>
            </a:r>
          </a:p>
          <a:p>
            <a:r>
              <a:rPr lang="en-US" dirty="0"/>
              <a:t>Tools you’ll need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29AA89-0161-4F2A-9F63-E33F2647D4C4}"/>
                  </a:ext>
                </a:extLst>
              </p14:cNvPr>
              <p14:cNvContentPartPr/>
              <p14:nvPr/>
            </p14:nvContentPartPr>
            <p14:xfrm>
              <a:off x="2430720" y="397080"/>
              <a:ext cx="8771040" cy="245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29AA89-0161-4F2A-9F63-E33F2647D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1360" y="387720"/>
                <a:ext cx="8789760" cy="24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4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AFBC-43BA-4EB2-8FF6-B9A3FB89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52831"/>
            <a:ext cx="10515600" cy="1325563"/>
          </a:xfrm>
        </p:spPr>
        <p:txBody>
          <a:bodyPr/>
          <a:lstStyle/>
          <a:p>
            <a:r>
              <a:rPr lang="en-US" dirty="0"/>
              <a:t>How are passwords stored?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55DE-EB42-4B78-A1C3-BDBE95C9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424571"/>
            <a:ext cx="6829926" cy="518059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Storing in plaintext</a:t>
            </a:r>
          </a:p>
          <a:p>
            <a:pPr lvl="1">
              <a:buFontTx/>
              <a:buChar char="×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Not secure</a:t>
            </a:r>
          </a:p>
          <a:p>
            <a:pPr lvl="1">
              <a:buFontTx/>
              <a:buChar char="×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Easy for any attacker to use in case of a data breach.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Storing password hashes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Passwords are not stored as plaintext, therefore secure.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Even in case of a data breach, attackers only get the hash of the password. They’ll still have to crack it.</a:t>
            </a:r>
          </a:p>
          <a:p>
            <a:pPr lvl="1">
              <a:buFontTx/>
              <a:buChar char="×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13522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71B1-EC45-430E-860D-DC467068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02"/>
            <a:ext cx="10515600" cy="1325563"/>
          </a:xfrm>
        </p:spPr>
        <p:txBody>
          <a:bodyPr/>
          <a:lstStyle/>
          <a:p>
            <a:r>
              <a:rPr lang="en-US" dirty="0"/>
              <a:t>What’s a hash?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6F88-7652-4992-BDEA-941CE47C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76667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Takes in plaintext, outputs hash digest.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hash function">
            <a:extLst>
              <a:ext uri="{FF2B5EF4-FFF2-40B4-BE49-F238E27FC236}">
                <a16:creationId xmlns:a16="http://schemas.microsoft.com/office/drawing/2014/main" id="{C6545869-A5BA-472D-9184-F02BB901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62423"/>
            <a:ext cx="6645442" cy="21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9558FD-1171-4BEC-87E0-DEDAF2919F5B}"/>
                  </a:ext>
                </a:extLst>
              </p14:cNvPr>
              <p14:cNvContentPartPr/>
              <p14:nvPr/>
            </p14:nvContentPartPr>
            <p14:xfrm>
              <a:off x="476640" y="468360"/>
              <a:ext cx="11534760" cy="562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9558FD-1171-4BEC-87E0-DEDAF2919F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80" y="459000"/>
                <a:ext cx="11553480" cy="56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29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71B1-EC45-430E-860D-DC467068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702"/>
            <a:ext cx="10515600" cy="1325563"/>
          </a:xfrm>
        </p:spPr>
        <p:txBody>
          <a:bodyPr/>
          <a:lstStyle/>
          <a:p>
            <a:r>
              <a:rPr lang="en-US" dirty="0"/>
              <a:t>What’s a hash?</a:t>
            </a:r>
            <a:endParaRPr lang="en-IN" dirty="0"/>
          </a:p>
        </p:txBody>
      </p:sp>
      <p:pic>
        <p:nvPicPr>
          <p:cNvPr id="1028" name="Picture 4" descr="Cryptographic Hashes Used to Store Passwords, Detect Malware | Kaspersky  official blog">
            <a:extLst>
              <a:ext uri="{FF2B5EF4-FFF2-40B4-BE49-F238E27FC236}">
                <a16:creationId xmlns:a16="http://schemas.microsoft.com/office/drawing/2014/main" id="{D01D2C7D-CE25-457D-B27B-9E252AAC09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5927"/>
            <a:ext cx="7230640" cy="48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13159E-EF86-4895-B2B9-9F5B6C8FFE58}"/>
                  </a:ext>
                </a:extLst>
              </p14:cNvPr>
              <p14:cNvContentPartPr/>
              <p14:nvPr/>
            </p14:nvContentPartPr>
            <p14:xfrm>
              <a:off x="134640" y="341640"/>
              <a:ext cx="11884680" cy="652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13159E-EF86-4895-B2B9-9F5B6C8FF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80" y="332280"/>
                <a:ext cx="11903400" cy="65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83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7588-B075-4397-B24C-BC7B0F05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144380"/>
            <a:ext cx="6926179" cy="6595330"/>
          </a:xfrm>
        </p:spPr>
        <p:txBody>
          <a:bodyPr/>
          <a:lstStyle/>
          <a:p>
            <a:pPr algn="ctr"/>
            <a:r>
              <a:rPr lang="en-US" dirty="0"/>
              <a:t>Basically: No way to compute plaintext from hash.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can, however, crack hashes.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69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C81A-7322-4ABA-B17C-51B11A7A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9" y="316999"/>
            <a:ext cx="6268453" cy="6260264"/>
          </a:xfrm>
        </p:spPr>
        <p:txBody>
          <a:bodyPr/>
          <a:lstStyle/>
          <a:p>
            <a:r>
              <a:rPr lang="en-US" dirty="0"/>
              <a:t>Hash given: </a:t>
            </a:r>
            <a:r>
              <a:rPr lang="en-US" dirty="0">
                <a:solidFill>
                  <a:schemeClr val="accent1"/>
                </a:solidFill>
              </a:rPr>
              <a:t>22afa354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Possible plaintext: 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br>
              <a:rPr lang="en-US" dirty="0"/>
            </a:br>
            <a:r>
              <a:rPr lang="en-US" dirty="0"/>
              <a:t>Hash of ‘hello’: </a:t>
            </a:r>
            <a:r>
              <a:rPr lang="en-US" dirty="0">
                <a:solidFill>
                  <a:srgbClr val="FF0000"/>
                </a:solidFill>
              </a:rPr>
              <a:t>54ae3e38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Nope.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Possible plaintext: </a:t>
            </a:r>
            <a:r>
              <a:rPr lang="en-US" dirty="0">
                <a:solidFill>
                  <a:srgbClr val="00B0F0"/>
                </a:solidFill>
              </a:rPr>
              <a:t>pass</a:t>
            </a:r>
            <a:br>
              <a:rPr lang="en-US" dirty="0"/>
            </a:br>
            <a:r>
              <a:rPr lang="en-US" dirty="0"/>
              <a:t>Hash of ‘pass’: </a:t>
            </a:r>
            <a:r>
              <a:rPr lang="en-US" dirty="0">
                <a:solidFill>
                  <a:schemeClr val="accent1"/>
                </a:solidFill>
              </a:rPr>
              <a:t>22afa354</a:t>
            </a:r>
            <a:br>
              <a:rPr lang="en-US" dirty="0"/>
            </a:br>
            <a:r>
              <a:rPr lang="en-US" dirty="0"/>
              <a:t>Yep. Password is ‘</a:t>
            </a:r>
            <a:r>
              <a:rPr lang="en-US" dirty="0">
                <a:solidFill>
                  <a:srgbClr val="00B0F0"/>
                </a:solidFill>
              </a:rPr>
              <a:t>pass</a:t>
            </a:r>
            <a:r>
              <a:rPr lang="en-US" dirty="0"/>
              <a:t>’.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Hash has been cracked!</a:t>
            </a:r>
            <a:endParaRPr lang="en-IN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F22B42-D331-4991-9E7A-37CF0844D047}"/>
                  </a:ext>
                </a:extLst>
              </p14:cNvPr>
              <p14:cNvContentPartPr/>
              <p14:nvPr/>
            </p14:nvContentPartPr>
            <p14:xfrm>
              <a:off x="2986920" y="166680"/>
              <a:ext cx="6911280" cy="562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F22B42-D331-4991-9E7A-37CF0844D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7560" y="157320"/>
                <a:ext cx="6930000" cy="56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79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E7C-B2B5-4177-A05E-BCBC6455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password attacks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D610-27E5-4277-82F6-FD8EACF7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9311" cy="4351338"/>
          </a:xfrm>
        </p:spPr>
        <p:txBody>
          <a:bodyPr/>
          <a:lstStyle/>
          <a:p>
            <a:r>
              <a:rPr lang="en-US" dirty="0"/>
              <a:t>Brute Force Attack</a:t>
            </a:r>
          </a:p>
          <a:p>
            <a:r>
              <a:rPr lang="en-US" dirty="0"/>
              <a:t>Dictionary Attack</a:t>
            </a:r>
          </a:p>
          <a:p>
            <a:r>
              <a:rPr lang="en-IN" dirty="0"/>
              <a:t>Rainbow Tables</a:t>
            </a:r>
          </a:p>
          <a:p>
            <a:r>
              <a:rPr lang="en-IN" dirty="0"/>
              <a:t>Social Engineering</a:t>
            </a:r>
          </a:p>
          <a:p>
            <a:r>
              <a:rPr lang="en-IN" dirty="0"/>
              <a:t>Malware (keyloggers)</a:t>
            </a:r>
          </a:p>
          <a:p>
            <a:r>
              <a:rPr lang="en-IN" dirty="0"/>
              <a:t>Guess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FAD1A1-CF02-46F3-A525-A63C5C30E4A1}"/>
                  </a:ext>
                </a:extLst>
              </p14:cNvPr>
              <p14:cNvContentPartPr/>
              <p14:nvPr/>
            </p14:nvContentPartPr>
            <p14:xfrm>
              <a:off x="3931920" y="1947600"/>
              <a:ext cx="3440520" cy="235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FAD1A1-CF02-46F3-A525-A63C5C30E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2560" y="1938240"/>
                <a:ext cx="3459240" cy="23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47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E7C-B2B5-4177-A05E-BCBC6455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Brute Force Attack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AAE1-4988-44D0-B4FB-7EB24BDCAE99}"/>
              </a:ext>
            </a:extLst>
          </p:cNvPr>
          <p:cNvSpPr txBox="1"/>
          <p:nvPr/>
        </p:nvSpPr>
        <p:spPr>
          <a:xfrm>
            <a:off x="212558" y="2907387"/>
            <a:ext cx="6140116" cy="255454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3200" dirty="0"/>
              <a:t>For a 8 character UNIX password: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Try out all combinations. 256</a:t>
            </a:r>
            <a:r>
              <a:rPr lang="en-US" altLang="en-US" sz="3200" baseline="30000" dirty="0"/>
              <a:t>8</a:t>
            </a:r>
            <a:r>
              <a:rPr lang="en-US" altLang="en-US" sz="3200" dirty="0"/>
              <a:t> possibilities.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But only if all letters are equally likely.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B24E0-F9FF-4340-91E9-1CEB351F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383724"/>
            <a:ext cx="7086600" cy="5601870"/>
          </a:xfrm>
        </p:spPr>
        <p:txBody>
          <a:bodyPr/>
          <a:lstStyle/>
          <a:p>
            <a:r>
              <a:rPr lang="en-US" dirty="0"/>
              <a:t>Try ALL possible combinations of letters</a:t>
            </a:r>
          </a:p>
          <a:p>
            <a:r>
              <a:rPr lang="en-US" dirty="0"/>
              <a:t>It WILL find the password. But runtime might be in centuries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921DA-025F-453F-A869-40C70FB77D15}"/>
              </a:ext>
            </a:extLst>
          </p:cNvPr>
          <p:cNvSpPr txBox="1"/>
          <p:nvPr/>
        </p:nvSpPr>
        <p:spPr>
          <a:xfrm>
            <a:off x="3431918" y="4868386"/>
            <a:ext cx="3639613" cy="138499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Passwords now a days go well over eight characters!</a:t>
            </a:r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9F900-40C7-4FE5-89EB-0D2930A92359}"/>
                  </a:ext>
                </a:extLst>
              </p14:cNvPr>
              <p14:cNvContentPartPr/>
              <p14:nvPr/>
            </p14:nvContentPartPr>
            <p14:xfrm>
              <a:off x="1096200" y="730800"/>
              <a:ext cx="10780200" cy="516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9F900-40C7-4FE5-89EB-0D2930A92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6840" y="721440"/>
                <a:ext cx="10798920" cy="51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6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700FDE32334A468EE15C93EF2251DE" ma:contentTypeVersion="2" ma:contentTypeDescription="Create a new document." ma:contentTypeScope="" ma:versionID="8cb9c5e146a527926d15e2ec1b8b1203">
  <xsd:schema xmlns:xsd="http://www.w3.org/2001/XMLSchema" xmlns:xs="http://www.w3.org/2001/XMLSchema" xmlns:p="http://schemas.microsoft.com/office/2006/metadata/properties" xmlns:ns2="f662aca3-be56-4739-ac2b-5b77c03668fb" targetNamespace="http://schemas.microsoft.com/office/2006/metadata/properties" ma:root="true" ma:fieldsID="abbd9d94b352fb9dcf5626c16070d1c8" ns2:_="">
    <xsd:import namespace="f662aca3-be56-4739-ac2b-5b77c0366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2aca3-be56-4739-ac2b-5b77c03668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6015DF-11C5-4127-9644-D7A003048438}"/>
</file>

<file path=customXml/itemProps2.xml><?xml version="1.0" encoding="utf-8"?>
<ds:datastoreItem xmlns:ds="http://schemas.openxmlformats.org/officeDocument/2006/customXml" ds:itemID="{FE561FD3-9698-4269-8D85-312780EE45BA}"/>
</file>

<file path=customXml/itemProps3.xml><?xml version="1.0" encoding="utf-8"?>
<ds:datastoreItem xmlns:ds="http://schemas.openxmlformats.org/officeDocument/2006/customXml" ds:itemID="{3D69CDB5-3244-41C8-95CC-7203FA3D35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452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charter</vt:lpstr>
      <vt:lpstr>Wingdings</vt:lpstr>
      <vt:lpstr>Office Theme</vt:lpstr>
      <vt:lpstr>WEEK 4</vt:lpstr>
      <vt:lpstr>This week…</vt:lpstr>
      <vt:lpstr>How are passwords stored?</vt:lpstr>
      <vt:lpstr>What’s a hash?</vt:lpstr>
      <vt:lpstr>What’s a hash?</vt:lpstr>
      <vt:lpstr>Basically: No way to compute plaintext from hash.  We can, however, crack hashes.  How?</vt:lpstr>
      <vt:lpstr>Hash given: 22afa354  Possible plaintext: hello Hash of ‘hello’: 54ae3e38 Nope.  Possible plaintext: pass Hash of ‘pass’: 22afa354 Yep. Password is ‘pass’. Hash has been cracked!</vt:lpstr>
      <vt:lpstr>Types of password attacks</vt:lpstr>
      <vt:lpstr>Brute Force Attack</vt:lpstr>
      <vt:lpstr>Dictionary Attack</vt:lpstr>
      <vt:lpstr>Rainbow Tables</vt:lpstr>
      <vt:lpstr>Social Engineering</vt:lpstr>
      <vt:lpstr>Malwares</vt:lpstr>
      <vt:lpstr>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</dc:title>
  <dc:creator>Mallika S</dc:creator>
  <cp:lastModifiedBy>Mallika S</cp:lastModifiedBy>
  <cp:revision>58</cp:revision>
  <dcterms:created xsi:type="dcterms:W3CDTF">2021-01-23T05:29:50Z</dcterms:created>
  <dcterms:modified xsi:type="dcterms:W3CDTF">2021-03-11T14:35:09Z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0x0101005D700FDE32334A468EE15C93EF2251DE</vt:lpwstr>
  </property>
</Properties>
</file>