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52" d="100"/>
          <a:sy n="52" d="100"/>
        </p:scale>
        <p:origin x="87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29627" y="2591589"/>
            <a:ext cx="14828745" cy="787400"/>
          </a:xfrm>
          <a:prstGeom prst="rect">
            <a:avLst/>
          </a:prstGeom>
        </p:spPr>
        <p:txBody>
          <a:bodyPr wrap="square" lIns="0" tIns="0" rIns="0" bIns="0">
            <a:spAutoFit/>
          </a:bodyPr>
          <a:lstStyle>
            <a:lvl1pPr>
              <a:defRPr sz="50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106420" cy="2646045"/>
          </a:xfrm>
          <a:custGeom>
            <a:avLst/>
            <a:gdLst/>
            <a:ahLst/>
            <a:cxnLst/>
            <a:rect l="l" t="t" r="r" b="b"/>
            <a:pathLst>
              <a:path w="3106420" h="2646045">
                <a:moveTo>
                  <a:pt x="415495" y="2645501"/>
                </a:moveTo>
                <a:lnTo>
                  <a:pt x="0" y="2645501"/>
                </a:lnTo>
                <a:lnTo>
                  <a:pt x="0" y="0"/>
                </a:lnTo>
                <a:lnTo>
                  <a:pt x="3106256" y="0"/>
                </a:lnTo>
                <a:lnTo>
                  <a:pt x="3105988" y="3901"/>
                </a:lnTo>
                <a:lnTo>
                  <a:pt x="3101733" y="42001"/>
                </a:lnTo>
                <a:lnTo>
                  <a:pt x="3096725" y="92801"/>
                </a:lnTo>
                <a:lnTo>
                  <a:pt x="3090970" y="143601"/>
                </a:lnTo>
                <a:lnTo>
                  <a:pt x="3084472" y="181701"/>
                </a:lnTo>
                <a:lnTo>
                  <a:pt x="3077239" y="232501"/>
                </a:lnTo>
                <a:lnTo>
                  <a:pt x="3069277" y="270601"/>
                </a:lnTo>
                <a:lnTo>
                  <a:pt x="3060590" y="321401"/>
                </a:lnTo>
                <a:lnTo>
                  <a:pt x="3051187" y="372201"/>
                </a:lnTo>
                <a:lnTo>
                  <a:pt x="3041071" y="410301"/>
                </a:lnTo>
                <a:lnTo>
                  <a:pt x="3030251" y="461101"/>
                </a:lnTo>
                <a:lnTo>
                  <a:pt x="3018731" y="499201"/>
                </a:lnTo>
                <a:lnTo>
                  <a:pt x="3006518" y="550001"/>
                </a:lnTo>
                <a:lnTo>
                  <a:pt x="2993617" y="588101"/>
                </a:lnTo>
                <a:lnTo>
                  <a:pt x="2980036" y="626201"/>
                </a:lnTo>
                <a:lnTo>
                  <a:pt x="2965779" y="677001"/>
                </a:lnTo>
                <a:lnTo>
                  <a:pt x="2950854" y="715101"/>
                </a:lnTo>
                <a:lnTo>
                  <a:pt x="2935265" y="765901"/>
                </a:lnTo>
                <a:lnTo>
                  <a:pt x="2919019" y="804001"/>
                </a:lnTo>
                <a:lnTo>
                  <a:pt x="2902123" y="842101"/>
                </a:lnTo>
                <a:lnTo>
                  <a:pt x="2884581" y="892901"/>
                </a:lnTo>
                <a:lnTo>
                  <a:pt x="2866401" y="931001"/>
                </a:lnTo>
                <a:lnTo>
                  <a:pt x="2847588" y="969101"/>
                </a:lnTo>
                <a:lnTo>
                  <a:pt x="2828149" y="1007201"/>
                </a:lnTo>
                <a:lnTo>
                  <a:pt x="2808089" y="1045301"/>
                </a:lnTo>
                <a:lnTo>
                  <a:pt x="2787414" y="1096101"/>
                </a:lnTo>
                <a:lnTo>
                  <a:pt x="2766131" y="1134201"/>
                </a:lnTo>
                <a:lnTo>
                  <a:pt x="2744246" y="1172301"/>
                </a:lnTo>
                <a:lnTo>
                  <a:pt x="2721764" y="1210401"/>
                </a:lnTo>
                <a:lnTo>
                  <a:pt x="2698692" y="1248501"/>
                </a:lnTo>
                <a:lnTo>
                  <a:pt x="2675035" y="1286601"/>
                </a:lnTo>
                <a:lnTo>
                  <a:pt x="2650801" y="1324701"/>
                </a:lnTo>
                <a:lnTo>
                  <a:pt x="2625994" y="1362801"/>
                </a:lnTo>
                <a:lnTo>
                  <a:pt x="2600621" y="1400901"/>
                </a:lnTo>
                <a:lnTo>
                  <a:pt x="2574688" y="1439001"/>
                </a:lnTo>
                <a:lnTo>
                  <a:pt x="2548201" y="1464401"/>
                </a:lnTo>
                <a:lnTo>
                  <a:pt x="2521166" y="1502501"/>
                </a:lnTo>
                <a:lnTo>
                  <a:pt x="2493589" y="1540601"/>
                </a:lnTo>
                <a:lnTo>
                  <a:pt x="2465477" y="1578701"/>
                </a:lnTo>
                <a:lnTo>
                  <a:pt x="2436835" y="1604101"/>
                </a:lnTo>
                <a:lnTo>
                  <a:pt x="2407669" y="1642201"/>
                </a:lnTo>
                <a:lnTo>
                  <a:pt x="2377985" y="1680301"/>
                </a:lnTo>
                <a:lnTo>
                  <a:pt x="2347790" y="1705701"/>
                </a:lnTo>
                <a:lnTo>
                  <a:pt x="2317089" y="1743801"/>
                </a:lnTo>
                <a:lnTo>
                  <a:pt x="2285889" y="1769201"/>
                </a:lnTo>
                <a:lnTo>
                  <a:pt x="2254195" y="1807301"/>
                </a:lnTo>
                <a:lnTo>
                  <a:pt x="2222014" y="1832701"/>
                </a:lnTo>
                <a:lnTo>
                  <a:pt x="2189352" y="1870801"/>
                </a:lnTo>
                <a:lnTo>
                  <a:pt x="2156214" y="1896201"/>
                </a:lnTo>
                <a:lnTo>
                  <a:pt x="2122608" y="1921601"/>
                </a:lnTo>
                <a:lnTo>
                  <a:pt x="2088538" y="1959701"/>
                </a:lnTo>
                <a:lnTo>
                  <a:pt x="2054011" y="1985101"/>
                </a:lnTo>
                <a:lnTo>
                  <a:pt x="1983610" y="2035901"/>
                </a:lnTo>
                <a:lnTo>
                  <a:pt x="1947748" y="2074001"/>
                </a:lnTo>
                <a:lnTo>
                  <a:pt x="1911453" y="2099401"/>
                </a:lnTo>
                <a:lnTo>
                  <a:pt x="1837589" y="2150201"/>
                </a:lnTo>
                <a:lnTo>
                  <a:pt x="1762067" y="2201001"/>
                </a:lnTo>
                <a:lnTo>
                  <a:pt x="1723699" y="2213701"/>
                </a:lnTo>
                <a:lnTo>
                  <a:pt x="1606239" y="2289901"/>
                </a:lnTo>
                <a:lnTo>
                  <a:pt x="1566321" y="2302601"/>
                </a:lnTo>
                <a:lnTo>
                  <a:pt x="1485375" y="2353401"/>
                </a:lnTo>
                <a:lnTo>
                  <a:pt x="1444358" y="2366101"/>
                </a:lnTo>
                <a:lnTo>
                  <a:pt x="1402987" y="2391501"/>
                </a:lnTo>
                <a:lnTo>
                  <a:pt x="1361268" y="2404201"/>
                </a:lnTo>
                <a:lnTo>
                  <a:pt x="1319207" y="2429601"/>
                </a:lnTo>
                <a:lnTo>
                  <a:pt x="1234084" y="2455001"/>
                </a:lnTo>
                <a:lnTo>
                  <a:pt x="1191033" y="2480401"/>
                </a:lnTo>
                <a:lnTo>
                  <a:pt x="790005" y="2594701"/>
                </a:lnTo>
                <a:lnTo>
                  <a:pt x="744049" y="2594701"/>
                </a:lnTo>
                <a:lnTo>
                  <a:pt x="651371" y="2620101"/>
                </a:lnTo>
                <a:lnTo>
                  <a:pt x="604662" y="2620101"/>
                </a:lnTo>
                <a:lnTo>
                  <a:pt x="557713" y="2632801"/>
                </a:lnTo>
                <a:lnTo>
                  <a:pt x="463123" y="2632801"/>
                </a:lnTo>
                <a:lnTo>
                  <a:pt x="415495" y="2645501"/>
                </a:lnTo>
                <a:close/>
              </a:path>
            </a:pathLst>
          </a:custGeom>
          <a:solidFill>
            <a:srgbClr val="F6871F"/>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224032" y="102696"/>
            <a:ext cx="5975226" cy="1855616"/>
          </a:xfrm>
          <a:prstGeom prst="rect">
            <a:avLst/>
          </a:prstGeom>
        </p:spPr>
      </p:pic>
      <p:sp>
        <p:nvSpPr>
          <p:cNvPr id="2" name="Holder 2"/>
          <p:cNvSpPr>
            <a:spLocks noGrp="1"/>
          </p:cNvSpPr>
          <p:nvPr>
            <p:ph type="title"/>
          </p:nvPr>
        </p:nvSpPr>
        <p:spPr/>
        <p:txBody>
          <a:bodyPr lIns="0" tIns="0" rIns="0" bIns="0"/>
          <a:lstStyle>
            <a:lvl1pPr>
              <a:defRPr sz="5100" b="1" i="0" u="heavy">
                <a:solidFill>
                  <a:srgbClr val="F6871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1" i="0" u="heavy">
                <a:solidFill>
                  <a:srgbClr val="F6871F"/>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1" i="0" u="heavy">
                <a:solidFill>
                  <a:srgbClr val="F6871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106420" cy="2646045"/>
          </a:xfrm>
          <a:custGeom>
            <a:avLst/>
            <a:gdLst/>
            <a:ahLst/>
            <a:cxnLst/>
            <a:rect l="l" t="t" r="r" b="b"/>
            <a:pathLst>
              <a:path w="3106420" h="2646045">
                <a:moveTo>
                  <a:pt x="415495" y="2645501"/>
                </a:moveTo>
                <a:lnTo>
                  <a:pt x="0" y="2645501"/>
                </a:lnTo>
                <a:lnTo>
                  <a:pt x="0" y="0"/>
                </a:lnTo>
                <a:lnTo>
                  <a:pt x="3106256" y="0"/>
                </a:lnTo>
                <a:lnTo>
                  <a:pt x="3105988" y="3901"/>
                </a:lnTo>
                <a:lnTo>
                  <a:pt x="3101733" y="42001"/>
                </a:lnTo>
                <a:lnTo>
                  <a:pt x="3096725" y="92801"/>
                </a:lnTo>
                <a:lnTo>
                  <a:pt x="3090970" y="143601"/>
                </a:lnTo>
                <a:lnTo>
                  <a:pt x="3084472" y="181701"/>
                </a:lnTo>
                <a:lnTo>
                  <a:pt x="3077239" y="232501"/>
                </a:lnTo>
                <a:lnTo>
                  <a:pt x="3069277" y="270601"/>
                </a:lnTo>
                <a:lnTo>
                  <a:pt x="3060590" y="321401"/>
                </a:lnTo>
                <a:lnTo>
                  <a:pt x="3051187" y="372201"/>
                </a:lnTo>
                <a:lnTo>
                  <a:pt x="3041071" y="410301"/>
                </a:lnTo>
                <a:lnTo>
                  <a:pt x="3030251" y="461101"/>
                </a:lnTo>
                <a:lnTo>
                  <a:pt x="3018731" y="499201"/>
                </a:lnTo>
                <a:lnTo>
                  <a:pt x="3006518" y="550001"/>
                </a:lnTo>
                <a:lnTo>
                  <a:pt x="2993617" y="588101"/>
                </a:lnTo>
                <a:lnTo>
                  <a:pt x="2980036" y="626201"/>
                </a:lnTo>
                <a:lnTo>
                  <a:pt x="2965779" y="677001"/>
                </a:lnTo>
                <a:lnTo>
                  <a:pt x="2950854" y="715101"/>
                </a:lnTo>
                <a:lnTo>
                  <a:pt x="2935265" y="765901"/>
                </a:lnTo>
                <a:lnTo>
                  <a:pt x="2919019" y="804001"/>
                </a:lnTo>
                <a:lnTo>
                  <a:pt x="2902123" y="842101"/>
                </a:lnTo>
                <a:lnTo>
                  <a:pt x="2884581" y="892901"/>
                </a:lnTo>
                <a:lnTo>
                  <a:pt x="2866401" y="931001"/>
                </a:lnTo>
                <a:lnTo>
                  <a:pt x="2847588" y="969101"/>
                </a:lnTo>
                <a:lnTo>
                  <a:pt x="2828149" y="1007201"/>
                </a:lnTo>
                <a:lnTo>
                  <a:pt x="2808089" y="1045301"/>
                </a:lnTo>
                <a:lnTo>
                  <a:pt x="2787414" y="1096101"/>
                </a:lnTo>
                <a:lnTo>
                  <a:pt x="2766131" y="1134201"/>
                </a:lnTo>
                <a:lnTo>
                  <a:pt x="2744246" y="1172301"/>
                </a:lnTo>
                <a:lnTo>
                  <a:pt x="2721764" y="1210401"/>
                </a:lnTo>
                <a:lnTo>
                  <a:pt x="2698692" y="1248501"/>
                </a:lnTo>
                <a:lnTo>
                  <a:pt x="2675035" y="1286601"/>
                </a:lnTo>
                <a:lnTo>
                  <a:pt x="2650801" y="1324701"/>
                </a:lnTo>
                <a:lnTo>
                  <a:pt x="2625994" y="1362801"/>
                </a:lnTo>
                <a:lnTo>
                  <a:pt x="2600621" y="1400901"/>
                </a:lnTo>
                <a:lnTo>
                  <a:pt x="2574688" y="1439001"/>
                </a:lnTo>
                <a:lnTo>
                  <a:pt x="2548201" y="1464401"/>
                </a:lnTo>
                <a:lnTo>
                  <a:pt x="2521166" y="1502501"/>
                </a:lnTo>
                <a:lnTo>
                  <a:pt x="2493589" y="1540601"/>
                </a:lnTo>
                <a:lnTo>
                  <a:pt x="2465477" y="1578701"/>
                </a:lnTo>
                <a:lnTo>
                  <a:pt x="2436835" y="1604101"/>
                </a:lnTo>
                <a:lnTo>
                  <a:pt x="2407669" y="1642201"/>
                </a:lnTo>
                <a:lnTo>
                  <a:pt x="2377985" y="1680301"/>
                </a:lnTo>
                <a:lnTo>
                  <a:pt x="2347790" y="1705701"/>
                </a:lnTo>
                <a:lnTo>
                  <a:pt x="2317089" y="1743801"/>
                </a:lnTo>
                <a:lnTo>
                  <a:pt x="2285889" y="1769201"/>
                </a:lnTo>
                <a:lnTo>
                  <a:pt x="2254195" y="1807301"/>
                </a:lnTo>
                <a:lnTo>
                  <a:pt x="2222014" y="1832701"/>
                </a:lnTo>
                <a:lnTo>
                  <a:pt x="2189352" y="1870801"/>
                </a:lnTo>
                <a:lnTo>
                  <a:pt x="2156214" y="1896201"/>
                </a:lnTo>
                <a:lnTo>
                  <a:pt x="2122608" y="1921601"/>
                </a:lnTo>
                <a:lnTo>
                  <a:pt x="2088538" y="1959701"/>
                </a:lnTo>
                <a:lnTo>
                  <a:pt x="2054011" y="1985101"/>
                </a:lnTo>
                <a:lnTo>
                  <a:pt x="1983610" y="2035901"/>
                </a:lnTo>
                <a:lnTo>
                  <a:pt x="1947748" y="2074001"/>
                </a:lnTo>
                <a:lnTo>
                  <a:pt x="1911453" y="2099401"/>
                </a:lnTo>
                <a:lnTo>
                  <a:pt x="1837589" y="2150201"/>
                </a:lnTo>
                <a:lnTo>
                  <a:pt x="1762067" y="2201001"/>
                </a:lnTo>
                <a:lnTo>
                  <a:pt x="1723699" y="2213701"/>
                </a:lnTo>
                <a:lnTo>
                  <a:pt x="1606239" y="2289901"/>
                </a:lnTo>
                <a:lnTo>
                  <a:pt x="1566321" y="2302601"/>
                </a:lnTo>
                <a:lnTo>
                  <a:pt x="1485375" y="2353401"/>
                </a:lnTo>
                <a:lnTo>
                  <a:pt x="1444358" y="2366101"/>
                </a:lnTo>
                <a:lnTo>
                  <a:pt x="1402987" y="2391501"/>
                </a:lnTo>
                <a:lnTo>
                  <a:pt x="1361268" y="2404201"/>
                </a:lnTo>
                <a:lnTo>
                  <a:pt x="1319207" y="2429601"/>
                </a:lnTo>
                <a:lnTo>
                  <a:pt x="1234084" y="2455001"/>
                </a:lnTo>
                <a:lnTo>
                  <a:pt x="1191033" y="2480401"/>
                </a:lnTo>
                <a:lnTo>
                  <a:pt x="790005" y="2594701"/>
                </a:lnTo>
                <a:lnTo>
                  <a:pt x="744049" y="2594701"/>
                </a:lnTo>
                <a:lnTo>
                  <a:pt x="651371" y="2620101"/>
                </a:lnTo>
                <a:lnTo>
                  <a:pt x="604662" y="2620101"/>
                </a:lnTo>
                <a:lnTo>
                  <a:pt x="557713" y="2632801"/>
                </a:lnTo>
                <a:lnTo>
                  <a:pt x="463123" y="2632801"/>
                </a:lnTo>
                <a:lnTo>
                  <a:pt x="415495" y="2645501"/>
                </a:lnTo>
                <a:close/>
              </a:path>
            </a:pathLst>
          </a:custGeom>
          <a:solidFill>
            <a:srgbClr val="F6871F"/>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2224032" y="102696"/>
            <a:ext cx="5975226" cy="1855616"/>
          </a:xfrm>
          <a:prstGeom prst="rect">
            <a:avLst/>
          </a:prstGeom>
        </p:spPr>
      </p:pic>
      <p:pic>
        <p:nvPicPr>
          <p:cNvPr id="18" name="bg object 18"/>
          <p:cNvPicPr/>
          <p:nvPr/>
        </p:nvPicPr>
        <p:blipFill>
          <a:blip r:embed="rId8" cstate="print"/>
          <a:stretch>
            <a:fillRect/>
          </a:stretch>
        </p:blipFill>
        <p:spPr>
          <a:xfrm>
            <a:off x="16658192" y="8648200"/>
            <a:ext cx="1622009" cy="1615609"/>
          </a:xfrm>
          <a:prstGeom prst="rect">
            <a:avLst/>
          </a:prstGeom>
        </p:spPr>
      </p:pic>
      <p:sp>
        <p:nvSpPr>
          <p:cNvPr id="19" name="bg object 19"/>
          <p:cNvSpPr/>
          <p:nvPr/>
        </p:nvSpPr>
        <p:spPr>
          <a:xfrm>
            <a:off x="0" y="8224077"/>
            <a:ext cx="2817495" cy="2063114"/>
          </a:xfrm>
          <a:custGeom>
            <a:avLst/>
            <a:gdLst/>
            <a:ahLst/>
            <a:cxnLst/>
            <a:rect l="l" t="t" r="r" b="b"/>
            <a:pathLst>
              <a:path w="2817495" h="2063115">
                <a:moveTo>
                  <a:pt x="2817452" y="2062922"/>
                </a:moveTo>
                <a:lnTo>
                  <a:pt x="0" y="2062922"/>
                </a:lnTo>
                <a:lnTo>
                  <a:pt x="0" y="0"/>
                </a:lnTo>
                <a:lnTo>
                  <a:pt x="48642" y="0"/>
                </a:lnTo>
                <a:lnTo>
                  <a:pt x="97095" y="12699"/>
                </a:lnTo>
                <a:lnTo>
                  <a:pt x="241248" y="12699"/>
                </a:lnTo>
                <a:lnTo>
                  <a:pt x="288877" y="25399"/>
                </a:lnTo>
                <a:lnTo>
                  <a:pt x="383467" y="25399"/>
                </a:lnTo>
                <a:lnTo>
                  <a:pt x="430415" y="38099"/>
                </a:lnTo>
                <a:lnTo>
                  <a:pt x="477125" y="38099"/>
                </a:lnTo>
                <a:lnTo>
                  <a:pt x="569802" y="63499"/>
                </a:lnTo>
                <a:lnTo>
                  <a:pt x="615758" y="63499"/>
                </a:lnTo>
                <a:lnTo>
                  <a:pt x="1016787" y="177799"/>
                </a:lnTo>
                <a:lnTo>
                  <a:pt x="1059837" y="203199"/>
                </a:lnTo>
                <a:lnTo>
                  <a:pt x="1144961" y="228599"/>
                </a:lnTo>
                <a:lnTo>
                  <a:pt x="1187022" y="253999"/>
                </a:lnTo>
                <a:lnTo>
                  <a:pt x="1228741" y="266699"/>
                </a:lnTo>
                <a:lnTo>
                  <a:pt x="1270111" y="292099"/>
                </a:lnTo>
                <a:lnTo>
                  <a:pt x="1311128" y="304799"/>
                </a:lnTo>
                <a:lnTo>
                  <a:pt x="1392075" y="355599"/>
                </a:lnTo>
                <a:lnTo>
                  <a:pt x="1431993" y="368299"/>
                </a:lnTo>
                <a:lnTo>
                  <a:pt x="1549452" y="444499"/>
                </a:lnTo>
                <a:lnTo>
                  <a:pt x="1587820" y="457199"/>
                </a:lnTo>
                <a:lnTo>
                  <a:pt x="1625786" y="482599"/>
                </a:lnTo>
                <a:lnTo>
                  <a:pt x="1700485" y="533399"/>
                </a:lnTo>
                <a:lnTo>
                  <a:pt x="1773501" y="584199"/>
                </a:lnTo>
                <a:lnTo>
                  <a:pt x="1809363" y="622299"/>
                </a:lnTo>
                <a:lnTo>
                  <a:pt x="1844786" y="647699"/>
                </a:lnTo>
                <a:lnTo>
                  <a:pt x="1914291" y="698499"/>
                </a:lnTo>
                <a:lnTo>
                  <a:pt x="1948361" y="736599"/>
                </a:lnTo>
                <a:lnTo>
                  <a:pt x="1981968" y="761999"/>
                </a:lnTo>
                <a:lnTo>
                  <a:pt x="2015105" y="787399"/>
                </a:lnTo>
                <a:lnTo>
                  <a:pt x="2047768" y="825499"/>
                </a:lnTo>
                <a:lnTo>
                  <a:pt x="2079949" y="850899"/>
                </a:lnTo>
                <a:lnTo>
                  <a:pt x="2111642" y="888999"/>
                </a:lnTo>
                <a:lnTo>
                  <a:pt x="2142843" y="914399"/>
                </a:lnTo>
                <a:lnTo>
                  <a:pt x="2173543" y="952499"/>
                </a:lnTo>
                <a:lnTo>
                  <a:pt x="2203738" y="977899"/>
                </a:lnTo>
                <a:lnTo>
                  <a:pt x="2233422" y="1015999"/>
                </a:lnTo>
                <a:lnTo>
                  <a:pt x="2262588" y="1054099"/>
                </a:lnTo>
                <a:lnTo>
                  <a:pt x="2291230" y="1079499"/>
                </a:lnTo>
                <a:lnTo>
                  <a:pt x="2319343" y="1117599"/>
                </a:lnTo>
                <a:lnTo>
                  <a:pt x="2346920" y="1155699"/>
                </a:lnTo>
                <a:lnTo>
                  <a:pt x="2373954" y="1193799"/>
                </a:lnTo>
                <a:lnTo>
                  <a:pt x="2400441" y="1219199"/>
                </a:lnTo>
                <a:lnTo>
                  <a:pt x="2426374" y="1257299"/>
                </a:lnTo>
                <a:lnTo>
                  <a:pt x="2451747" y="1295399"/>
                </a:lnTo>
                <a:lnTo>
                  <a:pt x="2476554" y="1333499"/>
                </a:lnTo>
                <a:lnTo>
                  <a:pt x="2500789" y="1371599"/>
                </a:lnTo>
                <a:lnTo>
                  <a:pt x="2524445" y="1409699"/>
                </a:lnTo>
                <a:lnTo>
                  <a:pt x="2547517" y="1447799"/>
                </a:lnTo>
                <a:lnTo>
                  <a:pt x="2569999" y="1485899"/>
                </a:lnTo>
                <a:lnTo>
                  <a:pt x="2591885" y="1523999"/>
                </a:lnTo>
                <a:lnTo>
                  <a:pt x="2613168" y="1562099"/>
                </a:lnTo>
                <a:lnTo>
                  <a:pt x="2633842" y="1612899"/>
                </a:lnTo>
                <a:lnTo>
                  <a:pt x="2653903" y="1650999"/>
                </a:lnTo>
                <a:lnTo>
                  <a:pt x="2673342" y="1689099"/>
                </a:lnTo>
                <a:lnTo>
                  <a:pt x="2692155" y="1727199"/>
                </a:lnTo>
                <a:lnTo>
                  <a:pt x="2710335" y="1765299"/>
                </a:lnTo>
                <a:lnTo>
                  <a:pt x="2727876" y="1816099"/>
                </a:lnTo>
                <a:lnTo>
                  <a:pt x="2744773" y="1854199"/>
                </a:lnTo>
                <a:lnTo>
                  <a:pt x="2761018" y="1892299"/>
                </a:lnTo>
                <a:lnTo>
                  <a:pt x="2776607" y="1943099"/>
                </a:lnTo>
                <a:lnTo>
                  <a:pt x="2791533" y="1981199"/>
                </a:lnTo>
                <a:lnTo>
                  <a:pt x="2805789" y="2019299"/>
                </a:lnTo>
                <a:lnTo>
                  <a:pt x="2817452" y="2062922"/>
                </a:lnTo>
                <a:close/>
              </a:path>
            </a:pathLst>
          </a:custGeom>
          <a:solidFill>
            <a:srgbClr val="F6871F"/>
          </a:solidFill>
        </p:spPr>
        <p:txBody>
          <a:bodyPr wrap="square" lIns="0" tIns="0" rIns="0" bIns="0" rtlCol="0"/>
          <a:lstStyle/>
          <a:p>
            <a:endParaRPr/>
          </a:p>
        </p:txBody>
      </p:sp>
      <p:pic>
        <p:nvPicPr>
          <p:cNvPr id="20" name="bg object 20"/>
          <p:cNvPicPr/>
          <p:nvPr/>
        </p:nvPicPr>
        <p:blipFill>
          <a:blip r:embed="rId9" cstate="print"/>
          <a:stretch>
            <a:fillRect/>
          </a:stretch>
        </p:blipFill>
        <p:spPr>
          <a:xfrm>
            <a:off x="426834" y="3968940"/>
            <a:ext cx="2514599" cy="2514599"/>
          </a:xfrm>
          <a:prstGeom prst="rect">
            <a:avLst/>
          </a:prstGeom>
        </p:spPr>
      </p:pic>
      <p:sp>
        <p:nvSpPr>
          <p:cNvPr id="2" name="Holder 2"/>
          <p:cNvSpPr>
            <a:spLocks noGrp="1"/>
          </p:cNvSpPr>
          <p:nvPr>
            <p:ph type="title"/>
          </p:nvPr>
        </p:nvSpPr>
        <p:spPr>
          <a:xfrm>
            <a:off x="5862615" y="1497684"/>
            <a:ext cx="6562768" cy="805814"/>
          </a:xfrm>
          <a:prstGeom prst="rect">
            <a:avLst/>
          </a:prstGeom>
        </p:spPr>
        <p:txBody>
          <a:bodyPr wrap="square" lIns="0" tIns="0" rIns="0" bIns="0">
            <a:spAutoFit/>
          </a:bodyPr>
          <a:lstStyle>
            <a:lvl1pPr>
              <a:defRPr sz="5100" b="1" i="0" u="heavy">
                <a:solidFill>
                  <a:srgbClr val="F6871F"/>
                </a:solidFill>
                <a:latin typeface="Trebuchet MS"/>
                <a:cs typeface="Trebuchet MS"/>
              </a:defRPr>
            </a:lvl1pPr>
          </a:lstStyle>
          <a:p>
            <a:endParaRPr/>
          </a:p>
        </p:txBody>
      </p:sp>
      <p:sp>
        <p:nvSpPr>
          <p:cNvPr id="3" name="Holder 3"/>
          <p:cNvSpPr>
            <a:spLocks noGrp="1"/>
          </p:cNvSpPr>
          <p:nvPr>
            <p:ph type="body" idx="1"/>
          </p:nvPr>
        </p:nvSpPr>
        <p:spPr>
          <a:xfrm>
            <a:off x="2079892" y="2529289"/>
            <a:ext cx="14128214" cy="27400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g"/><Relationship Id="rId7" Type="http://schemas.openxmlformats.org/officeDocument/2006/relationships/hyperlink" Target="https://github.com/Vishwas1512"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hyperlink" Target="http://www.linkedin.com/in/kandakatla-vishwas-60676a2a1" TargetMode="External"/><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kaggle.com/datasets/abhijitdahatonde/swiggy-restuarant-dataset" TargetMode="External"/><Relationship Id="rId5" Type="http://schemas.openxmlformats.org/officeDocument/2006/relationships/image" Target="../media/image13.jp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9" cy="9389030"/>
            </a:xfrm>
            <a:prstGeom prst="rect">
              <a:avLst/>
            </a:prstGeom>
          </p:spPr>
        </p:pic>
        <p:pic>
          <p:nvPicPr>
            <p:cNvPr id="4" name="object 4"/>
            <p:cNvPicPr/>
            <p:nvPr/>
          </p:nvPicPr>
          <p:blipFill>
            <a:blip r:embed="rId3" cstate="print"/>
            <a:stretch>
              <a:fillRect/>
            </a:stretch>
          </p:blipFill>
          <p:spPr>
            <a:xfrm>
              <a:off x="6223902" y="6663588"/>
              <a:ext cx="5305425" cy="1504949"/>
            </a:xfrm>
            <a:prstGeom prst="rect">
              <a:avLst/>
            </a:prstGeom>
          </p:spPr>
        </p:pic>
        <p:pic>
          <p:nvPicPr>
            <p:cNvPr id="5" name="object 5"/>
            <p:cNvPicPr/>
            <p:nvPr/>
          </p:nvPicPr>
          <p:blipFill>
            <a:blip r:embed="rId4" cstate="print"/>
            <a:stretch>
              <a:fillRect/>
            </a:stretch>
          </p:blipFill>
          <p:spPr>
            <a:xfrm>
              <a:off x="0" y="6891978"/>
              <a:ext cx="3458354" cy="3395020"/>
            </a:xfrm>
            <a:prstGeom prst="rect">
              <a:avLst/>
            </a:prstGeom>
          </p:spPr>
        </p:pic>
        <p:pic>
          <p:nvPicPr>
            <p:cNvPr id="6" name="object 6"/>
            <p:cNvPicPr/>
            <p:nvPr/>
          </p:nvPicPr>
          <p:blipFill>
            <a:blip r:embed="rId5" cstate="print"/>
            <a:stretch>
              <a:fillRect/>
            </a:stretch>
          </p:blipFill>
          <p:spPr>
            <a:xfrm>
              <a:off x="4223617" y="8049367"/>
              <a:ext cx="2419349" cy="2237632"/>
            </a:xfrm>
            <a:prstGeom prst="rect">
              <a:avLst/>
            </a:prstGeom>
          </p:spPr>
        </p:pic>
        <p:pic>
          <p:nvPicPr>
            <p:cNvPr id="7" name="object 7"/>
            <p:cNvPicPr/>
            <p:nvPr/>
          </p:nvPicPr>
          <p:blipFill>
            <a:blip r:embed="rId6" cstate="print"/>
            <a:stretch>
              <a:fillRect/>
            </a:stretch>
          </p:blipFill>
          <p:spPr>
            <a:xfrm>
              <a:off x="16486632" y="8632739"/>
              <a:ext cx="1801366" cy="1654260"/>
            </a:xfrm>
            <a:prstGeom prst="rect">
              <a:avLst/>
            </a:prstGeom>
          </p:spPr>
        </p:pic>
      </p:grpSp>
      <p:sp>
        <p:nvSpPr>
          <p:cNvPr id="8" name="object 8"/>
          <p:cNvSpPr txBox="1"/>
          <p:nvPr/>
        </p:nvSpPr>
        <p:spPr>
          <a:xfrm>
            <a:off x="5105400" y="5618170"/>
            <a:ext cx="12728575" cy="953465"/>
          </a:xfrm>
          <a:prstGeom prst="rect">
            <a:avLst/>
          </a:prstGeom>
        </p:spPr>
        <p:txBody>
          <a:bodyPr vert="horz" wrap="square" lIns="0" tIns="14604" rIns="0" bIns="0" rtlCol="0">
            <a:spAutoFit/>
          </a:bodyPr>
          <a:lstStyle/>
          <a:p>
            <a:pPr marL="12700">
              <a:lnSpc>
                <a:spcPct val="100000"/>
              </a:lnSpc>
              <a:spcBef>
                <a:spcPts val="114"/>
              </a:spcBef>
            </a:pPr>
            <a:r>
              <a:rPr lang="en-US" sz="6100" b="1" spc="459" dirty="0">
                <a:solidFill>
                  <a:srgbClr val="F6871F"/>
                </a:solidFill>
                <a:latin typeface="Trebuchet MS"/>
                <a:cs typeface="Trebuchet MS"/>
              </a:rPr>
              <a:t>Deep-Dive Analysis</a:t>
            </a:r>
            <a:endParaRPr lang="en-US" sz="6100" dirty="0">
              <a:latin typeface="Trebuchet MS"/>
              <a:cs typeface="Trebuchet MS"/>
            </a:endParaRPr>
          </a:p>
        </p:txBody>
      </p:sp>
      <p:sp>
        <p:nvSpPr>
          <p:cNvPr id="9" name="object 9"/>
          <p:cNvSpPr txBox="1"/>
          <p:nvPr/>
        </p:nvSpPr>
        <p:spPr>
          <a:xfrm>
            <a:off x="6603066" y="8889269"/>
            <a:ext cx="8789334" cy="599522"/>
          </a:xfrm>
          <a:prstGeom prst="rect">
            <a:avLst/>
          </a:prstGeom>
        </p:spPr>
        <p:txBody>
          <a:bodyPr vert="horz" wrap="square" lIns="0" tIns="14604" rIns="0" bIns="0" rtlCol="0">
            <a:spAutoFit/>
          </a:bodyPr>
          <a:lstStyle/>
          <a:p>
            <a:pPr marL="12700">
              <a:lnSpc>
                <a:spcPct val="100000"/>
              </a:lnSpc>
              <a:spcBef>
                <a:spcPts val="114"/>
              </a:spcBef>
            </a:pPr>
            <a:r>
              <a:rPr sz="3800" b="1" spc="200" dirty="0">
                <a:latin typeface="Trebuchet MS"/>
                <a:cs typeface="Trebuchet MS"/>
              </a:rPr>
              <a:t>Presented</a:t>
            </a:r>
            <a:r>
              <a:rPr sz="3800" b="1" spc="-125" dirty="0">
                <a:latin typeface="Trebuchet MS"/>
                <a:cs typeface="Trebuchet MS"/>
              </a:rPr>
              <a:t> </a:t>
            </a:r>
            <a:r>
              <a:rPr sz="3800" b="1" spc="330" dirty="0">
                <a:latin typeface="Trebuchet MS"/>
                <a:cs typeface="Trebuchet MS"/>
              </a:rPr>
              <a:t>By</a:t>
            </a:r>
            <a:r>
              <a:rPr sz="3800" b="1" spc="-125" dirty="0">
                <a:latin typeface="Trebuchet MS"/>
                <a:cs typeface="Trebuchet MS"/>
              </a:rPr>
              <a:t> </a:t>
            </a:r>
            <a:r>
              <a:rPr lang="en-US" sz="3800" b="1" spc="310" dirty="0">
                <a:latin typeface="Trebuchet MS"/>
                <a:cs typeface="Trebuchet MS"/>
              </a:rPr>
              <a:t>Vishwas Kandakatla</a:t>
            </a:r>
            <a:endParaRPr sz="3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87447" y="1934659"/>
            <a:ext cx="12211685" cy="543560"/>
          </a:xfrm>
          <a:prstGeom prst="rect">
            <a:avLst/>
          </a:prstGeom>
        </p:spPr>
        <p:txBody>
          <a:bodyPr vert="horz" wrap="square" lIns="0" tIns="12700" rIns="0" bIns="0" rtlCol="0">
            <a:spAutoFit/>
          </a:bodyPr>
          <a:lstStyle/>
          <a:p>
            <a:pPr marL="12700">
              <a:lnSpc>
                <a:spcPct val="100000"/>
              </a:lnSpc>
              <a:spcBef>
                <a:spcPts val="100"/>
              </a:spcBef>
            </a:pPr>
            <a:r>
              <a:rPr sz="5100" b="1" spc="300" baseline="2450" dirty="0">
                <a:latin typeface="Trebuchet MS"/>
                <a:cs typeface="Trebuchet MS"/>
              </a:rPr>
              <a:t>Problem:</a:t>
            </a:r>
            <a:r>
              <a:rPr sz="5100" b="1" spc="450" baseline="2450" dirty="0">
                <a:latin typeface="Trebuchet MS"/>
                <a:cs typeface="Trebuchet MS"/>
              </a:rPr>
              <a:t> </a:t>
            </a:r>
            <a:r>
              <a:rPr sz="3400" spc="-60" dirty="0">
                <a:latin typeface="Trebuchet MS"/>
                <a:cs typeface="Trebuchet MS"/>
              </a:rPr>
              <a:t>Display</a:t>
            </a:r>
            <a:r>
              <a:rPr sz="3400" spc="-105" dirty="0">
                <a:latin typeface="Trebuchet MS"/>
                <a:cs typeface="Trebuchet MS"/>
              </a:rPr>
              <a:t> </a:t>
            </a:r>
            <a:r>
              <a:rPr sz="3400" spc="-125" dirty="0">
                <a:latin typeface="Trebuchet MS"/>
                <a:cs typeface="Trebuchet MS"/>
              </a:rPr>
              <a:t>all</a:t>
            </a:r>
            <a:r>
              <a:rPr sz="3400" spc="-100" dirty="0">
                <a:latin typeface="Trebuchet MS"/>
                <a:cs typeface="Trebuchet MS"/>
              </a:rPr>
              <a:t> </a:t>
            </a:r>
            <a:r>
              <a:rPr sz="3400" spc="-90" dirty="0">
                <a:solidFill>
                  <a:srgbClr val="F6871F"/>
                </a:solidFill>
                <a:latin typeface="Trebuchet MS"/>
                <a:cs typeface="Trebuchet MS"/>
              </a:rPr>
              <a:t>customers</a:t>
            </a:r>
            <a:r>
              <a:rPr sz="3400" spc="-100" dirty="0">
                <a:solidFill>
                  <a:srgbClr val="F6871F"/>
                </a:solidFill>
                <a:latin typeface="Trebuchet MS"/>
                <a:cs typeface="Trebuchet MS"/>
              </a:rPr>
              <a:t> </a:t>
            </a:r>
            <a:r>
              <a:rPr sz="3400" spc="-55" dirty="0">
                <a:latin typeface="Trebuchet MS"/>
                <a:cs typeface="Trebuchet MS"/>
              </a:rPr>
              <a:t>who</a:t>
            </a:r>
            <a:r>
              <a:rPr sz="3400" spc="-105" dirty="0">
                <a:latin typeface="Trebuchet MS"/>
                <a:cs typeface="Trebuchet MS"/>
              </a:rPr>
              <a:t> </a:t>
            </a:r>
            <a:r>
              <a:rPr sz="3400" spc="-55" dirty="0">
                <a:latin typeface="Trebuchet MS"/>
                <a:cs typeface="Trebuchet MS"/>
              </a:rPr>
              <a:t>have</a:t>
            </a:r>
            <a:r>
              <a:rPr sz="3400" spc="-100" dirty="0">
                <a:latin typeface="Trebuchet MS"/>
                <a:cs typeface="Trebuchet MS"/>
              </a:rPr>
              <a:t> </a:t>
            </a:r>
            <a:r>
              <a:rPr sz="3400" spc="-130" dirty="0">
                <a:latin typeface="Trebuchet MS"/>
                <a:cs typeface="Trebuchet MS"/>
              </a:rPr>
              <a:t>never</a:t>
            </a:r>
            <a:r>
              <a:rPr sz="3400" spc="-105" dirty="0">
                <a:latin typeface="Trebuchet MS"/>
                <a:cs typeface="Trebuchet MS"/>
              </a:rPr>
              <a:t> </a:t>
            </a:r>
            <a:r>
              <a:rPr sz="3400" spc="5" dirty="0">
                <a:latin typeface="Trebuchet MS"/>
                <a:cs typeface="Trebuchet MS"/>
              </a:rPr>
              <a:t>placed</a:t>
            </a:r>
            <a:r>
              <a:rPr sz="3400" spc="-100" dirty="0">
                <a:latin typeface="Trebuchet MS"/>
                <a:cs typeface="Trebuchet MS"/>
              </a:rPr>
              <a:t> </a:t>
            </a:r>
            <a:r>
              <a:rPr sz="3400" spc="5" dirty="0">
                <a:latin typeface="Trebuchet MS"/>
                <a:cs typeface="Trebuchet MS"/>
              </a:rPr>
              <a:t>an</a:t>
            </a:r>
            <a:r>
              <a:rPr sz="3400" spc="-100" dirty="0">
                <a:latin typeface="Trebuchet MS"/>
                <a:cs typeface="Trebuchet MS"/>
              </a:rPr>
              <a:t> </a:t>
            </a:r>
            <a:r>
              <a:rPr sz="3400" spc="-95" dirty="0">
                <a:latin typeface="Trebuchet MS"/>
                <a:cs typeface="Trebuchet MS"/>
              </a:rPr>
              <a:t>order</a:t>
            </a:r>
            <a:endParaRPr sz="3400" dirty="0">
              <a:latin typeface="Trebuchet MS"/>
              <a:cs typeface="Trebuchet MS"/>
            </a:endParaRPr>
          </a:p>
        </p:txBody>
      </p:sp>
      <p:sp>
        <p:nvSpPr>
          <p:cNvPr id="4" name="object 4"/>
          <p:cNvSpPr txBox="1"/>
          <p:nvPr/>
        </p:nvSpPr>
        <p:spPr>
          <a:xfrm>
            <a:off x="5029529" y="2986219"/>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a:latin typeface="Trebuchet MS"/>
              <a:cs typeface="Trebuchet MS"/>
            </a:endParaRPr>
          </a:p>
        </p:txBody>
      </p:sp>
      <p:pic>
        <p:nvPicPr>
          <p:cNvPr id="6" name="Picture 5">
            <a:extLst>
              <a:ext uri="{FF2B5EF4-FFF2-40B4-BE49-F238E27FC236}">
                <a16:creationId xmlns:a16="http://schemas.microsoft.com/office/drawing/2014/main" id="{020E466C-239A-FA31-4C35-5C8A9DA20ED1}"/>
              </a:ext>
            </a:extLst>
          </p:cNvPr>
          <p:cNvPicPr>
            <a:picLocks noChangeAspect="1"/>
          </p:cNvPicPr>
          <p:nvPr/>
        </p:nvPicPr>
        <p:blipFill>
          <a:blip r:embed="rId2"/>
          <a:stretch>
            <a:fillRect/>
          </a:stretch>
        </p:blipFill>
        <p:spPr>
          <a:xfrm>
            <a:off x="3276600" y="4305300"/>
            <a:ext cx="11807897" cy="24519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67000" y="1891479"/>
            <a:ext cx="15544800" cy="1120820"/>
          </a:xfrm>
          <a:prstGeom prst="rect">
            <a:avLst/>
          </a:prstGeom>
        </p:spPr>
        <p:txBody>
          <a:bodyPr vert="horz" wrap="square" lIns="0" tIns="12700" rIns="0" bIns="0" rtlCol="0">
            <a:spAutoFit/>
          </a:bodyPr>
          <a:lstStyle/>
          <a:p>
            <a:pPr marL="12700">
              <a:lnSpc>
                <a:spcPct val="100000"/>
              </a:lnSpc>
              <a:spcBef>
                <a:spcPts val="100"/>
              </a:spcBef>
            </a:pPr>
            <a:r>
              <a:rPr sz="5100" b="1" spc="300" baseline="-3267" dirty="0">
                <a:latin typeface="Trebuchet MS"/>
                <a:cs typeface="Trebuchet MS"/>
              </a:rPr>
              <a:t>Problem:</a:t>
            </a:r>
            <a:r>
              <a:rPr sz="5100" b="1" spc="-232" baseline="-3267" dirty="0">
                <a:latin typeface="Trebuchet MS"/>
                <a:cs typeface="Trebuchet MS"/>
              </a:rPr>
              <a:t> </a:t>
            </a:r>
            <a:r>
              <a:rPr lang="en-US" sz="3600" dirty="0">
                <a:latin typeface="Trebuchet MS" panose="020B0603020202020204" pitchFamily="34" charset="0"/>
              </a:rPr>
              <a:t>Find all </a:t>
            </a:r>
            <a:r>
              <a:rPr lang="en-US" sz="3600" dirty="0">
                <a:solidFill>
                  <a:schemeClr val="accent6"/>
                </a:solidFill>
                <a:latin typeface="Trebuchet MS" panose="020B0603020202020204" pitchFamily="34" charset="0"/>
              </a:rPr>
              <a:t>restaurants</a:t>
            </a:r>
            <a:r>
              <a:rPr lang="en-US" sz="3600" dirty="0">
                <a:latin typeface="Trebuchet MS" panose="020B0603020202020204" pitchFamily="34" charset="0"/>
              </a:rPr>
              <a:t> that offer both </a:t>
            </a:r>
            <a:r>
              <a:rPr lang="en-US" sz="3600" dirty="0">
                <a:solidFill>
                  <a:schemeClr val="accent6"/>
                </a:solidFill>
                <a:latin typeface="Trebuchet MS" panose="020B0603020202020204" pitchFamily="34" charset="0"/>
              </a:rPr>
              <a:t>North Indian </a:t>
            </a:r>
            <a:r>
              <a:rPr lang="en-US" sz="3600" dirty="0">
                <a:latin typeface="Trebuchet MS" panose="020B0603020202020204" pitchFamily="34" charset="0"/>
              </a:rPr>
              <a:t>and</a:t>
            </a:r>
            <a:r>
              <a:rPr lang="en-US" sz="3600" dirty="0">
                <a:solidFill>
                  <a:schemeClr val="accent6"/>
                </a:solidFill>
                <a:latin typeface="Trebuchet MS" panose="020B0603020202020204" pitchFamily="34" charset="0"/>
              </a:rPr>
              <a:t> Chinese </a:t>
            </a:r>
            <a:r>
              <a:rPr lang="en-US" sz="3600" dirty="0">
                <a:latin typeface="Trebuchet MS" panose="020B0603020202020204" pitchFamily="34" charset="0"/>
              </a:rPr>
              <a:t>cuisine</a:t>
            </a:r>
            <a:r>
              <a:rPr sz="3400" spc="-45" dirty="0">
                <a:latin typeface="Trebuchet MS" panose="020B0603020202020204" pitchFamily="34" charset="0"/>
                <a:cs typeface="Trebuchet MS"/>
              </a:rPr>
              <a:t>.</a:t>
            </a:r>
            <a:endParaRPr sz="3400" dirty="0">
              <a:latin typeface="Trebuchet MS" panose="020B0603020202020204" pitchFamily="34" charset="0"/>
              <a:cs typeface="Trebuchet MS"/>
            </a:endParaRPr>
          </a:p>
        </p:txBody>
      </p:sp>
      <p:sp>
        <p:nvSpPr>
          <p:cNvPr id="4" name="object 4"/>
          <p:cNvSpPr txBox="1"/>
          <p:nvPr/>
        </p:nvSpPr>
        <p:spPr>
          <a:xfrm>
            <a:off x="5029529" y="2986219"/>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a:latin typeface="Trebuchet MS"/>
              <a:cs typeface="Trebuchet MS"/>
            </a:endParaRPr>
          </a:p>
        </p:txBody>
      </p:sp>
      <p:pic>
        <p:nvPicPr>
          <p:cNvPr id="6" name="Picture 5">
            <a:extLst>
              <a:ext uri="{FF2B5EF4-FFF2-40B4-BE49-F238E27FC236}">
                <a16:creationId xmlns:a16="http://schemas.microsoft.com/office/drawing/2014/main" id="{A3EEA684-3D19-051A-A2CF-1E931A15FE29}"/>
              </a:ext>
            </a:extLst>
          </p:cNvPr>
          <p:cNvPicPr>
            <a:picLocks noChangeAspect="1"/>
          </p:cNvPicPr>
          <p:nvPr/>
        </p:nvPicPr>
        <p:blipFill>
          <a:blip r:embed="rId2"/>
          <a:stretch>
            <a:fillRect/>
          </a:stretch>
        </p:blipFill>
        <p:spPr>
          <a:xfrm>
            <a:off x="3657600" y="4305300"/>
            <a:ext cx="11430000" cy="27027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87446" y="1891479"/>
            <a:ext cx="12581154" cy="566822"/>
          </a:xfrm>
          <a:prstGeom prst="rect">
            <a:avLst/>
          </a:prstGeom>
        </p:spPr>
        <p:txBody>
          <a:bodyPr vert="horz" wrap="square" lIns="0" tIns="12700" rIns="0" bIns="0" rtlCol="0">
            <a:spAutoFit/>
          </a:bodyPr>
          <a:lstStyle/>
          <a:p>
            <a:pPr marL="12700">
              <a:lnSpc>
                <a:spcPct val="100000"/>
              </a:lnSpc>
              <a:spcBef>
                <a:spcPts val="100"/>
              </a:spcBef>
            </a:pPr>
            <a:r>
              <a:rPr sz="5100" b="1" spc="300" baseline="-3267" dirty="0">
                <a:latin typeface="Trebuchet MS"/>
                <a:cs typeface="Trebuchet MS"/>
              </a:rPr>
              <a:t>Problem:</a:t>
            </a:r>
            <a:r>
              <a:rPr sz="5100" b="1" spc="-104" baseline="-3267" dirty="0">
                <a:latin typeface="Trebuchet MS"/>
                <a:cs typeface="Trebuchet MS"/>
              </a:rPr>
              <a:t> </a:t>
            </a:r>
            <a:r>
              <a:rPr lang="en-US" sz="3600" dirty="0">
                <a:latin typeface="Trebuchet MS" panose="020B0603020202020204" pitchFamily="34" charset="0"/>
              </a:rPr>
              <a:t>Find the total number of </a:t>
            </a:r>
            <a:r>
              <a:rPr lang="en-US" sz="3600" dirty="0">
                <a:solidFill>
                  <a:schemeClr val="accent6"/>
                </a:solidFill>
                <a:latin typeface="Trebuchet MS" panose="020B0603020202020204" pitchFamily="34" charset="0"/>
              </a:rPr>
              <a:t>restaurants</a:t>
            </a:r>
            <a:r>
              <a:rPr lang="en-US" sz="3600" dirty="0">
                <a:latin typeface="Trebuchet MS" panose="020B0603020202020204" pitchFamily="34" charset="0"/>
              </a:rPr>
              <a:t> in each </a:t>
            </a:r>
            <a:r>
              <a:rPr lang="en-US" sz="3600" dirty="0">
                <a:solidFill>
                  <a:schemeClr val="accent6"/>
                </a:solidFill>
                <a:latin typeface="Trebuchet MS" panose="020B0603020202020204" pitchFamily="34" charset="0"/>
              </a:rPr>
              <a:t>city</a:t>
            </a:r>
            <a:r>
              <a:rPr sz="3400" spc="-85" dirty="0">
                <a:latin typeface="Trebuchet MS" panose="020B0603020202020204" pitchFamily="34" charset="0"/>
                <a:cs typeface="Trebuchet MS"/>
              </a:rPr>
              <a:t>.</a:t>
            </a:r>
            <a:endParaRPr sz="3400" dirty="0">
              <a:latin typeface="Trebuchet MS" panose="020B0603020202020204" pitchFamily="34" charset="0"/>
              <a:cs typeface="Trebuchet MS"/>
            </a:endParaRPr>
          </a:p>
        </p:txBody>
      </p:sp>
      <p:sp>
        <p:nvSpPr>
          <p:cNvPr id="4" name="object 4"/>
          <p:cNvSpPr txBox="1"/>
          <p:nvPr/>
        </p:nvSpPr>
        <p:spPr>
          <a:xfrm>
            <a:off x="5029529" y="2857500"/>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dirty="0">
              <a:latin typeface="Trebuchet MS"/>
              <a:cs typeface="Trebuchet MS"/>
            </a:endParaRPr>
          </a:p>
        </p:txBody>
      </p:sp>
      <p:pic>
        <p:nvPicPr>
          <p:cNvPr id="6" name="Picture 5">
            <a:extLst>
              <a:ext uri="{FF2B5EF4-FFF2-40B4-BE49-F238E27FC236}">
                <a16:creationId xmlns:a16="http://schemas.microsoft.com/office/drawing/2014/main" id="{DEFD2925-FCF7-B526-ABF6-75BBB4D5651F}"/>
              </a:ext>
            </a:extLst>
          </p:cNvPr>
          <p:cNvPicPr>
            <a:picLocks noChangeAspect="1"/>
          </p:cNvPicPr>
          <p:nvPr/>
        </p:nvPicPr>
        <p:blipFill>
          <a:blip r:embed="rId2"/>
          <a:stretch>
            <a:fillRect/>
          </a:stretch>
        </p:blipFill>
        <p:spPr>
          <a:xfrm>
            <a:off x="3962399" y="4338626"/>
            <a:ext cx="9144001" cy="2100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87447" y="1891479"/>
            <a:ext cx="14291944" cy="566822"/>
          </a:xfrm>
          <a:prstGeom prst="rect">
            <a:avLst/>
          </a:prstGeom>
        </p:spPr>
        <p:txBody>
          <a:bodyPr vert="horz" wrap="square" lIns="0" tIns="12700" rIns="0" bIns="0" rtlCol="0">
            <a:spAutoFit/>
          </a:bodyPr>
          <a:lstStyle/>
          <a:p>
            <a:pPr marL="12700">
              <a:lnSpc>
                <a:spcPct val="100000"/>
              </a:lnSpc>
              <a:spcBef>
                <a:spcPts val="100"/>
              </a:spcBef>
            </a:pPr>
            <a:r>
              <a:rPr sz="5100" b="1" spc="300" baseline="-3267" dirty="0">
                <a:latin typeface="Trebuchet MS"/>
                <a:cs typeface="Trebuchet MS"/>
              </a:rPr>
              <a:t>Problem:</a:t>
            </a:r>
            <a:r>
              <a:rPr lang="en-US" sz="5100" b="1" spc="300" baseline="-3267" dirty="0">
                <a:latin typeface="Trebuchet MS"/>
                <a:cs typeface="Trebuchet MS"/>
              </a:rPr>
              <a:t> </a:t>
            </a:r>
            <a:r>
              <a:rPr lang="en-US" sz="3600" dirty="0">
                <a:latin typeface="Trebuchet MS" panose="020B0603020202020204" pitchFamily="34" charset="0"/>
              </a:rPr>
              <a:t>Find the </a:t>
            </a:r>
            <a:r>
              <a:rPr lang="en-US" sz="3600" dirty="0">
                <a:solidFill>
                  <a:schemeClr val="accent6"/>
                </a:solidFill>
                <a:latin typeface="Trebuchet MS" panose="020B0603020202020204" pitchFamily="34" charset="0"/>
              </a:rPr>
              <a:t>average</a:t>
            </a:r>
            <a:r>
              <a:rPr lang="en-US" sz="3600" dirty="0">
                <a:latin typeface="Trebuchet MS" panose="020B0603020202020204" pitchFamily="34" charset="0"/>
              </a:rPr>
              <a:t> meal </a:t>
            </a:r>
            <a:r>
              <a:rPr lang="en-US" sz="3600" dirty="0">
                <a:solidFill>
                  <a:schemeClr val="accent6"/>
                </a:solidFill>
                <a:latin typeface="Trebuchet MS" panose="020B0603020202020204" pitchFamily="34" charset="0"/>
              </a:rPr>
              <a:t>price</a:t>
            </a:r>
            <a:r>
              <a:rPr lang="en-US" sz="3600" dirty="0">
                <a:latin typeface="Trebuchet MS" panose="020B0603020202020204" pitchFamily="34" charset="0"/>
              </a:rPr>
              <a:t> for each </a:t>
            </a:r>
            <a:r>
              <a:rPr lang="en-US" sz="3600" dirty="0">
                <a:solidFill>
                  <a:schemeClr val="accent6"/>
                </a:solidFill>
                <a:latin typeface="Trebuchet MS" panose="020B0603020202020204" pitchFamily="34" charset="0"/>
              </a:rPr>
              <a:t>area</a:t>
            </a:r>
            <a:r>
              <a:rPr lang="en-US" sz="3600" dirty="0">
                <a:latin typeface="Trebuchet MS" panose="020B0603020202020204" pitchFamily="34" charset="0"/>
              </a:rPr>
              <a:t>.</a:t>
            </a:r>
          </a:p>
        </p:txBody>
      </p:sp>
      <p:sp>
        <p:nvSpPr>
          <p:cNvPr id="4" name="object 4"/>
          <p:cNvSpPr txBox="1"/>
          <p:nvPr/>
        </p:nvSpPr>
        <p:spPr>
          <a:xfrm>
            <a:off x="5029529" y="2986219"/>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a:latin typeface="Trebuchet MS"/>
              <a:cs typeface="Trebuchet MS"/>
            </a:endParaRPr>
          </a:p>
        </p:txBody>
      </p:sp>
      <p:pic>
        <p:nvPicPr>
          <p:cNvPr id="10" name="Picture 9">
            <a:extLst>
              <a:ext uri="{FF2B5EF4-FFF2-40B4-BE49-F238E27FC236}">
                <a16:creationId xmlns:a16="http://schemas.microsoft.com/office/drawing/2014/main" id="{2F920C35-A5E5-FC95-0219-8E9F08B0AC3C}"/>
              </a:ext>
            </a:extLst>
          </p:cNvPr>
          <p:cNvPicPr>
            <a:picLocks noChangeAspect="1"/>
          </p:cNvPicPr>
          <p:nvPr/>
        </p:nvPicPr>
        <p:blipFill>
          <a:blip r:embed="rId2"/>
          <a:stretch>
            <a:fillRect/>
          </a:stretch>
        </p:blipFill>
        <p:spPr>
          <a:xfrm>
            <a:off x="3810001" y="4381500"/>
            <a:ext cx="11734804" cy="213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23135" y="1866900"/>
            <a:ext cx="15760065" cy="1120820"/>
          </a:xfrm>
          <a:prstGeom prst="rect">
            <a:avLst/>
          </a:prstGeom>
        </p:spPr>
        <p:txBody>
          <a:bodyPr vert="horz" wrap="square" lIns="0" tIns="12700" rIns="0" bIns="0" rtlCol="0">
            <a:spAutoFit/>
          </a:bodyPr>
          <a:lstStyle/>
          <a:p>
            <a:pPr marL="12700">
              <a:lnSpc>
                <a:spcPct val="100000"/>
              </a:lnSpc>
              <a:spcBef>
                <a:spcPts val="100"/>
              </a:spcBef>
            </a:pPr>
            <a:r>
              <a:rPr sz="5100" b="1" spc="300" baseline="2450" dirty="0">
                <a:latin typeface="Trebuchet MS"/>
                <a:cs typeface="Trebuchet MS"/>
              </a:rPr>
              <a:t>Problem:</a:t>
            </a:r>
            <a:r>
              <a:rPr lang="en-US" sz="5100" b="1" spc="300" baseline="2450" dirty="0">
                <a:latin typeface="Trebuchet MS"/>
                <a:cs typeface="Trebuchet MS"/>
              </a:rPr>
              <a:t> </a:t>
            </a:r>
            <a:r>
              <a:rPr lang="en-US" sz="3600" dirty="0">
                <a:latin typeface="Trebuchet MS" panose="020B0603020202020204" pitchFamily="34" charset="0"/>
              </a:rPr>
              <a:t>Find the </a:t>
            </a:r>
            <a:r>
              <a:rPr lang="en-US" sz="3600" dirty="0">
                <a:solidFill>
                  <a:schemeClr val="accent6"/>
                </a:solidFill>
                <a:latin typeface="Trebuchet MS" panose="020B0603020202020204" pitchFamily="34" charset="0"/>
              </a:rPr>
              <a:t>minimum</a:t>
            </a:r>
            <a:r>
              <a:rPr lang="en-US" sz="3600" dirty="0">
                <a:latin typeface="Trebuchet MS" panose="020B0603020202020204" pitchFamily="34" charset="0"/>
              </a:rPr>
              <a:t>, </a:t>
            </a:r>
            <a:r>
              <a:rPr lang="en-US" sz="3600" dirty="0">
                <a:solidFill>
                  <a:schemeClr val="accent6"/>
                </a:solidFill>
                <a:latin typeface="Trebuchet MS" panose="020B0603020202020204" pitchFamily="34" charset="0"/>
              </a:rPr>
              <a:t>maximum</a:t>
            </a:r>
            <a:r>
              <a:rPr lang="en-US" sz="3600" dirty="0">
                <a:latin typeface="Trebuchet MS" panose="020B0603020202020204" pitchFamily="34" charset="0"/>
              </a:rPr>
              <a:t>, and </a:t>
            </a:r>
            <a:r>
              <a:rPr lang="en-US" sz="3600" dirty="0">
                <a:solidFill>
                  <a:schemeClr val="accent6"/>
                </a:solidFill>
                <a:latin typeface="Trebuchet MS" panose="020B0603020202020204" pitchFamily="34" charset="0"/>
              </a:rPr>
              <a:t>average price </a:t>
            </a:r>
            <a:r>
              <a:rPr lang="en-US" sz="3600" dirty="0">
                <a:latin typeface="Trebuchet MS" panose="020B0603020202020204" pitchFamily="34" charset="0"/>
              </a:rPr>
              <a:t>of meals for restaurants in the Indiranagar </a:t>
            </a:r>
            <a:r>
              <a:rPr lang="en-US" sz="3600" dirty="0">
                <a:solidFill>
                  <a:schemeClr val="accent6"/>
                </a:solidFill>
                <a:latin typeface="Trebuchet MS" panose="020B0603020202020204" pitchFamily="34" charset="0"/>
              </a:rPr>
              <a:t>area</a:t>
            </a:r>
            <a:r>
              <a:rPr sz="3400" spc="-85" dirty="0">
                <a:latin typeface="Trebuchet MS" panose="020B0603020202020204" pitchFamily="34" charset="0"/>
                <a:cs typeface="Trebuchet MS"/>
              </a:rPr>
              <a:t>.</a:t>
            </a:r>
            <a:endParaRPr sz="3400" dirty="0">
              <a:latin typeface="Trebuchet MS" panose="020B0603020202020204" pitchFamily="34" charset="0"/>
              <a:cs typeface="Trebuchet MS"/>
            </a:endParaRPr>
          </a:p>
        </p:txBody>
      </p:sp>
      <p:sp>
        <p:nvSpPr>
          <p:cNvPr id="4" name="object 4"/>
          <p:cNvSpPr txBox="1"/>
          <p:nvPr/>
        </p:nvSpPr>
        <p:spPr>
          <a:xfrm>
            <a:off x="5029529" y="2986219"/>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dirty="0">
              <a:latin typeface="Trebuchet MS"/>
              <a:cs typeface="Trebuchet MS"/>
            </a:endParaRPr>
          </a:p>
        </p:txBody>
      </p:sp>
      <p:pic>
        <p:nvPicPr>
          <p:cNvPr id="7" name="Picture 6">
            <a:extLst>
              <a:ext uri="{FF2B5EF4-FFF2-40B4-BE49-F238E27FC236}">
                <a16:creationId xmlns:a16="http://schemas.microsoft.com/office/drawing/2014/main" id="{CD9425C7-6160-31CE-06EC-F00FA7244205}"/>
              </a:ext>
            </a:extLst>
          </p:cNvPr>
          <p:cNvPicPr>
            <a:picLocks noChangeAspect="1"/>
          </p:cNvPicPr>
          <p:nvPr/>
        </p:nvPicPr>
        <p:blipFill>
          <a:blip r:embed="rId2"/>
          <a:stretch>
            <a:fillRect/>
          </a:stretch>
        </p:blipFill>
        <p:spPr>
          <a:xfrm>
            <a:off x="3508301" y="4152900"/>
            <a:ext cx="11614701" cy="3352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3106420" cy="2646045"/>
          </a:xfrm>
          <a:custGeom>
            <a:avLst/>
            <a:gdLst/>
            <a:ahLst/>
            <a:cxnLst/>
            <a:rect l="l" t="t" r="r" b="b"/>
            <a:pathLst>
              <a:path w="3106420" h="2646045">
                <a:moveTo>
                  <a:pt x="415495" y="2645501"/>
                </a:moveTo>
                <a:lnTo>
                  <a:pt x="0" y="2645501"/>
                </a:lnTo>
                <a:lnTo>
                  <a:pt x="0" y="0"/>
                </a:lnTo>
                <a:lnTo>
                  <a:pt x="3106256" y="0"/>
                </a:lnTo>
                <a:lnTo>
                  <a:pt x="3105988" y="3901"/>
                </a:lnTo>
                <a:lnTo>
                  <a:pt x="3101733" y="42001"/>
                </a:lnTo>
                <a:lnTo>
                  <a:pt x="3096725" y="92801"/>
                </a:lnTo>
                <a:lnTo>
                  <a:pt x="3090970" y="143601"/>
                </a:lnTo>
                <a:lnTo>
                  <a:pt x="3084472" y="181701"/>
                </a:lnTo>
                <a:lnTo>
                  <a:pt x="3077239" y="232501"/>
                </a:lnTo>
                <a:lnTo>
                  <a:pt x="3069277" y="270601"/>
                </a:lnTo>
                <a:lnTo>
                  <a:pt x="3060590" y="321401"/>
                </a:lnTo>
                <a:lnTo>
                  <a:pt x="3051187" y="372201"/>
                </a:lnTo>
                <a:lnTo>
                  <a:pt x="3041071" y="410301"/>
                </a:lnTo>
                <a:lnTo>
                  <a:pt x="3030251" y="461101"/>
                </a:lnTo>
                <a:lnTo>
                  <a:pt x="3018731" y="499201"/>
                </a:lnTo>
                <a:lnTo>
                  <a:pt x="3006518" y="550001"/>
                </a:lnTo>
                <a:lnTo>
                  <a:pt x="2993617" y="588101"/>
                </a:lnTo>
                <a:lnTo>
                  <a:pt x="2980036" y="626201"/>
                </a:lnTo>
                <a:lnTo>
                  <a:pt x="2965779" y="677001"/>
                </a:lnTo>
                <a:lnTo>
                  <a:pt x="2950854" y="715101"/>
                </a:lnTo>
                <a:lnTo>
                  <a:pt x="2935265" y="765901"/>
                </a:lnTo>
                <a:lnTo>
                  <a:pt x="2919019" y="804001"/>
                </a:lnTo>
                <a:lnTo>
                  <a:pt x="2902123" y="842101"/>
                </a:lnTo>
                <a:lnTo>
                  <a:pt x="2884581" y="892901"/>
                </a:lnTo>
                <a:lnTo>
                  <a:pt x="2866401" y="931001"/>
                </a:lnTo>
                <a:lnTo>
                  <a:pt x="2847588" y="969101"/>
                </a:lnTo>
                <a:lnTo>
                  <a:pt x="2828149" y="1007201"/>
                </a:lnTo>
                <a:lnTo>
                  <a:pt x="2808089" y="1045301"/>
                </a:lnTo>
                <a:lnTo>
                  <a:pt x="2787414" y="1096101"/>
                </a:lnTo>
                <a:lnTo>
                  <a:pt x="2766131" y="1134201"/>
                </a:lnTo>
                <a:lnTo>
                  <a:pt x="2744246" y="1172301"/>
                </a:lnTo>
                <a:lnTo>
                  <a:pt x="2721764" y="1210401"/>
                </a:lnTo>
                <a:lnTo>
                  <a:pt x="2698692" y="1248501"/>
                </a:lnTo>
                <a:lnTo>
                  <a:pt x="2675035" y="1286601"/>
                </a:lnTo>
                <a:lnTo>
                  <a:pt x="2650801" y="1324701"/>
                </a:lnTo>
                <a:lnTo>
                  <a:pt x="2625994" y="1362801"/>
                </a:lnTo>
                <a:lnTo>
                  <a:pt x="2600621" y="1400901"/>
                </a:lnTo>
                <a:lnTo>
                  <a:pt x="2574688" y="1439001"/>
                </a:lnTo>
                <a:lnTo>
                  <a:pt x="2548201" y="1464401"/>
                </a:lnTo>
                <a:lnTo>
                  <a:pt x="2521166" y="1502501"/>
                </a:lnTo>
                <a:lnTo>
                  <a:pt x="2493589" y="1540601"/>
                </a:lnTo>
                <a:lnTo>
                  <a:pt x="2465477" y="1578701"/>
                </a:lnTo>
                <a:lnTo>
                  <a:pt x="2436835" y="1604101"/>
                </a:lnTo>
                <a:lnTo>
                  <a:pt x="2407669" y="1642201"/>
                </a:lnTo>
                <a:lnTo>
                  <a:pt x="2377985" y="1680301"/>
                </a:lnTo>
                <a:lnTo>
                  <a:pt x="2347790" y="1705701"/>
                </a:lnTo>
                <a:lnTo>
                  <a:pt x="2317089" y="1743801"/>
                </a:lnTo>
                <a:lnTo>
                  <a:pt x="2285889" y="1769201"/>
                </a:lnTo>
                <a:lnTo>
                  <a:pt x="2254195" y="1807301"/>
                </a:lnTo>
                <a:lnTo>
                  <a:pt x="2222014" y="1832701"/>
                </a:lnTo>
                <a:lnTo>
                  <a:pt x="2189352" y="1870801"/>
                </a:lnTo>
                <a:lnTo>
                  <a:pt x="2156214" y="1896201"/>
                </a:lnTo>
                <a:lnTo>
                  <a:pt x="2122608" y="1921601"/>
                </a:lnTo>
                <a:lnTo>
                  <a:pt x="2088538" y="1959701"/>
                </a:lnTo>
                <a:lnTo>
                  <a:pt x="2054011" y="1985101"/>
                </a:lnTo>
                <a:lnTo>
                  <a:pt x="1983610" y="2035901"/>
                </a:lnTo>
                <a:lnTo>
                  <a:pt x="1947748" y="2074001"/>
                </a:lnTo>
                <a:lnTo>
                  <a:pt x="1911453" y="2099401"/>
                </a:lnTo>
                <a:lnTo>
                  <a:pt x="1837589" y="2150201"/>
                </a:lnTo>
                <a:lnTo>
                  <a:pt x="1762067" y="2201001"/>
                </a:lnTo>
                <a:lnTo>
                  <a:pt x="1723699" y="2213701"/>
                </a:lnTo>
                <a:lnTo>
                  <a:pt x="1606239" y="2289901"/>
                </a:lnTo>
                <a:lnTo>
                  <a:pt x="1566321" y="2302601"/>
                </a:lnTo>
                <a:lnTo>
                  <a:pt x="1485375" y="2353401"/>
                </a:lnTo>
                <a:lnTo>
                  <a:pt x="1444358" y="2366101"/>
                </a:lnTo>
                <a:lnTo>
                  <a:pt x="1402987" y="2391501"/>
                </a:lnTo>
                <a:lnTo>
                  <a:pt x="1361268" y="2404201"/>
                </a:lnTo>
                <a:lnTo>
                  <a:pt x="1319207" y="2429601"/>
                </a:lnTo>
                <a:lnTo>
                  <a:pt x="1234084" y="2455001"/>
                </a:lnTo>
                <a:lnTo>
                  <a:pt x="1191033" y="2480401"/>
                </a:lnTo>
                <a:lnTo>
                  <a:pt x="790005" y="2594701"/>
                </a:lnTo>
                <a:lnTo>
                  <a:pt x="744049" y="2594701"/>
                </a:lnTo>
                <a:lnTo>
                  <a:pt x="651371" y="2620101"/>
                </a:lnTo>
                <a:lnTo>
                  <a:pt x="604662" y="2620101"/>
                </a:lnTo>
                <a:lnTo>
                  <a:pt x="557713" y="2632801"/>
                </a:lnTo>
                <a:lnTo>
                  <a:pt x="463123" y="2632801"/>
                </a:lnTo>
                <a:lnTo>
                  <a:pt x="415495" y="2645501"/>
                </a:lnTo>
                <a:close/>
              </a:path>
            </a:pathLst>
          </a:custGeom>
          <a:solidFill>
            <a:srgbClr val="F6871F"/>
          </a:solidFill>
        </p:spPr>
        <p:txBody>
          <a:bodyPr wrap="square" lIns="0" tIns="0" rIns="0" bIns="0" rtlCol="0"/>
          <a:lstStyle/>
          <a:p>
            <a:endParaRPr/>
          </a:p>
        </p:txBody>
      </p:sp>
      <p:pic>
        <p:nvPicPr>
          <p:cNvPr id="3" name="object 3"/>
          <p:cNvPicPr/>
          <p:nvPr/>
        </p:nvPicPr>
        <p:blipFill>
          <a:blip r:embed="rId2" cstate="print"/>
          <a:stretch>
            <a:fillRect/>
          </a:stretch>
        </p:blipFill>
        <p:spPr>
          <a:xfrm>
            <a:off x="12224032" y="102696"/>
            <a:ext cx="5975226" cy="1855616"/>
          </a:xfrm>
          <a:prstGeom prst="rect">
            <a:avLst/>
          </a:prstGeom>
        </p:spPr>
      </p:pic>
      <p:pic>
        <p:nvPicPr>
          <p:cNvPr id="4" name="object 4"/>
          <p:cNvPicPr/>
          <p:nvPr/>
        </p:nvPicPr>
        <p:blipFill>
          <a:blip r:embed="rId3" cstate="print"/>
          <a:stretch>
            <a:fillRect/>
          </a:stretch>
        </p:blipFill>
        <p:spPr>
          <a:xfrm>
            <a:off x="16658192" y="8648200"/>
            <a:ext cx="1622009" cy="1615609"/>
          </a:xfrm>
          <a:prstGeom prst="rect">
            <a:avLst/>
          </a:prstGeom>
        </p:spPr>
      </p:pic>
      <p:sp>
        <p:nvSpPr>
          <p:cNvPr id="5" name="object 5"/>
          <p:cNvSpPr/>
          <p:nvPr/>
        </p:nvSpPr>
        <p:spPr>
          <a:xfrm>
            <a:off x="0" y="8224077"/>
            <a:ext cx="2817495" cy="2063114"/>
          </a:xfrm>
          <a:custGeom>
            <a:avLst/>
            <a:gdLst/>
            <a:ahLst/>
            <a:cxnLst/>
            <a:rect l="l" t="t" r="r" b="b"/>
            <a:pathLst>
              <a:path w="2817495" h="2063115">
                <a:moveTo>
                  <a:pt x="2817452" y="2062922"/>
                </a:moveTo>
                <a:lnTo>
                  <a:pt x="0" y="2062922"/>
                </a:lnTo>
                <a:lnTo>
                  <a:pt x="0" y="0"/>
                </a:lnTo>
                <a:lnTo>
                  <a:pt x="48642" y="0"/>
                </a:lnTo>
                <a:lnTo>
                  <a:pt x="97095" y="12699"/>
                </a:lnTo>
                <a:lnTo>
                  <a:pt x="241248" y="12699"/>
                </a:lnTo>
                <a:lnTo>
                  <a:pt x="288877" y="25399"/>
                </a:lnTo>
                <a:lnTo>
                  <a:pt x="383467" y="25399"/>
                </a:lnTo>
                <a:lnTo>
                  <a:pt x="430415" y="38099"/>
                </a:lnTo>
                <a:lnTo>
                  <a:pt x="477125" y="38099"/>
                </a:lnTo>
                <a:lnTo>
                  <a:pt x="569802" y="63499"/>
                </a:lnTo>
                <a:lnTo>
                  <a:pt x="615758" y="63499"/>
                </a:lnTo>
                <a:lnTo>
                  <a:pt x="1016787" y="177799"/>
                </a:lnTo>
                <a:lnTo>
                  <a:pt x="1059837" y="203199"/>
                </a:lnTo>
                <a:lnTo>
                  <a:pt x="1144961" y="228599"/>
                </a:lnTo>
                <a:lnTo>
                  <a:pt x="1187022" y="253999"/>
                </a:lnTo>
                <a:lnTo>
                  <a:pt x="1228741" y="266699"/>
                </a:lnTo>
                <a:lnTo>
                  <a:pt x="1270111" y="292099"/>
                </a:lnTo>
                <a:lnTo>
                  <a:pt x="1311128" y="304799"/>
                </a:lnTo>
                <a:lnTo>
                  <a:pt x="1392075" y="355599"/>
                </a:lnTo>
                <a:lnTo>
                  <a:pt x="1431993" y="368299"/>
                </a:lnTo>
                <a:lnTo>
                  <a:pt x="1549452" y="444499"/>
                </a:lnTo>
                <a:lnTo>
                  <a:pt x="1587820" y="457199"/>
                </a:lnTo>
                <a:lnTo>
                  <a:pt x="1625786" y="482599"/>
                </a:lnTo>
                <a:lnTo>
                  <a:pt x="1700485" y="533399"/>
                </a:lnTo>
                <a:lnTo>
                  <a:pt x="1773501" y="584199"/>
                </a:lnTo>
                <a:lnTo>
                  <a:pt x="1809363" y="622299"/>
                </a:lnTo>
                <a:lnTo>
                  <a:pt x="1844786" y="647699"/>
                </a:lnTo>
                <a:lnTo>
                  <a:pt x="1914291" y="698499"/>
                </a:lnTo>
                <a:lnTo>
                  <a:pt x="1948361" y="736599"/>
                </a:lnTo>
                <a:lnTo>
                  <a:pt x="1981968" y="761999"/>
                </a:lnTo>
                <a:lnTo>
                  <a:pt x="2015105" y="787399"/>
                </a:lnTo>
                <a:lnTo>
                  <a:pt x="2047768" y="825499"/>
                </a:lnTo>
                <a:lnTo>
                  <a:pt x="2079949" y="850899"/>
                </a:lnTo>
                <a:lnTo>
                  <a:pt x="2111642" y="888999"/>
                </a:lnTo>
                <a:lnTo>
                  <a:pt x="2142843" y="914399"/>
                </a:lnTo>
                <a:lnTo>
                  <a:pt x="2173543" y="952499"/>
                </a:lnTo>
                <a:lnTo>
                  <a:pt x="2203738" y="977899"/>
                </a:lnTo>
                <a:lnTo>
                  <a:pt x="2233422" y="1015999"/>
                </a:lnTo>
                <a:lnTo>
                  <a:pt x="2262588" y="1054099"/>
                </a:lnTo>
                <a:lnTo>
                  <a:pt x="2291230" y="1079499"/>
                </a:lnTo>
                <a:lnTo>
                  <a:pt x="2319343" y="1117599"/>
                </a:lnTo>
                <a:lnTo>
                  <a:pt x="2346920" y="1155699"/>
                </a:lnTo>
                <a:lnTo>
                  <a:pt x="2373954" y="1193799"/>
                </a:lnTo>
                <a:lnTo>
                  <a:pt x="2400441" y="1219199"/>
                </a:lnTo>
                <a:lnTo>
                  <a:pt x="2426374" y="1257299"/>
                </a:lnTo>
                <a:lnTo>
                  <a:pt x="2451747" y="1295399"/>
                </a:lnTo>
                <a:lnTo>
                  <a:pt x="2476554" y="1333499"/>
                </a:lnTo>
                <a:lnTo>
                  <a:pt x="2500789" y="1371599"/>
                </a:lnTo>
                <a:lnTo>
                  <a:pt x="2524445" y="1409699"/>
                </a:lnTo>
                <a:lnTo>
                  <a:pt x="2547517" y="1447799"/>
                </a:lnTo>
                <a:lnTo>
                  <a:pt x="2569999" y="1485899"/>
                </a:lnTo>
                <a:lnTo>
                  <a:pt x="2591885" y="1523999"/>
                </a:lnTo>
                <a:lnTo>
                  <a:pt x="2613168" y="1562099"/>
                </a:lnTo>
                <a:lnTo>
                  <a:pt x="2633842" y="1612899"/>
                </a:lnTo>
                <a:lnTo>
                  <a:pt x="2653903" y="1650999"/>
                </a:lnTo>
                <a:lnTo>
                  <a:pt x="2673342" y="1689099"/>
                </a:lnTo>
                <a:lnTo>
                  <a:pt x="2692155" y="1727199"/>
                </a:lnTo>
                <a:lnTo>
                  <a:pt x="2710335" y="1765299"/>
                </a:lnTo>
                <a:lnTo>
                  <a:pt x="2727876" y="1816099"/>
                </a:lnTo>
                <a:lnTo>
                  <a:pt x="2744773" y="1854199"/>
                </a:lnTo>
                <a:lnTo>
                  <a:pt x="2761018" y="1892299"/>
                </a:lnTo>
                <a:lnTo>
                  <a:pt x="2776607" y="1943099"/>
                </a:lnTo>
                <a:lnTo>
                  <a:pt x="2791533" y="1981199"/>
                </a:lnTo>
                <a:lnTo>
                  <a:pt x="2805789" y="2019299"/>
                </a:lnTo>
                <a:lnTo>
                  <a:pt x="2817452" y="2062922"/>
                </a:lnTo>
                <a:close/>
              </a:path>
            </a:pathLst>
          </a:custGeom>
          <a:solidFill>
            <a:srgbClr val="F6871F"/>
          </a:solidFill>
        </p:spPr>
        <p:txBody>
          <a:bodyPr wrap="square" lIns="0" tIns="0" rIns="0" bIns="0" rtlCol="0"/>
          <a:lstStyle/>
          <a:p>
            <a:endParaRPr/>
          </a:p>
        </p:txBody>
      </p:sp>
      <p:pic>
        <p:nvPicPr>
          <p:cNvPr id="6" name="object 6"/>
          <p:cNvPicPr/>
          <p:nvPr/>
        </p:nvPicPr>
        <p:blipFill>
          <a:blip r:embed="rId4" cstate="print"/>
          <a:stretch>
            <a:fillRect/>
          </a:stretch>
        </p:blipFill>
        <p:spPr>
          <a:xfrm>
            <a:off x="426834" y="3968940"/>
            <a:ext cx="2514599" cy="2514599"/>
          </a:xfrm>
          <a:prstGeom prst="rect">
            <a:avLst/>
          </a:prstGeom>
        </p:spPr>
      </p:pic>
      <p:sp>
        <p:nvSpPr>
          <p:cNvPr id="8" name="object 8"/>
          <p:cNvSpPr txBox="1"/>
          <p:nvPr/>
        </p:nvSpPr>
        <p:spPr>
          <a:xfrm>
            <a:off x="2140480" y="1809526"/>
            <a:ext cx="15636240" cy="1231747"/>
          </a:xfrm>
          <a:prstGeom prst="rect">
            <a:avLst/>
          </a:prstGeom>
        </p:spPr>
        <p:txBody>
          <a:bodyPr vert="horz" wrap="square" lIns="0" tIns="94615" rIns="0" bIns="0" rtlCol="0">
            <a:spAutoFit/>
          </a:bodyPr>
          <a:lstStyle/>
          <a:p>
            <a:pPr marL="12700">
              <a:lnSpc>
                <a:spcPct val="100000"/>
              </a:lnSpc>
              <a:spcBef>
                <a:spcPts val="745"/>
              </a:spcBef>
            </a:pPr>
            <a:r>
              <a:rPr sz="5100" b="1" spc="52" baseline="-3267" dirty="0">
                <a:latin typeface="Trebuchet MS"/>
                <a:cs typeface="Trebuchet MS"/>
              </a:rPr>
              <a:t>Problem:</a:t>
            </a:r>
            <a:r>
              <a:rPr lang="en-US" sz="5100" b="1" spc="52" baseline="-3267" dirty="0">
                <a:latin typeface="Trebuchet MS"/>
                <a:cs typeface="Trebuchet MS"/>
              </a:rPr>
              <a:t> Find the </a:t>
            </a:r>
            <a:r>
              <a:rPr lang="en-US" sz="5100" b="1" spc="52" baseline="-3267" dirty="0">
                <a:solidFill>
                  <a:schemeClr val="accent6"/>
                </a:solidFill>
                <a:latin typeface="Trebuchet MS"/>
                <a:cs typeface="Trebuchet MS"/>
              </a:rPr>
              <a:t>Delivery Time </a:t>
            </a:r>
            <a:r>
              <a:rPr lang="en-US" sz="5100" b="1" spc="52" baseline="-3267" dirty="0">
                <a:latin typeface="Trebuchet MS"/>
                <a:cs typeface="Trebuchet MS"/>
              </a:rPr>
              <a:t>Analysis by </a:t>
            </a:r>
            <a:r>
              <a:rPr lang="en-US" sz="5100" b="1" spc="52" baseline="-3267" dirty="0">
                <a:solidFill>
                  <a:schemeClr val="accent6"/>
                </a:solidFill>
                <a:latin typeface="Trebuchet MS"/>
                <a:cs typeface="Trebuchet MS"/>
              </a:rPr>
              <a:t>Area</a:t>
            </a:r>
          </a:p>
          <a:p>
            <a:pPr marL="12700">
              <a:lnSpc>
                <a:spcPct val="100000"/>
              </a:lnSpc>
              <a:spcBef>
                <a:spcPts val="745"/>
              </a:spcBef>
            </a:pPr>
            <a:r>
              <a:rPr lang="en-US" sz="5100" b="1" spc="52" baseline="-3267" dirty="0">
                <a:solidFill>
                  <a:srgbClr val="F6871F"/>
                </a:solidFill>
                <a:latin typeface="Trebuchet MS"/>
                <a:cs typeface="Trebuchet MS"/>
              </a:rPr>
              <a:t>                 </a:t>
            </a:r>
            <a:r>
              <a:rPr sz="3400" b="1" spc="375" dirty="0" err="1">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0"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0"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dirty="0">
              <a:latin typeface="Trebuchet MS"/>
              <a:cs typeface="Trebuchet MS"/>
            </a:endParaRPr>
          </a:p>
        </p:txBody>
      </p:sp>
      <p:pic>
        <p:nvPicPr>
          <p:cNvPr id="10" name="Picture 9">
            <a:extLst>
              <a:ext uri="{FF2B5EF4-FFF2-40B4-BE49-F238E27FC236}">
                <a16:creationId xmlns:a16="http://schemas.microsoft.com/office/drawing/2014/main" id="{5F630A6D-4CAB-3E5B-90E1-9C513642EA3E}"/>
              </a:ext>
            </a:extLst>
          </p:cNvPr>
          <p:cNvPicPr>
            <a:picLocks noChangeAspect="1"/>
          </p:cNvPicPr>
          <p:nvPr/>
        </p:nvPicPr>
        <p:blipFill>
          <a:blip r:embed="rId5"/>
          <a:stretch>
            <a:fillRect/>
          </a:stretch>
        </p:blipFill>
        <p:spPr>
          <a:xfrm>
            <a:off x="3137326" y="3665142"/>
            <a:ext cx="11340674" cy="26833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59148" y="2573158"/>
            <a:ext cx="13992225" cy="6924675"/>
            <a:chOff x="2359148" y="2573158"/>
            <a:chExt cx="13992225" cy="6924675"/>
          </a:xfrm>
        </p:grpSpPr>
        <p:sp>
          <p:nvSpPr>
            <p:cNvPr id="3" name="object 3"/>
            <p:cNvSpPr/>
            <p:nvPr/>
          </p:nvSpPr>
          <p:spPr>
            <a:xfrm>
              <a:off x="2397141" y="2573158"/>
              <a:ext cx="13908405" cy="6887209"/>
            </a:xfrm>
            <a:custGeom>
              <a:avLst/>
              <a:gdLst/>
              <a:ahLst/>
              <a:cxnLst/>
              <a:rect l="l" t="t" r="r" b="b"/>
              <a:pathLst>
                <a:path w="13908405" h="6887209">
                  <a:moveTo>
                    <a:pt x="13431361" y="6886710"/>
                  </a:moveTo>
                  <a:lnTo>
                    <a:pt x="485765" y="6886710"/>
                  </a:lnTo>
                  <a:lnTo>
                    <a:pt x="437762" y="6884334"/>
                  </a:lnTo>
                  <a:lnTo>
                    <a:pt x="390562" y="6877291"/>
                  </a:lnTo>
                  <a:lnTo>
                    <a:pt x="344494" y="6865713"/>
                  </a:lnTo>
                  <a:lnTo>
                    <a:pt x="299876" y="6849733"/>
                  </a:lnTo>
                  <a:lnTo>
                    <a:pt x="257028" y="6829483"/>
                  </a:lnTo>
                  <a:lnTo>
                    <a:pt x="216266" y="6805095"/>
                  </a:lnTo>
                  <a:lnTo>
                    <a:pt x="177911" y="6776700"/>
                  </a:lnTo>
                  <a:lnTo>
                    <a:pt x="142280" y="6744431"/>
                  </a:lnTo>
                  <a:lnTo>
                    <a:pt x="110010" y="6708799"/>
                  </a:lnTo>
                  <a:lnTo>
                    <a:pt x="81615" y="6670444"/>
                  </a:lnTo>
                  <a:lnTo>
                    <a:pt x="57227" y="6629682"/>
                  </a:lnTo>
                  <a:lnTo>
                    <a:pt x="36977" y="6586834"/>
                  </a:lnTo>
                  <a:lnTo>
                    <a:pt x="20997" y="6542216"/>
                  </a:lnTo>
                  <a:lnTo>
                    <a:pt x="9420" y="6496148"/>
                  </a:lnTo>
                  <a:lnTo>
                    <a:pt x="2377" y="6448949"/>
                  </a:lnTo>
                  <a:lnTo>
                    <a:pt x="0" y="6400936"/>
                  </a:lnTo>
                  <a:lnTo>
                    <a:pt x="0" y="485774"/>
                  </a:lnTo>
                  <a:lnTo>
                    <a:pt x="2377" y="437762"/>
                  </a:lnTo>
                  <a:lnTo>
                    <a:pt x="9420" y="390562"/>
                  </a:lnTo>
                  <a:lnTo>
                    <a:pt x="20997" y="344494"/>
                  </a:lnTo>
                  <a:lnTo>
                    <a:pt x="36977" y="299876"/>
                  </a:lnTo>
                  <a:lnTo>
                    <a:pt x="57227" y="257028"/>
                  </a:lnTo>
                  <a:lnTo>
                    <a:pt x="81615" y="216266"/>
                  </a:lnTo>
                  <a:lnTo>
                    <a:pt x="110010" y="177911"/>
                  </a:lnTo>
                  <a:lnTo>
                    <a:pt x="142280" y="142280"/>
                  </a:lnTo>
                  <a:lnTo>
                    <a:pt x="177911" y="110010"/>
                  </a:lnTo>
                  <a:lnTo>
                    <a:pt x="216266" y="81615"/>
                  </a:lnTo>
                  <a:lnTo>
                    <a:pt x="257028" y="57227"/>
                  </a:lnTo>
                  <a:lnTo>
                    <a:pt x="299876" y="36977"/>
                  </a:lnTo>
                  <a:lnTo>
                    <a:pt x="344494" y="20997"/>
                  </a:lnTo>
                  <a:lnTo>
                    <a:pt x="390562" y="9420"/>
                  </a:lnTo>
                  <a:lnTo>
                    <a:pt x="437762" y="2377"/>
                  </a:lnTo>
                  <a:lnTo>
                    <a:pt x="485774" y="0"/>
                  </a:lnTo>
                  <a:lnTo>
                    <a:pt x="13431351" y="0"/>
                  </a:lnTo>
                  <a:lnTo>
                    <a:pt x="13479365" y="2377"/>
                  </a:lnTo>
                  <a:lnTo>
                    <a:pt x="13526564" y="9420"/>
                  </a:lnTo>
                  <a:lnTo>
                    <a:pt x="13572632" y="20997"/>
                  </a:lnTo>
                  <a:lnTo>
                    <a:pt x="13617250" y="36977"/>
                  </a:lnTo>
                  <a:lnTo>
                    <a:pt x="13660099" y="57227"/>
                  </a:lnTo>
                  <a:lnTo>
                    <a:pt x="13700860" y="81615"/>
                  </a:lnTo>
                  <a:lnTo>
                    <a:pt x="13739215" y="110010"/>
                  </a:lnTo>
                  <a:lnTo>
                    <a:pt x="13774846" y="142280"/>
                  </a:lnTo>
                  <a:lnTo>
                    <a:pt x="13807116" y="177911"/>
                  </a:lnTo>
                  <a:lnTo>
                    <a:pt x="13835511" y="216266"/>
                  </a:lnTo>
                  <a:lnTo>
                    <a:pt x="13859899" y="257028"/>
                  </a:lnTo>
                  <a:lnTo>
                    <a:pt x="13880149" y="299876"/>
                  </a:lnTo>
                  <a:lnTo>
                    <a:pt x="13896129" y="344494"/>
                  </a:lnTo>
                  <a:lnTo>
                    <a:pt x="13907706" y="390562"/>
                  </a:lnTo>
                  <a:lnTo>
                    <a:pt x="13907928" y="392052"/>
                  </a:lnTo>
                  <a:lnTo>
                    <a:pt x="13907928" y="6494658"/>
                  </a:lnTo>
                  <a:lnTo>
                    <a:pt x="13896129" y="6542216"/>
                  </a:lnTo>
                  <a:lnTo>
                    <a:pt x="13880149" y="6586834"/>
                  </a:lnTo>
                  <a:lnTo>
                    <a:pt x="13859899" y="6629682"/>
                  </a:lnTo>
                  <a:lnTo>
                    <a:pt x="13835511" y="6670444"/>
                  </a:lnTo>
                  <a:lnTo>
                    <a:pt x="13807116" y="6708799"/>
                  </a:lnTo>
                  <a:lnTo>
                    <a:pt x="13774846" y="6744431"/>
                  </a:lnTo>
                  <a:lnTo>
                    <a:pt x="13739215" y="6776700"/>
                  </a:lnTo>
                  <a:lnTo>
                    <a:pt x="13700860" y="6805095"/>
                  </a:lnTo>
                  <a:lnTo>
                    <a:pt x="13660099" y="6829483"/>
                  </a:lnTo>
                  <a:lnTo>
                    <a:pt x="13617250" y="6849733"/>
                  </a:lnTo>
                  <a:lnTo>
                    <a:pt x="13572632" y="6865713"/>
                  </a:lnTo>
                  <a:lnTo>
                    <a:pt x="13526564" y="6877291"/>
                  </a:lnTo>
                  <a:lnTo>
                    <a:pt x="13479365" y="6884334"/>
                  </a:lnTo>
                  <a:lnTo>
                    <a:pt x="13431361" y="6886710"/>
                  </a:lnTo>
                  <a:close/>
                </a:path>
              </a:pathLst>
            </a:custGeom>
            <a:solidFill>
              <a:srgbClr val="FFFFFF"/>
            </a:solidFill>
          </p:spPr>
          <p:txBody>
            <a:bodyPr wrap="square" lIns="0" tIns="0" rIns="0" bIns="0" rtlCol="0"/>
            <a:lstStyle/>
            <a:p>
              <a:endParaRPr/>
            </a:p>
          </p:txBody>
        </p:sp>
        <p:sp>
          <p:nvSpPr>
            <p:cNvPr id="4" name="object 4"/>
            <p:cNvSpPr/>
            <p:nvPr/>
          </p:nvSpPr>
          <p:spPr>
            <a:xfrm>
              <a:off x="2397248" y="2683166"/>
              <a:ext cx="13916025" cy="6776720"/>
            </a:xfrm>
            <a:custGeom>
              <a:avLst/>
              <a:gdLst/>
              <a:ahLst/>
              <a:cxnLst/>
              <a:rect l="l" t="t" r="r" b="b"/>
              <a:pathLst>
                <a:path w="13916025" h="6776720">
                  <a:moveTo>
                    <a:pt x="13738943" y="0"/>
                  </a:moveTo>
                  <a:lnTo>
                    <a:pt x="13748373" y="8540"/>
                  </a:lnTo>
                </a:path>
                <a:path w="13916025" h="6776720">
                  <a:moveTo>
                    <a:pt x="13774573" y="32268"/>
                  </a:moveTo>
                  <a:lnTo>
                    <a:pt x="13806842" y="67898"/>
                  </a:lnTo>
                  <a:lnTo>
                    <a:pt x="13835236" y="106253"/>
                  </a:lnTo>
                  <a:lnTo>
                    <a:pt x="13859624" y="147014"/>
                  </a:lnTo>
                  <a:lnTo>
                    <a:pt x="13879874" y="189862"/>
                  </a:lnTo>
                  <a:lnTo>
                    <a:pt x="13895853" y="234478"/>
                  </a:lnTo>
                  <a:lnTo>
                    <a:pt x="13907430" y="280545"/>
                  </a:lnTo>
                  <a:lnTo>
                    <a:pt x="13914473" y="327744"/>
                  </a:lnTo>
                  <a:lnTo>
                    <a:pt x="13915916" y="356886"/>
                  </a:lnTo>
                </a:path>
                <a:path w="13916025" h="6776720">
                  <a:moveTo>
                    <a:pt x="13915916" y="6309670"/>
                  </a:moveTo>
                  <a:lnTo>
                    <a:pt x="13907430" y="6386011"/>
                  </a:lnTo>
                  <a:lnTo>
                    <a:pt x="13895853" y="6432078"/>
                  </a:lnTo>
                  <a:lnTo>
                    <a:pt x="13879874" y="6476695"/>
                  </a:lnTo>
                  <a:lnTo>
                    <a:pt x="13859624" y="6519543"/>
                  </a:lnTo>
                  <a:lnTo>
                    <a:pt x="13835236" y="6560303"/>
                  </a:lnTo>
                  <a:lnTo>
                    <a:pt x="13806842" y="6598658"/>
                  </a:lnTo>
                  <a:lnTo>
                    <a:pt x="13774573" y="6634288"/>
                  </a:lnTo>
                  <a:lnTo>
                    <a:pt x="13738943" y="6666557"/>
                  </a:lnTo>
                  <a:lnTo>
                    <a:pt x="13700588" y="6694951"/>
                  </a:lnTo>
                  <a:lnTo>
                    <a:pt x="13659827" y="6719339"/>
                  </a:lnTo>
                  <a:lnTo>
                    <a:pt x="13616979" y="6739589"/>
                  </a:lnTo>
                  <a:lnTo>
                    <a:pt x="13594788" y="6747536"/>
                  </a:lnTo>
                </a:path>
                <a:path w="13916025" h="6776720">
                  <a:moveTo>
                    <a:pt x="13479097" y="6774188"/>
                  </a:moveTo>
                  <a:lnTo>
                    <a:pt x="13431086" y="6776565"/>
                  </a:lnTo>
                  <a:lnTo>
                    <a:pt x="485765" y="6776565"/>
                  </a:lnTo>
                  <a:lnTo>
                    <a:pt x="437753" y="6774188"/>
                  </a:lnTo>
                  <a:lnTo>
                    <a:pt x="390554" y="6767145"/>
                  </a:lnTo>
                  <a:lnTo>
                    <a:pt x="344487" y="6755568"/>
                  </a:lnTo>
                  <a:lnTo>
                    <a:pt x="299870" y="6739589"/>
                  </a:lnTo>
                  <a:lnTo>
                    <a:pt x="257023" y="6719339"/>
                  </a:lnTo>
                  <a:lnTo>
                    <a:pt x="216262" y="6694951"/>
                  </a:lnTo>
                  <a:lnTo>
                    <a:pt x="177907" y="6666557"/>
                  </a:lnTo>
                  <a:lnTo>
                    <a:pt x="142277" y="6634288"/>
                  </a:lnTo>
                  <a:lnTo>
                    <a:pt x="110008" y="6598658"/>
                  </a:lnTo>
                  <a:lnTo>
                    <a:pt x="81614" y="6560303"/>
                  </a:lnTo>
                  <a:lnTo>
                    <a:pt x="57226" y="6519543"/>
                  </a:lnTo>
                  <a:lnTo>
                    <a:pt x="36976" y="6476695"/>
                  </a:lnTo>
                  <a:lnTo>
                    <a:pt x="20997" y="6432078"/>
                  </a:lnTo>
                  <a:lnTo>
                    <a:pt x="9420" y="6386011"/>
                  </a:lnTo>
                  <a:lnTo>
                    <a:pt x="2377" y="6338812"/>
                  </a:lnTo>
                  <a:lnTo>
                    <a:pt x="0" y="6290800"/>
                  </a:lnTo>
                  <a:lnTo>
                    <a:pt x="0" y="375756"/>
                  </a:lnTo>
                  <a:lnTo>
                    <a:pt x="2377" y="327744"/>
                  </a:lnTo>
                  <a:lnTo>
                    <a:pt x="9420" y="280545"/>
                  </a:lnTo>
                  <a:lnTo>
                    <a:pt x="20997" y="234478"/>
                  </a:lnTo>
                  <a:lnTo>
                    <a:pt x="36976" y="189862"/>
                  </a:lnTo>
                </a:path>
              </a:pathLst>
            </a:custGeom>
            <a:ln w="76199">
              <a:solidFill>
                <a:srgbClr val="F6871F"/>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16658192" y="8648200"/>
            <a:ext cx="1622009" cy="1615609"/>
          </a:xfrm>
          <a:prstGeom prst="rect">
            <a:avLst/>
          </a:prstGeom>
        </p:spPr>
      </p:pic>
      <p:sp>
        <p:nvSpPr>
          <p:cNvPr id="6" name="object 6"/>
          <p:cNvSpPr/>
          <p:nvPr/>
        </p:nvSpPr>
        <p:spPr>
          <a:xfrm>
            <a:off x="0" y="8224077"/>
            <a:ext cx="2817495" cy="2063114"/>
          </a:xfrm>
          <a:custGeom>
            <a:avLst/>
            <a:gdLst/>
            <a:ahLst/>
            <a:cxnLst/>
            <a:rect l="l" t="t" r="r" b="b"/>
            <a:pathLst>
              <a:path w="2817495" h="2063115">
                <a:moveTo>
                  <a:pt x="2817452" y="2062922"/>
                </a:moveTo>
                <a:lnTo>
                  <a:pt x="0" y="2062922"/>
                </a:lnTo>
                <a:lnTo>
                  <a:pt x="0" y="0"/>
                </a:lnTo>
                <a:lnTo>
                  <a:pt x="48642" y="0"/>
                </a:lnTo>
                <a:lnTo>
                  <a:pt x="97095" y="12699"/>
                </a:lnTo>
                <a:lnTo>
                  <a:pt x="241248" y="12699"/>
                </a:lnTo>
                <a:lnTo>
                  <a:pt x="288877" y="25399"/>
                </a:lnTo>
                <a:lnTo>
                  <a:pt x="383467" y="25399"/>
                </a:lnTo>
                <a:lnTo>
                  <a:pt x="430415" y="38099"/>
                </a:lnTo>
                <a:lnTo>
                  <a:pt x="477125" y="38099"/>
                </a:lnTo>
                <a:lnTo>
                  <a:pt x="569802" y="63499"/>
                </a:lnTo>
                <a:lnTo>
                  <a:pt x="615758" y="63499"/>
                </a:lnTo>
                <a:lnTo>
                  <a:pt x="1016787" y="177799"/>
                </a:lnTo>
                <a:lnTo>
                  <a:pt x="1059837" y="203199"/>
                </a:lnTo>
                <a:lnTo>
                  <a:pt x="1144961" y="228599"/>
                </a:lnTo>
                <a:lnTo>
                  <a:pt x="1187022" y="253999"/>
                </a:lnTo>
                <a:lnTo>
                  <a:pt x="1228741" y="266699"/>
                </a:lnTo>
                <a:lnTo>
                  <a:pt x="1270111" y="292099"/>
                </a:lnTo>
                <a:lnTo>
                  <a:pt x="1311128" y="304799"/>
                </a:lnTo>
                <a:lnTo>
                  <a:pt x="1392075" y="355599"/>
                </a:lnTo>
                <a:lnTo>
                  <a:pt x="1431993" y="368299"/>
                </a:lnTo>
                <a:lnTo>
                  <a:pt x="1549452" y="444499"/>
                </a:lnTo>
                <a:lnTo>
                  <a:pt x="1587820" y="457199"/>
                </a:lnTo>
                <a:lnTo>
                  <a:pt x="1625786" y="482599"/>
                </a:lnTo>
                <a:lnTo>
                  <a:pt x="1700485" y="533399"/>
                </a:lnTo>
                <a:lnTo>
                  <a:pt x="1773501" y="584199"/>
                </a:lnTo>
                <a:lnTo>
                  <a:pt x="1809363" y="622299"/>
                </a:lnTo>
                <a:lnTo>
                  <a:pt x="1844786" y="647699"/>
                </a:lnTo>
                <a:lnTo>
                  <a:pt x="1914291" y="698499"/>
                </a:lnTo>
                <a:lnTo>
                  <a:pt x="1948361" y="736599"/>
                </a:lnTo>
                <a:lnTo>
                  <a:pt x="1981968" y="761999"/>
                </a:lnTo>
                <a:lnTo>
                  <a:pt x="2015105" y="787399"/>
                </a:lnTo>
                <a:lnTo>
                  <a:pt x="2047768" y="825499"/>
                </a:lnTo>
                <a:lnTo>
                  <a:pt x="2079949" y="850899"/>
                </a:lnTo>
                <a:lnTo>
                  <a:pt x="2111642" y="888999"/>
                </a:lnTo>
                <a:lnTo>
                  <a:pt x="2142843" y="914399"/>
                </a:lnTo>
                <a:lnTo>
                  <a:pt x="2173543" y="952499"/>
                </a:lnTo>
                <a:lnTo>
                  <a:pt x="2203738" y="977899"/>
                </a:lnTo>
                <a:lnTo>
                  <a:pt x="2233422" y="1015999"/>
                </a:lnTo>
                <a:lnTo>
                  <a:pt x="2262588" y="1054099"/>
                </a:lnTo>
                <a:lnTo>
                  <a:pt x="2291230" y="1079499"/>
                </a:lnTo>
                <a:lnTo>
                  <a:pt x="2319343" y="1117599"/>
                </a:lnTo>
                <a:lnTo>
                  <a:pt x="2346920" y="1155699"/>
                </a:lnTo>
                <a:lnTo>
                  <a:pt x="2373954" y="1193799"/>
                </a:lnTo>
                <a:lnTo>
                  <a:pt x="2400441" y="1219199"/>
                </a:lnTo>
                <a:lnTo>
                  <a:pt x="2426374" y="1257299"/>
                </a:lnTo>
                <a:lnTo>
                  <a:pt x="2451747" y="1295399"/>
                </a:lnTo>
                <a:lnTo>
                  <a:pt x="2476554" y="1333499"/>
                </a:lnTo>
                <a:lnTo>
                  <a:pt x="2500789" y="1371599"/>
                </a:lnTo>
                <a:lnTo>
                  <a:pt x="2524445" y="1409699"/>
                </a:lnTo>
                <a:lnTo>
                  <a:pt x="2547517" y="1447799"/>
                </a:lnTo>
                <a:lnTo>
                  <a:pt x="2569999" y="1485899"/>
                </a:lnTo>
                <a:lnTo>
                  <a:pt x="2591885" y="1523999"/>
                </a:lnTo>
                <a:lnTo>
                  <a:pt x="2613168" y="1562099"/>
                </a:lnTo>
                <a:lnTo>
                  <a:pt x="2633842" y="1612899"/>
                </a:lnTo>
                <a:lnTo>
                  <a:pt x="2653903" y="1650999"/>
                </a:lnTo>
                <a:lnTo>
                  <a:pt x="2673342" y="1689099"/>
                </a:lnTo>
                <a:lnTo>
                  <a:pt x="2692155" y="1727199"/>
                </a:lnTo>
                <a:lnTo>
                  <a:pt x="2710335" y="1765299"/>
                </a:lnTo>
                <a:lnTo>
                  <a:pt x="2727876" y="1816099"/>
                </a:lnTo>
                <a:lnTo>
                  <a:pt x="2744773" y="1854199"/>
                </a:lnTo>
                <a:lnTo>
                  <a:pt x="2761018" y="1892299"/>
                </a:lnTo>
                <a:lnTo>
                  <a:pt x="2776607" y="1943099"/>
                </a:lnTo>
                <a:lnTo>
                  <a:pt x="2791533" y="1981199"/>
                </a:lnTo>
                <a:lnTo>
                  <a:pt x="2805789" y="2019299"/>
                </a:lnTo>
                <a:lnTo>
                  <a:pt x="2817452" y="2062922"/>
                </a:lnTo>
                <a:close/>
              </a:path>
            </a:pathLst>
          </a:custGeom>
          <a:solidFill>
            <a:srgbClr val="F6871F"/>
          </a:solidFill>
        </p:spPr>
        <p:txBody>
          <a:bodyPr wrap="square" lIns="0" tIns="0" rIns="0" bIns="0" rtlCol="0"/>
          <a:lstStyle/>
          <a:p>
            <a:endParaRPr/>
          </a:p>
        </p:txBody>
      </p:sp>
      <p:pic>
        <p:nvPicPr>
          <p:cNvPr id="7" name="object 7"/>
          <p:cNvPicPr/>
          <p:nvPr/>
        </p:nvPicPr>
        <p:blipFill>
          <a:blip r:embed="rId3" cstate="print"/>
          <a:stretch>
            <a:fillRect/>
          </a:stretch>
        </p:blipFill>
        <p:spPr>
          <a:xfrm>
            <a:off x="7041502" y="5281384"/>
            <a:ext cx="3905249" cy="3905249"/>
          </a:xfrm>
          <a:prstGeom prst="rect">
            <a:avLst/>
          </a:prstGeom>
        </p:spPr>
      </p:pic>
      <p:pic>
        <p:nvPicPr>
          <p:cNvPr id="8" name="object 8"/>
          <p:cNvPicPr/>
          <p:nvPr/>
        </p:nvPicPr>
        <p:blipFill>
          <a:blip r:embed="rId4" cstate="print"/>
          <a:stretch>
            <a:fillRect/>
          </a:stretch>
        </p:blipFill>
        <p:spPr>
          <a:xfrm>
            <a:off x="6321910" y="1383937"/>
            <a:ext cx="933449" cy="933449"/>
          </a:xfrm>
          <a:prstGeom prst="rect">
            <a:avLst/>
          </a:prstGeom>
        </p:spPr>
      </p:pic>
      <p:sp>
        <p:nvSpPr>
          <p:cNvPr id="9" name="object 9"/>
          <p:cNvSpPr txBox="1">
            <a:spLocks noGrp="1"/>
          </p:cNvSpPr>
          <p:nvPr>
            <p:ph type="title"/>
          </p:nvPr>
        </p:nvSpPr>
        <p:spPr>
          <a:xfrm>
            <a:off x="7619050" y="1491969"/>
            <a:ext cx="3473450" cy="760095"/>
          </a:xfrm>
          <a:prstGeom prst="rect">
            <a:avLst/>
          </a:prstGeom>
        </p:spPr>
        <p:txBody>
          <a:bodyPr vert="horz" wrap="square" lIns="0" tIns="14604" rIns="0" bIns="0" rtlCol="0">
            <a:spAutoFit/>
          </a:bodyPr>
          <a:lstStyle/>
          <a:p>
            <a:pPr marL="12700">
              <a:lnSpc>
                <a:spcPct val="100000"/>
              </a:lnSpc>
              <a:spcBef>
                <a:spcPts val="114"/>
              </a:spcBef>
            </a:pPr>
            <a:r>
              <a:rPr sz="4800" spc="285" dirty="0"/>
              <a:t>Conclusion</a:t>
            </a:r>
            <a:endParaRPr sz="4800"/>
          </a:p>
        </p:txBody>
      </p:sp>
      <p:sp>
        <p:nvSpPr>
          <p:cNvPr id="10" name="object 10"/>
          <p:cNvSpPr txBox="1"/>
          <p:nvPr/>
        </p:nvSpPr>
        <p:spPr>
          <a:xfrm>
            <a:off x="2798812" y="2529289"/>
            <a:ext cx="13409294" cy="2740025"/>
          </a:xfrm>
          <a:prstGeom prst="rect">
            <a:avLst/>
          </a:prstGeom>
        </p:spPr>
        <p:txBody>
          <a:bodyPr vert="horz" wrap="square" lIns="0" tIns="12700" rIns="0" bIns="0" rtlCol="0">
            <a:spAutoFit/>
          </a:bodyPr>
          <a:lstStyle/>
          <a:p>
            <a:pPr marL="12065" marR="5080" algn="ctr">
              <a:lnSpc>
                <a:spcPct val="114900"/>
              </a:lnSpc>
              <a:spcBef>
                <a:spcPts val="100"/>
              </a:spcBef>
            </a:pPr>
            <a:r>
              <a:rPr lang="en-US" sz="3100" spc="-150" dirty="0">
                <a:latin typeface="Trebuchet MS"/>
                <a:cs typeface="Trebuchet MS"/>
              </a:rPr>
              <a:t>Critical insights into customer demographics, restaurant performance, order patterns, and delivery efficiency will be endowed upon Swiggy with sophisticated SQL queries coupled with joins. It is these fact-based insights that will ensure decisions are taken in a manner so as to enhance customer satisfaction and optimize operations for more business growth.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3106420" cy="2646045"/>
          </a:xfrm>
          <a:custGeom>
            <a:avLst/>
            <a:gdLst/>
            <a:ahLst/>
            <a:cxnLst/>
            <a:rect l="l" t="t" r="r" b="b"/>
            <a:pathLst>
              <a:path w="3106420" h="2646045">
                <a:moveTo>
                  <a:pt x="415495" y="2645501"/>
                </a:moveTo>
                <a:lnTo>
                  <a:pt x="0" y="2645501"/>
                </a:lnTo>
                <a:lnTo>
                  <a:pt x="0" y="0"/>
                </a:lnTo>
                <a:lnTo>
                  <a:pt x="3106256" y="0"/>
                </a:lnTo>
                <a:lnTo>
                  <a:pt x="3105988" y="3901"/>
                </a:lnTo>
                <a:lnTo>
                  <a:pt x="3101733" y="42001"/>
                </a:lnTo>
                <a:lnTo>
                  <a:pt x="3096725" y="92801"/>
                </a:lnTo>
                <a:lnTo>
                  <a:pt x="3090970" y="143601"/>
                </a:lnTo>
                <a:lnTo>
                  <a:pt x="3084472" y="181701"/>
                </a:lnTo>
                <a:lnTo>
                  <a:pt x="3077239" y="232501"/>
                </a:lnTo>
                <a:lnTo>
                  <a:pt x="3069277" y="270601"/>
                </a:lnTo>
                <a:lnTo>
                  <a:pt x="3060590" y="321401"/>
                </a:lnTo>
                <a:lnTo>
                  <a:pt x="3051187" y="372201"/>
                </a:lnTo>
                <a:lnTo>
                  <a:pt x="3041071" y="410301"/>
                </a:lnTo>
                <a:lnTo>
                  <a:pt x="3030251" y="461101"/>
                </a:lnTo>
                <a:lnTo>
                  <a:pt x="3018731" y="499201"/>
                </a:lnTo>
                <a:lnTo>
                  <a:pt x="3006518" y="550001"/>
                </a:lnTo>
                <a:lnTo>
                  <a:pt x="2993617" y="588101"/>
                </a:lnTo>
                <a:lnTo>
                  <a:pt x="2980036" y="626201"/>
                </a:lnTo>
                <a:lnTo>
                  <a:pt x="2965779" y="677001"/>
                </a:lnTo>
                <a:lnTo>
                  <a:pt x="2950854" y="715101"/>
                </a:lnTo>
                <a:lnTo>
                  <a:pt x="2935265" y="765901"/>
                </a:lnTo>
                <a:lnTo>
                  <a:pt x="2919019" y="804001"/>
                </a:lnTo>
                <a:lnTo>
                  <a:pt x="2902123" y="842101"/>
                </a:lnTo>
                <a:lnTo>
                  <a:pt x="2884581" y="892901"/>
                </a:lnTo>
                <a:lnTo>
                  <a:pt x="2866401" y="931001"/>
                </a:lnTo>
                <a:lnTo>
                  <a:pt x="2847588" y="969101"/>
                </a:lnTo>
                <a:lnTo>
                  <a:pt x="2828149" y="1007201"/>
                </a:lnTo>
                <a:lnTo>
                  <a:pt x="2808089" y="1045301"/>
                </a:lnTo>
                <a:lnTo>
                  <a:pt x="2787414" y="1096101"/>
                </a:lnTo>
                <a:lnTo>
                  <a:pt x="2766131" y="1134201"/>
                </a:lnTo>
                <a:lnTo>
                  <a:pt x="2744246" y="1172301"/>
                </a:lnTo>
                <a:lnTo>
                  <a:pt x="2721764" y="1210401"/>
                </a:lnTo>
                <a:lnTo>
                  <a:pt x="2698692" y="1248501"/>
                </a:lnTo>
                <a:lnTo>
                  <a:pt x="2675035" y="1286601"/>
                </a:lnTo>
                <a:lnTo>
                  <a:pt x="2650801" y="1324701"/>
                </a:lnTo>
                <a:lnTo>
                  <a:pt x="2625994" y="1362801"/>
                </a:lnTo>
                <a:lnTo>
                  <a:pt x="2600621" y="1400901"/>
                </a:lnTo>
                <a:lnTo>
                  <a:pt x="2574688" y="1439001"/>
                </a:lnTo>
                <a:lnTo>
                  <a:pt x="2548201" y="1464401"/>
                </a:lnTo>
                <a:lnTo>
                  <a:pt x="2521166" y="1502501"/>
                </a:lnTo>
                <a:lnTo>
                  <a:pt x="2493589" y="1540601"/>
                </a:lnTo>
                <a:lnTo>
                  <a:pt x="2465477" y="1578701"/>
                </a:lnTo>
                <a:lnTo>
                  <a:pt x="2436835" y="1604101"/>
                </a:lnTo>
                <a:lnTo>
                  <a:pt x="2407669" y="1642201"/>
                </a:lnTo>
                <a:lnTo>
                  <a:pt x="2377985" y="1680301"/>
                </a:lnTo>
                <a:lnTo>
                  <a:pt x="2347790" y="1705701"/>
                </a:lnTo>
                <a:lnTo>
                  <a:pt x="2317089" y="1743801"/>
                </a:lnTo>
                <a:lnTo>
                  <a:pt x="2285889" y="1769201"/>
                </a:lnTo>
                <a:lnTo>
                  <a:pt x="2254195" y="1807301"/>
                </a:lnTo>
                <a:lnTo>
                  <a:pt x="2222014" y="1832701"/>
                </a:lnTo>
                <a:lnTo>
                  <a:pt x="2189352" y="1870801"/>
                </a:lnTo>
                <a:lnTo>
                  <a:pt x="2156214" y="1896201"/>
                </a:lnTo>
                <a:lnTo>
                  <a:pt x="2122608" y="1921601"/>
                </a:lnTo>
                <a:lnTo>
                  <a:pt x="2088538" y="1959701"/>
                </a:lnTo>
                <a:lnTo>
                  <a:pt x="2054011" y="1985101"/>
                </a:lnTo>
                <a:lnTo>
                  <a:pt x="1983610" y="2035901"/>
                </a:lnTo>
                <a:lnTo>
                  <a:pt x="1947748" y="2074001"/>
                </a:lnTo>
                <a:lnTo>
                  <a:pt x="1911453" y="2099401"/>
                </a:lnTo>
                <a:lnTo>
                  <a:pt x="1837589" y="2150201"/>
                </a:lnTo>
                <a:lnTo>
                  <a:pt x="1762067" y="2201001"/>
                </a:lnTo>
                <a:lnTo>
                  <a:pt x="1723699" y="2213701"/>
                </a:lnTo>
                <a:lnTo>
                  <a:pt x="1606239" y="2289901"/>
                </a:lnTo>
                <a:lnTo>
                  <a:pt x="1566321" y="2302601"/>
                </a:lnTo>
                <a:lnTo>
                  <a:pt x="1485375" y="2353401"/>
                </a:lnTo>
                <a:lnTo>
                  <a:pt x="1444358" y="2366101"/>
                </a:lnTo>
                <a:lnTo>
                  <a:pt x="1402987" y="2391501"/>
                </a:lnTo>
                <a:lnTo>
                  <a:pt x="1361268" y="2404201"/>
                </a:lnTo>
                <a:lnTo>
                  <a:pt x="1319207" y="2429601"/>
                </a:lnTo>
                <a:lnTo>
                  <a:pt x="1234084" y="2455001"/>
                </a:lnTo>
                <a:lnTo>
                  <a:pt x="1191033" y="2480401"/>
                </a:lnTo>
                <a:lnTo>
                  <a:pt x="790005" y="2594701"/>
                </a:lnTo>
                <a:lnTo>
                  <a:pt x="744049" y="2594701"/>
                </a:lnTo>
                <a:lnTo>
                  <a:pt x="651371" y="2620101"/>
                </a:lnTo>
                <a:lnTo>
                  <a:pt x="604662" y="2620101"/>
                </a:lnTo>
                <a:lnTo>
                  <a:pt x="557713" y="2632801"/>
                </a:lnTo>
                <a:lnTo>
                  <a:pt x="463123" y="2632801"/>
                </a:lnTo>
                <a:lnTo>
                  <a:pt x="415495" y="2645501"/>
                </a:lnTo>
                <a:close/>
              </a:path>
            </a:pathLst>
          </a:custGeom>
          <a:solidFill>
            <a:srgbClr val="F6871F"/>
          </a:solidFill>
        </p:spPr>
        <p:txBody>
          <a:bodyPr wrap="square" lIns="0" tIns="0" rIns="0" bIns="0" rtlCol="0"/>
          <a:lstStyle/>
          <a:p>
            <a:endParaRPr/>
          </a:p>
        </p:txBody>
      </p:sp>
      <p:pic>
        <p:nvPicPr>
          <p:cNvPr id="3" name="object 3"/>
          <p:cNvPicPr/>
          <p:nvPr/>
        </p:nvPicPr>
        <p:blipFill>
          <a:blip r:embed="rId2" cstate="print"/>
          <a:stretch>
            <a:fillRect/>
          </a:stretch>
        </p:blipFill>
        <p:spPr>
          <a:xfrm>
            <a:off x="11963400" y="102696"/>
            <a:ext cx="5975226" cy="1855616"/>
          </a:xfrm>
          <a:prstGeom prst="rect">
            <a:avLst/>
          </a:prstGeom>
        </p:spPr>
      </p:pic>
      <p:sp>
        <p:nvSpPr>
          <p:cNvPr id="4" name="object 4"/>
          <p:cNvSpPr/>
          <p:nvPr/>
        </p:nvSpPr>
        <p:spPr>
          <a:xfrm>
            <a:off x="0" y="8224077"/>
            <a:ext cx="2817495" cy="2063114"/>
          </a:xfrm>
          <a:custGeom>
            <a:avLst/>
            <a:gdLst/>
            <a:ahLst/>
            <a:cxnLst/>
            <a:rect l="l" t="t" r="r" b="b"/>
            <a:pathLst>
              <a:path w="2817495" h="2063115">
                <a:moveTo>
                  <a:pt x="2817452" y="2062922"/>
                </a:moveTo>
                <a:lnTo>
                  <a:pt x="0" y="2062922"/>
                </a:lnTo>
                <a:lnTo>
                  <a:pt x="0" y="0"/>
                </a:lnTo>
                <a:lnTo>
                  <a:pt x="48642" y="0"/>
                </a:lnTo>
                <a:lnTo>
                  <a:pt x="97095" y="12699"/>
                </a:lnTo>
                <a:lnTo>
                  <a:pt x="241248" y="12699"/>
                </a:lnTo>
                <a:lnTo>
                  <a:pt x="288877" y="25399"/>
                </a:lnTo>
                <a:lnTo>
                  <a:pt x="383467" y="25399"/>
                </a:lnTo>
                <a:lnTo>
                  <a:pt x="430415" y="38099"/>
                </a:lnTo>
                <a:lnTo>
                  <a:pt x="477125" y="38099"/>
                </a:lnTo>
                <a:lnTo>
                  <a:pt x="569802" y="63499"/>
                </a:lnTo>
                <a:lnTo>
                  <a:pt x="615758" y="63499"/>
                </a:lnTo>
                <a:lnTo>
                  <a:pt x="1016787" y="177799"/>
                </a:lnTo>
                <a:lnTo>
                  <a:pt x="1059837" y="203199"/>
                </a:lnTo>
                <a:lnTo>
                  <a:pt x="1144961" y="228599"/>
                </a:lnTo>
                <a:lnTo>
                  <a:pt x="1187022" y="253999"/>
                </a:lnTo>
                <a:lnTo>
                  <a:pt x="1228741" y="266699"/>
                </a:lnTo>
                <a:lnTo>
                  <a:pt x="1270111" y="292099"/>
                </a:lnTo>
                <a:lnTo>
                  <a:pt x="1311128" y="304799"/>
                </a:lnTo>
                <a:lnTo>
                  <a:pt x="1392075" y="355599"/>
                </a:lnTo>
                <a:lnTo>
                  <a:pt x="1431993" y="368299"/>
                </a:lnTo>
                <a:lnTo>
                  <a:pt x="1549452" y="444499"/>
                </a:lnTo>
                <a:lnTo>
                  <a:pt x="1587820" y="457199"/>
                </a:lnTo>
                <a:lnTo>
                  <a:pt x="1625786" y="482599"/>
                </a:lnTo>
                <a:lnTo>
                  <a:pt x="1700485" y="533399"/>
                </a:lnTo>
                <a:lnTo>
                  <a:pt x="1773501" y="584199"/>
                </a:lnTo>
                <a:lnTo>
                  <a:pt x="1809363" y="622299"/>
                </a:lnTo>
                <a:lnTo>
                  <a:pt x="1844786" y="647699"/>
                </a:lnTo>
                <a:lnTo>
                  <a:pt x="1914291" y="698499"/>
                </a:lnTo>
                <a:lnTo>
                  <a:pt x="1948361" y="736599"/>
                </a:lnTo>
                <a:lnTo>
                  <a:pt x="1981968" y="761999"/>
                </a:lnTo>
                <a:lnTo>
                  <a:pt x="2015105" y="787399"/>
                </a:lnTo>
                <a:lnTo>
                  <a:pt x="2047768" y="825499"/>
                </a:lnTo>
                <a:lnTo>
                  <a:pt x="2079949" y="850899"/>
                </a:lnTo>
                <a:lnTo>
                  <a:pt x="2111642" y="888999"/>
                </a:lnTo>
                <a:lnTo>
                  <a:pt x="2142843" y="914399"/>
                </a:lnTo>
                <a:lnTo>
                  <a:pt x="2173543" y="952499"/>
                </a:lnTo>
                <a:lnTo>
                  <a:pt x="2203738" y="977899"/>
                </a:lnTo>
                <a:lnTo>
                  <a:pt x="2233422" y="1015999"/>
                </a:lnTo>
                <a:lnTo>
                  <a:pt x="2262588" y="1054099"/>
                </a:lnTo>
                <a:lnTo>
                  <a:pt x="2291230" y="1079499"/>
                </a:lnTo>
                <a:lnTo>
                  <a:pt x="2319343" y="1117599"/>
                </a:lnTo>
                <a:lnTo>
                  <a:pt x="2346920" y="1155699"/>
                </a:lnTo>
                <a:lnTo>
                  <a:pt x="2373954" y="1193799"/>
                </a:lnTo>
                <a:lnTo>
                  <a:pt x="2400441" y="1219199"/>
                </a:lnTo>
                <a:lnTo>
                  <a:pt x="2426374" y="1257299"/>
                </a:lnTo>
                <a:lnTo>
                  <a:pt x="2451747" y="1295399"/>
                </a:lnTo>
                <a:lnTo>
                  <a:pt x="2476554" y="1333499"/>
                </a:lnTo>
                <a:lnTo>
                  <a:pt x="2500789" y="1371599"/>
                </a:lnTo>
                <a:lnTo>
                  <a:pt x="2524445" y="1409699"/>
                </a:lnTo>
                <a:lnTo>
                  <a:pt x="2547517" y="1447799"/>
                </a:lnTo>
                <a:lnTo>
                  <a:pt x="2569999" y="1485899"/>
                </a:lnTo>
                <a:lnTo>
                  <a:pt x="2591885" y="1523999"/>
                </a:lnTo>
                <a:lnTo>
                  <a:pt x="2613168" y="1562099"/>
                </a:lnTo>
                <a:lnTo>
                  <a:pt x="2633842" y="1612899"/>
                </a:lnTo>
                <a:lnTo>
                  <a:pt x="2653903" y="1650999"/>
                </a:lnTo>
                <a:lnTo>
                  <a:pt x="2673342" y="1689099"/>
                </a:lnTo>
                <a:lnTo>
                  <a:pt x="2692155" y="1727199"/>
                </a:lnTo>
                <a:lnTo>
                  <a:pt x="2710335" y="1765299"/>
                </a:lnTo>
                <a:lnTo>
                  <a:pt x="2727876" y="1816099"/>
                </a:lnTo>
                <a:lnTo>
                  <a:pt x="2744773" y="1854199"/>
                </a:lnTo>
                <a:lnTo>
                  <a:pt x="2761018" y="1892299"/>
                </a:lnTo>
                <a:lnTo>
                  <a:pt x="2776607" y="1943099"/>
                </a:lnTo>
                <a:lnTo>
                  <a:pt x="2791533" y="1981199"/>
                </a:lnTo>
                <a:lnTo>
                  <a:pt x="2805789" y="2019299"/>
                </a:lnTo>
                <a:lnTo>
                  <a:pt x="2817452" y="2062922"/>
                </a:lnTo>
                <a:close/>
              </a:path>
            </a:pathLst>
          </a:custGeom>
          <a:solidFill>
            <a:srgbClr val="F6871F"/>
          </a:solidFill>
        </p:spPr>
        <p:txBody>
          <a:bodyPr wrap="square" lIns="0" tIns="0" rIns="0" bIns="0" rtlCol="0"/>
          <a:lstStyle/>
          <a:p>
            <a:endParaRPr/>
          </a:p>
        </p:txBody>
      </p:sp>
      <p:pic>
        <p:nvPicPr>
          <p:cNvPr id="9" name="object 9"/>
          <p:cNvPicPr/>
          <p:nvPr/>
        </p:nvPicPr>
        <p:blipFill>
          <a:blip r:embed="rId3" cstate="print"/>
          <a:stretch>
            <a:fillRect/>
          </a:stretch>
        </p:blipFill>
        <p:spPr>
          <a:xfrm>
            <a:off x="7552008" y="5367444"/>
            <a:ext cx="4019549" cy="3662256"/>
          </a:xfrm>
          <a:prstGeom prst="rect">
            <a:avLst/>
          </a:prstGeom>
        </p:spPr>
      </p:pic>
      <p:sp>
        <p:nvSpPr>
          <p:cNvPr id="10" name="object 10"/>
          <p:cNvSpPr txBox="1">
            <a:spLocks noGrp="1"/>
          </p:cNvSpPr>
          <p:nvPr>
            <p:ph type="ctrTitle"/>
          </p:nvPr>
        </p:nvSpPr>
        <p:spPr>
          <a:prstGeom prst="rect">
            <a:avLst/>
          </a:prstGeom>
        </p:spPr>
        <p:txBody>
          <a:bodyPr vert="horz" wrap="square" lIns="0" tIns="12700" rIns="0" bIns="0" rtlCol="0">
            <a:spAutoFit/>
          </a:bodyPr>
          <a:lstStyle/>
          <a:p>
            <a:pPr marL="3341370">
              <a:lnSpc>
                <a:spcPct val="100000"/>
              </a:lnSpc>
              <a:spcBef>
                <a:spcPts val="100"/>
              </a:spcBef>
            </a:pPr>
            <a:r>
              <a:rPr spc="-100" dirty="0"/>
              <a:t>Follow</a:t>
            </a:r>
            <a:r>
              <a:rPr spc="-265" dirty="0"/>
              <a:t> </a:t>
            </a:r>
            <a:r>
              <a:rPr spc="-80" dirty="0"/>
              <a:t>for</a:t>
            </a:r>
            <a:r>
              <a:rPr spc="-265" dirty="0"/>
              <a:t> </a:t>
            </a:r>
            <a:r>
              <a:rPr spc="-75" dirty="0"/>
              <a:t>more</a:t>
            </a:r>
            <a:r>
              <a:rPr spc="-260" dirty="0"/>
              <a:t> </a:t>
            </a:r>
            <a:r>
              <a:rPr spc="130" dirty="0"/>
              <a:t>Data</a:t>
            </a:r>
            <a:r>
              <a:rPr spc="-265" dirty="0"/>
              <a:t> </a:t>
            </a:r>
            <a:r>
              <a:rPr spc="40" dirty="0"/>
              <a:t>Analytics</a:t>
            </a:r>
            <a:r>
              <a:rPr spc="-260" dirty="0"/>
              <a:t> </a:t>
            </a:r>
            <a:r>
              <a:rPr spc="65" dirty="0"/>
              <a:t>Insights</a:t>
            </a:r>
          </a:p>
        </p:txBody>
      </p:sp>
      <p:pic>
        <p:nvPicPr>
          <p:cNvPr id="12" name="object 12"/>
          <p:cNvPicPr/>
          <p:nvPr/>
        </p:nvPicPr>
        <p:blipFill>
          <a:blip r:embed="rId4" cstate="print"/>
          <a:stretch>
            <a:fillRect/>
          </a:stretch>
        </p:blipFill>
        <p:spPr>
          <a:xfrm>
            <a:off x="14766611" y="6975475"/>
            <a:ext cx="3204482" cy="3189127"/>
          </a:xfrm>
          <a:prstGeom prst="rect">
            <a:avLst/>
          </a:prstGeom>
        </p:spPr>
      </p:pic>
      <p:pic>
        <p:nvPicPr>
          <p:cNvPr id="2050" name="Picture 2">
            <a:hlinkClick r:id="rId5"/>
            <a:extLst>
              <a:ext uri="{FF2B5EF4-FFF2-40B4-BE49-F238E27FC236}">
                <a16:creationId xmlns:a16="http://schemas.microsoft.com/office/drawing/2014/main" id="{D2723ED8-3C36-F020-E8A6-900394FCA2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2151" y="3514093"/>
            <a:ext cx="1251849" cy="12518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tHub Logo, symbol, meaning, history ...">
            <a:hlinkClick r:id="rId7"/>
            <a:extLst>
              <a:ext uri="{FF2B5EF4-FFF2-40B4-BE49-F238E27FC236}">
                <a16:creationId xmlns:a16="http://schemas.microsoft.com/office/drawing/2014/main" id="{76F3F571-6D78-548A-C343-429DF090EB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48800" y="3467100"/>
            <a:ext cx="1618953" cy="1251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76256" y="2371588"/>
            <a:ext cx="11150600" cy="6629400"/>
          </a:xfrm>
          <a:custGeom>
            <a:avLst/>
            <a:gdLst/>
            <a:ahLst/>
            <a:cxnLst/>
            <a:rect l="l" t="t" r="r" b="b"/>
            <a:pathLst>
              <a:path w="11150600" h="6629400">
                <a:moveTo>
                  <a:pt x="485766" y="0"/>
                </a:moveTo>
                <a:lnTo>
                  <a:pt x="10664295" y="0"/>
                </a:lnTo>
                <a:lnTo>
                  <a:pt x="10712308" y="2377"/>
                </a:lnTo>
                <a:lnTo>
                  <a:pt x="10759507" y="9420"/>
                </a:lnTo>
                <a:lnTo>
                  <a:pt x="10805574" y="20997"/>
                </a:lnTo>
                <a:lnTo>
                  <a:pt x="10850191" y="36976"/>
                </a:lnTo>
                <a:lnTo>
                  <a:pt x="10893039" y="57226"/>
                </a:lnTo>
                <a:lnTo>
                  <a:pt x="10933799" y="81614"/>
                </a:lnTo>
                <a:lnTo>
                  <a:pt x="10972154" y="110008"/>
                </a:lnTo>
                <a:lnTo>
                  <a:pt x="11007785" y="142277"/>
                </a:lnTo>
                <a:lnTo>
                  <a:pt x="11040054" y="177908"/>
                </a:lnTo>
                <a:lnTo>
                  <a:pt x="11068448" y="216263"/>
                </a:lnTo>
                <a:lnTo>
                  <a:pt x="11092836" y="257023"/>
                </a:lnTo>
                <a:lnTo>
                  <a:pt x="11113086" y="299871"/>
                </a:lnTo>
                <a:lnTo>
                  <a:pt x="11129065" y="344488"/>
                </a:lnTo>
                <a:lnTo>
                  <a:pt x="11140642" y="390555"/>
                </a:lnTo>
                <a:lnTo>
                  <a:pt x="11147685" y="437754"/>
                </a:lnTo>
                <a:lnTo>
                  <a:pt x="11150062" y="485766"/>
                </a:lnTo>
                <a:lnTo>
                  <a:pt x="11150062" y="6147502"/>
                </a:lnTo>
                <a:lnTo>
                  <a:pt x="11147685" y="6195514"/>
                </a:lnTo>
                <a:lnTo>
                  <a:pt x="11140642" y="6242713"/>
                </a:lnTo>
                <a:lnTo>
                  <a:pt x="11129065" y="6288780"/>
                </a:lnTo>
                <a:lnTo>
                  <a:pt x="11113086" y="6333397"/>
                </a:lnTo>
                <a:lnTo>
                  <a:pt x="11092836" y="6376245"/>
                </a:lnTo>
                <a:lnTo>
                  <a:pt x="11068448" y="6417005"/>
                </a:lnTo>
                <a:lnTo>
                  <a:pt x="11040054" y="6455360"/>
                </a:lnTo>
                <a:lnTo>
                  <a:pt x="11007785" y="6490991"/>
                </a:lnTo>
                <a:lnTo>
                  <a:pt x="10972154" y="6523260"/>
                </a:lnTo>
                <a:lnTo>
                  <a:pt x="10933799" y="6551654"/>
                </a:lnTo>
                <a:lnTo>
                  <a:pt x="10893039" y="6576042"/>
                </a:lnTo>
                <a:lnTo>
                  <a:pt x="10850191" y="6596292"/>
                </a:lnTo>
                <a:lnTo>
                  <a:pt x="10805574" y="6612271"/>
                </a:lnTo>
                <a:lnTo>
                  <a:pt x="10759507" y="6623848"/>
                </a:lnTo>
                <a:lnTo>
                  <a:pt x="10722311" y="6629399"/>
                </a:lnTo>
              </a:path>
              <a:path w="11150600" h="6629400">
                <a:moveTo>
                  <a:pt x="427750" y="6629399"/>
                </a:moveTo>
                <a:lnTo>
                  <a:pt x="344488" y="6612271"/>
                </a:lnTo>
                <a:lnTo>
                  <a:pt x="299871" y="6596292"/>
                </a:lnTo>
                <a:lnTo>
                  <a:pt x="257023" y="6576042"/>
                </a:lnTo>
                <a:lnTo>
                  <a:pt x="216263" y="6551654"/>
                </a:lnTo>
                <a:lnTo>
                  <a:pt x="177908" y="6523260"/>
                </a:lnTo>
                <a:lnTo>
                  <a:pt x="142277" y="6490991"/>
                </a:lnTo>
                <a:lnTo>
                  <a:pt x="110008" y="6455360"/>
                </a:lnTo>
                <a:lnTo>
                  <a:pt x="81614" y="6417005"/>
                </a:lnTo>
                <a:lnTo>
                  <a:pt x="57226" y="6376245"/>
                </a:lnTo>
                <a:lnTo>
                  <a:pt x="36976" y="6333397"/>
                </a:lnTo>
                <a:lnTo>
                  <a:pt x="20997" y="6288780"/>
                </a:lnTo>
                <a:lnTo>
                  <a:pt x="9419" y="6242713"/>
                </a:lnTo>
                <a:lnTo>
                  <a:pt x="2376" y="6195514"/>
                </a:lnTo>
                <a:lnTo>
                  <a:pt x="0" y="6147504"/>
                </a:lnTo>
              </a:path>
              <a:path w="11150600" h="6629400">
                <a:moveTo>
                  <a:pt x="0" y="485764"/>
                </a:moveTo>
                <a:lnTo>
                  <a:pt x="2376" y="437754"/>
                </a:lnTo>
                <a:lnTo>
                  <a:pt x="9419" y="390555"/>
                </a:lnTo>
                <a:lnTo>
                  <a:pt x="20997" y="344488"/>
                </a:lnTo>
                <a:lnTo>
                  <a:pt x="36976" y="299871"/>
                </a:lnTo>
                <a:lnTo>
                  <a:pt x="57226" y="257023"/>
                </a:lnTo>
                <a:lnTo>
                  <a:pt x="81614" y="216263"/>
                </a:lnTo>
                <a:lnTo>
                  <a:pt x="110008" y="177908"/>
                </a:lnTo>
                <a:lnTo>
                  <a:pt x="142277" y="142277"/>
                </a:lnTo>
                <a:lnTo>
                  <a:pt x="177908" y="110008"/>
                </a:lnTo>
                <a:lnTo>
                  <a:pt x="216263" y="81614"/>
                </a:lnTo>
                <a:lnTo>
                  <a:pt x="257023" y="57226"/>
                </a:lnTo>
                <a:lnTo>
                  <a:pt x="299871" y="36976"/>
                </a:lnTo>
                <a:lnTo>
                  <a:pt x="344488" y="20997"/>
                </a:lnTo>
                <a:lnTo>
                  <a:pt x="390555" y="9420"/>
                </a:lnTo>
                <a:lnTo>
                  <a:pt x="437754" y="2377"/>
                </a:lnTo>
                <a:lnTo>
                  <a:pt x="485766" y="0"/>
                </a:lnTo>
              </a:path>
            </a:pathLst>
          </a:custGeom>
          <a:ln w="76199">
            <a:solidFill>
              <a:srgbClr val="F6871F"/>
            </a:solidFill>
          </a:ln>
        </p:spPr>
        <p:txBody>
          <a:bodyPr wrap="square" lIns="0" tIns="0" rIns="0" bIns="0" rtlCol="0"/>
          <a:lstStyle/>
          <a:p>
            <a:endParaRPr/>
          </a:p>
        </p:txBody>
      </p:sp>
      <p:pic>
        <p:nvPicPr>
          <p:cNvPr id="3" name="object 3"/>
          <p:cNvPicPr/>
          <p:nvPr/>
        </p:nvPicPr>
        <p:blipFill>
          <a:blip r:embed="rId2" cstate="print"/>
          <a:stretch>
            <a:fillRect/>
          </a:stretch>
        </p:blipFill>
        <p:spPr>
          <a:xfrm>
            <a:off x="570323" y="3198343"/>
            <a:ext cx="2939306" cy="4266183"/>
          </a:xfrm>
          <a:prstGeom prst="rect">
            <a:avLst/>
          </a:prstGeom>
        </p:spPr>
      </p:pic>
      <p:pic>
        <p:nvPicPr>
          <p:cNvPr id="4" name="object 4"/>
          <p:cNvPicPr/>
          <p:nvPr/>
        </p:nvPicPr>
        <p:blipFill>
          <a:blip r:embed="rId3" cstate="print"/>
          <a:stretch>
            <a:fillRect/>
          </a:stretch>
        </p:blipFill>
        <p:spPr>
          <a:xfrm>
            <a:off x="16658192" y="8648200"/>
            <a:ext cx="1622009" cy="1615609"/>
          </a:xfrm>
          <a:prstGeom prst="rect">
            <a:avLst/>
          </a:prstGeom>
        </p:spPr>
      </p:pic>
      <p:sp>
        <p:nvSpPr>
          <p:cNvPr id="5" name="object 5"/>
          <p:cNvSpPr/>
          <p:nvPr/>
        </p:nvSpPr>
        <p:spPr>
          <a:xfrm>
            <a:off x="0" y="8224077"/>
            <a:ext cx="2817495" cy="2063114"/>
          </a:xfrm>
          <a:custGeom>
            <a:avLst/>
            <a:gdLst/>
            <a:ahLst/>
            <a:cxnLst/>
            <a:rect l="l" t="t" r="r" b="b"/>
            <a:pathLst>
              <a:path w="2817495" h="2063115">
                <a:moveTo>
                  <a:pt x="2817452" y="2062922"/>
                </a:moveTo>
                <a:lnTo>
                  <a:pt x="0" y="2062922"/>
                </a:lnTo>
                <a:lnTo>
                  <a:pt x="0" y="0"/>
                </a:lnTo>
                <a:lnTo>
                  <a:pt x="48642" y="0"/>
                </a:lnTo>
                <a:lnTo>
                  <a:pt x="97095" y="12699"/>
                </a:lnTo>
                <a:lnTo>
                  <a:pt x="241248" y="12699"/>
                </a:lnTo>
                <a:lnTo>
                  <a:pt x="288877" y="25399"/>
                </a:lnTo>
                <a:lnTo>
                  <a:pt x="383467" y="25399"/>
                </a:lnTo>
                <a:lnTo>
                  <a:pt x="430415" y="38099"/>
                </a:lnTo>
                <a:lnTo>
                  <a:pt x="477125" y="38099"/>
                </a:lnTo>
                <a:lnTo>
                  <a:pt x="569802" y="63499"/>
                </a:lnTo>
                <a:lnTo>
                  <a:pt x="615758" y="63499"/>
                </a:lnTo>
                <a:lnTo>
                  <a:pt x="1016787" y="177799"/>
                </a:lnTo>
                <a:lnTo>
                  <a:pt x="1059837" y="203199"/>
                </a:lnTo>
                <a:lnTo>
                  <a:pt x="1144961" y="228599"/>
                </a:lnTo>
                <a:lnTo>
                  <a:pt x="1187022" y="253999"/>
                </a:lnTo>
                <a:lnTo>
                  <a:pt x="1228741" y="266699"/>
                </a:lnTo>
                <a:lnTo>
                  <a:pt x="1270111" y="292099"/>
                </a:lnTo>
                <a:lnTo>
                  <a:pt x="1311128" y="304799"/>
                </a:lnTo>
                <a:lnTo>
                  <a:pt x="1392075" y="355599"/>
                </a:lnTo>
                <a:lnTo>
                  <a:pt x="1431993" y="368299"/>
                </a:lnTo>
                <a:lnTo>
                  <a:pt x="1549452" y="444499"/>
                </a:lnTo>
                <a:lnTo>
                  <a:pt x="1587820" y="457199"/>
                </a:lnTo>
                <a:lnTo>
                  <a:pt x="1625786" y="482599"/>
                </a:lnTo>
                <a:lnTo>
                  <a:pt x="1700485" y="533399"/>
                </a:lnTo>
                <a:lnTo>
                  <a:pt x="1773501" y="584199"/>
                </a:lnTo>
                <a:lnTo>
                  <a:pt x="1809363" y="622299"/>
                </a:lnTo>
                <a:lnTo>
                  <a:pt x="1844786" y="647699"/>
                </a:lnTo>
                <a:lnTo>
                  <a:pt x="1914291" y="698499"/>
                </a:lnTo>
                <a:lnTo>
                  <a:pt x="1948361" y="736599"/>
                </a:lnTo>
                <a:lnTo>
                  <a:pt x="1981968" y="761999"/>
                </a:lnTo>
                <a:lnTo>
                  <a:pt x="2015105" y="787399"/>
                </a:lnTo>
                <a:lnTo>
                  <a:pt x="2047768" y="825499"/>
                </a:lnTo>
                <a:lnTo>
                  <a:pt x="2079949" y="850899"/>
                </a:lnTo>
                <a:lnTo>
                  <a:pt x="2111642" y="888999"/>
                </a:lnTo>
                <a:lnTo>
                  <a:pt x="2142843" y="914399"/>
                </a:lnTo>
                <a:lnTo>
                  <a:pt x="2173543" y="952499"/>
                </a:lnTo>
                <a:lnTo>
                  <a:pt x="2203738" y="977899"/>
                </a:lnTo>
                <a:lnTo>
                  <a:pt x="2233422" y="1015999"/>
                </a:lnTo>
                <a:lnTo>
                  <a:pt x="2262588" y="1054099"/>
                </a:lnTo>
                <a:lnTo>
                  <a:pt x="2291230" y="1079499"/>
                </a:lnTo>
                <a:lnTo>
                  <a:pt x="2319343" y="1117599"/>
                </a:lnTo>
                <a:lnTo>
                  <a:pt x="2346920" y="1155699"/>
                </a:lnTo>
                <a:lnTo>
                  <a:pt x="2373954" y="1193799"/>
                </a:lnTo>
                <a:lnTo>
                  <a:pt x="2400441" y="1219199"/>
                </a:lnTo>
                <a:lnTo>
                  <a:pt x="2426374" y="1257299"/>
                </a:lnTo>
                <a:lnTo>
                  <a:pt x="2451747" y="1295399"/>
                </a:lnTo>
                <a:lnTo>
                  <a:pt x="2476554" y="1333499"/>
                </a:lnTo>
                <a:lnTo>
                  <a:pt x="2500789" y="1371599"/>
                </a:lnTo>
                <a:lnTo>
                  <a:pt x="2524445" y="1409699"/>
                </a:lnTo>
                <a:lnTo>
                  <a:pt x="2547517" y="1447799"/>
                </a:lnTo>
                <a:lnTo>
                  <a:pt x="2569999" y="1485899"/>
                </a:lnTo>
                <a:lnTo>
                  <a:pt x="2591885" y="1523999"/>
                </a:lnTo>
                <a:lnTo>
                  <a:pt x="2613168" y="1562099"/>
                </a:lnTo>
                <a:lnTo>
                  <a:pt x="2633842" y="1612899"/>
                </a:lnTo>
                <a:lnTo>
                  <a:pt x="2653903" y="1650999"/>
                </a:lnTo>
                <a:lnTo>
                  <a:pt x="2673342" y="1689099"/>
                </a:lnTo>
                <a:lnTo>
                  <a:pt x="2692155" y="1727199"/>
                </a:lnTo>
                <a:lnTo>
                  <a:pt x="2710335" y="1765299"/>
                </a:lnTo>
                <a:lnTo>
                  <a:pt x="2727876" y="1816099"/>
                </a:lnTo>
                <a:lnTo>
                  <a:pt x="2744773" y="1854199"/>
                </a:lnTo>
                <a:lnTo>
                  <a:pt x="2761018" y="1892299"/>
                </a:lnTo>
                <a:lnTo>
                  <a:pt x="2776607" y="1943099"/>
                </a:lnTo>
                <a:lnTo>
                  <a:pt x="2791533" y="1981199"/>
                </a:lnTo>
                <a:lnTo>
                  <a:pt x="2805789" y="2019299"/>
                </a:lnTo>
                <a:lnTo>
                  <a:pt x="2817452" y="2062922"/>
                </a:lnTo>
                <a:close/>
              </a:path>
            </a:pathLst>
          </a:custGeom>
          <a:solidFill>
            <a:srgbClr val="F6871F"/>
          </a:solidFill>
        </p:spPr>
        <p:txBody>
          <a:bodyPr wrap="square" lIns="0" tIns="0" rIns="0" bIns="0" rtlCol="0"/>
          <a:lstStyle/>
          <a:p>
            <a:endParaRPr/>
          </a:p>
        </p:txBody>
      </p:sp>
      <p:pic>
        <p:nvPicPr>
          <p:cNvPr id="6" name="object 6"/>
          <p:cNvPicPr/>
          <p:nvPr/>
        </p:nvPicPr>
        <p:blipFill>
          <a:blip r:embed="rId4" cstate="print"/>
          <a:stretch>
            <a:fillRect/>
          </a:stretch>
        </p:blipFill>
        <p:spPr>
          <a:xfrm>
            <a:off x="4718427" y="1260620"/>
            <a:ext cx="1066799" cy="971549"/>
          </a:xfrm>
          <a:prstGeom prst="rect">
            <a:avLst/>
          </a:prstGeom>
        </p:spPr>
      </p:pic>
      <p:sp>
        <p:nvSpPr>
          <p:cNvPr id="7" name="object 7"/>
          <p:cNvSpPr txBox="1"/>
          <p:nvPr/>
        </p:nvSpPr>
        <p:spPr>
          <a:xfrm>
            <a:off x="4238811" y="2492506"/>
            <a:ext cx="10798175" cy="6876626"/>
          </a:xfrm>
          <a:prstGeom prst="rect">
            <a:avLst/>
          </a:prstGeom>
        </p:spPr>
        <p:txBody>
          <a:bodyPr vert="horz" wrap="square" lIns="0" tIns="12065" rIns="0" bIns="0" rtlCol="0">
            <a:spAutoFit/>
          </a:bodyPr>
          <a:lstStyle/>
          <a:p>
            <a:pPr marL="12700" marR="5080" algn="ctr">
              <a:lnSpc>
                <a:spcPct val="117400"/>
              </a:lnSpc>
              <a:spcBef>
                <a:spcPts val="95"/>
              </a:spcBef>
            </a:pPr>
            <a:r>
              <a:rPr lang="en-US" sz="3200" b="1" spc="380" dirty="0">
                <a:latin typeface="Trebuchet MS"/>
                <a:cs typeface="Trebuchet MS"/>
              </a:rPr>
              <a:t>Swiggy is one of the largest food delivery platforms in India, which aims to make more informed business decisions and seeks deeper insights on its large SQL dataset. This aims to use powerful SQL queries and complex joins to draw comprehensive data analyses that can help in strategic decision-making. The sought-after insights will involve demographic information about clients, restaurant performance, patterns regarding the timing of orders, and efficiency in delivery.</a:t>
            </a:r>
          </a:p>
        </p:txBody>
      </p:sp>
      <p:sp>
        <p:nvSpPr>
          <p:cNvPr id="8" name="object 8"/>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spc="370" dirty="0"/>
              <a:t>Problem</a:t>
            </a:r>
            <a:r>
              <a:rPr spc="-185" dirty="0"/>
              <a:t> </a:t>
            </a:r>
            <a:r>
              <a:rPr spc="320" dirty="0"/>
              <a:t>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76190" y="2371588"/>
            <a:ext cx="11150600" cy="2140585"/>
          </a:xfrm>
          <a:custGeom>
            <a:avLst/>
            <a:gdLst/>
            <a:ahLst/>
            <a:cxnLst/>
            <a:rect l="l" t="t" r="r" b="b"/>
            <a:pathLst>
              <a:path w="11150600" h="2140585">
                <a:moveTo>
                  <a:pt x="485772" y="0"/>
                </a:moveTo>
                <a:lnTo>
                  <a:pt x="10664421" y="0"/>
                </a:lnTo>
                <a:lnTo>
                  <a:pt x="10712433" y="2377"/>
                </a:lnTo>
                <a:lnTo>
                  <a:pt x="10759633" y="9420"/>
                </a:lnTo>
                <a:lnTo>
                  <a:pt x="10805700" y="20997"/>
                </a:lnTo>
                <a:lnTo>
                  <a:pt x="10850318" y="36977"/>
                </a:lnTo>
                <a:lnTo>
                  <a:pt x="10893166" y="57227"/>
                </a:lnTo>
                <a:lnTo>
                  <a:pt x="10933927" y="81615"/>
                </a:lnTo>
                <a:lnTo>
                  <a:pt x="10972283" y="110010"/>
                </a:lnTo>
                <a:lnTo>
                  <a:pt x="11007914" y="142279"/>
                </a:lnTo>
                <a:lnTo>
                  <a:pt x="11040183" y="177910"/>
                </a:lnTo>
                <a:lnTo>
                  <a:pt x="11068578" y="216265"/>
                </a:lnTo>
                <a:lnTo>
                  <a:pt x="11092966" y="257026"/>
                </a:lnTo>
                <a:lnTo>
                  <a:pt x="11113216" y="299875"/>
                </a:lnTo>
                <a:lnTo>
                  <a:pt x="11129196" y="344492"/>
                </a:lnTo>
                <a:lnTo>
                  <a:pt x="11140773" y="390560"/>
                </a:lnTo>
                <a:lnTo>
                  <a:pt x="11147816" y="437759"/>
                </a:lnTo>
                <a:lnTo>
                  <a:pt x="11150193" y="485772"/>
                </a:lnTo>
                <a:lnTo>
                  <a:pt x="11150193" y="1654375"/>
                </a:lnTo>
                <a:lnTo>
                  <a:pt x="11147816" y="1702388"/>
                </a:lnTo>
                <a:lnTo>
                  <a:pt x="11140773" y="1749587"/>
                </a:lnTo>
                <a:lnTo>
                  <a:pt x="11129196" y="1795655"/>
                </a:lnTo>
                <a:lnTo>
                  <a:pt x="11113216" y="1840272"/>
                </a:lnTo>
                <a:lnTo>
                  <a:pt x="11092966" y="1883121"/>
                </a:lnTo>
                <a:lnTo>
                  <a:pt x="11068578" y="1923882"/>
                </a:lnTo>
                <a:lnTo>
                  <a:pt x="11040183" y="1962238"/>
                </a:lnTo>
                <a:lnTo>
                  <a:pt x="11007914" y="1997868"/>
                </a:lnTo>
                <a:lnTo>
                  <a:pt x="10972283" y="2030138"/>
                </a:lnTo>
                <a:lnTo>
                  <a:pt x="10933927" y="2058532"/>
                </a:lnTo>
                <a:lnTo>
                  <a:pt x="10893166" y="2082921"/>
                </a:lnTo>
                <a:lnTo>
                  <a:pt x="10850318" y="2103171"/>
                </a:lnTo>
                <a:lnTo>
                  <a:pt x="10805700" y="2119150"/>
                </a:lnTo>
                <a:lnTo>
                  <a:pt x="10759633" y="2130728"/>
                </a:lnTo>
                <a:lnTo>
                  <a:pt x="10712433" y="2137771"/>
                </a:lnTo>
                <a:lnTo>
                  <a:pt x="10664421" y="2140148"/>
                </a:lnTo>
                <a:lnTo>
                  <a:pt x="485772" y="2140148"/>
                </a:lnTo>
                <a:lnTo>
                  <a:pt x="437759" y="2137771"/>
                </a:lnTo>
                <a:lnTo>
                  <a:pt x="390560" y="2130728"/>
                </a:lnTo>
                <a:lnTo>
                  <a:pt x="344492" y="2119150"/>
                </a:lnTo>
                <a:lnTo>
                  <a:pt x="299875" y="2103171"/>
                </a:lnTo>
                <a:lnTo>
                  <a:pt x="257026" y="2082921"/>
                </a:lnTo>
                <a:lnTo>
                  <a:pt x="216265" y="2058532"/>
                </a:lnTo>
                <a:lnTo>
                  <a:pt x="177910" y="2030138"/>
                </a:lnTo>
                <a:lnTo>
                  <a:pt x="142279" y="1997868"/>
                </a:lnTo>
                <a:lnTo>
                  <a:pt x="110009" y="1962238"/>
                </a:lnTo>
                <a:lnTo>
                  <a:pt x="81615" y="1923882"/>
                </a:lnTo>
                <a:lnTo>
                  <a:pt x="57226" y="1883121"/>
                </a:lnTo>
                <a:lnTo>
                  <a:pt x="36976" y="1840272"/>
                </a:lnTo>
                <a:lnTo>
                  <a:pt x="20997" y="1795655"/>
                </a:lnTo>
                <a:lnTo>
                  <a:pt x="9419" y="1749587"/>
                </a:lnTo>
                <a:lnTo>
                  <a:pt x="2376" y="1702388"/>
                </a:lnTo>
                <a:lnTo>
                  <a:pt x="0" y="1654381"/>
                </a:lnTo>
              </a:path>
              <a:path w="11150600" h="2140585">
                <a:moveTo>
                  <a:pt x="0" y="485766"/>
                </a:moveTo>
                <a:lnTo>
                  <a:pt x="2376" y="437759"/>
                </a:lnTo>
                <a:lnTo>
                  <a:pt x="9419" y="390560"/>
                </a:lnTo>
                <a:lnTo>
                  <a:pt x="20997" y="344492"/>
                </a:lnTo>
                <a:lnTo>
                  <a:pt x="36976" y="299875"/>
                </a:lnTo>
                <a:lnTo>
                  <a:pt x="57226" y="257026"/>
                </a:lnTo>
                <a:lnTo>
                  <a:pt x="81615" y="216265"/>
                </a:lnTo>
                <a:lnTo>
                  <a:pt x="110009" y="177910"/>
                </a:lnTo>
                <a:lnTo>
                  <a:pt x="142279" y="142279"/>
                </a:lnTo>
                <a:lnTo>
                  <a:pt x="177910" y="110010"/>
                </a:lnTo>
                <a:lnTo>
                  <a:pt x="216265" y="81615"/>
                </a:lnTo>
                <a:lnTo>
                  <a:pt x="257026" y="57227"/>
                </a:lnTo>
                <a:lnTo>
                  <a:pt x="299875" y="36977"/>
                </a:lnTo>
                <a:lnTo>
                  <a:pt x="344492" y="20997"/>
                </a:lnTo>
                <a:lnTo>
                  <a:pt x="390560" y="9420"/>
                </a:lnTo>
                <a:lnTo>
                  <a:pt x="437759" y="2377"/>
                </a:lnTo>
                <a:lnTo>
                  <a:pt x="485772" y="0"/>
                </a:lnTo>
              </a:path>
            </a:pathLst>
          </a:custGeom>
          <a:ln w="76199">
            <a:solidFill>
              <a:srgbClr val="F6871F"/>
            </a:solidFill>
          </a:ln>
        </p:spPr>
        <p:txBody>
          <a:bodyPr wrap="square" lIns="0" tIns="0" rIns="0" bIns="0" rtlCol="0"/>
          <a:lstStyle/>
          <a:p>
            <a:endParaRPr/>
          </a:p>
        </p:txBody>
      </p:sp>
      <p:pic>
        <p:nvPicPr>
          <p:cNvPr id="3" name="object 3"/>
          <p:cNvPicPr/>
          <p:nvPr/>
        </p:nvPicPr>
        <p:blipFill>
          <a:blip r:embed="rId2" cstate="print"/>
          <a:stretch>
            <a:fillRect/>
          </a:stretch>
        </p:blipFill>
        <p:spPr>
          <a:xfrm>
            <a:off x="16658192" y="8648200"/>
            <a:ext cx="1622009" cy="1615609"/>
          </a:xfrm>
          <a:prstGeom prst="rect">
            <a:avLst/>
          </a:prstGeom>
        </p:spPr>
      </p:pic>
      <p:sp>
        <p:nvSpPr>
          <p:cNvPr id="4" name="object 4"/>
          <p:cNvSpPr/>
          <p:nvPr/>
        </p:nvSpPr>
        <p:spPr>
          <a:xfrm>
            <a:off x="0" y="8224077"/>
            <a:ext cx="2817495" cy="2063114"/>
          </a:xfrm>
          <a:custGeom>
            <a:avLst/>
            <a:gdLst/>
            <a:ahLst/>
            <a:cxnLst/>
            <a:rect l="l" t="t" r="r" b="b"/>
            <a:pathLst>
              <a:path w="2817495" h="2063115">
                <a:moveTo>
                  <a:pt x="2817452" y="2062922"/>
                </a:moveTo>
                <a:lnTo>
                  <a:pt x="0" y="2062922"/>
                </a:lnTo>
                <a:lnTo>
                  <a:pt x="0" y="0"/>
                </a:lnTo>
                <a:lnTo>
                  <a:pt x="48642" y="0"/>
                </a:lnTo>
                <a:lnTo>
                  <a:pt x="97095" y="12699"/>
                </a:lnTo>
                <a:lnTo>
                  <a:pt x="241248" y="12699"/>
                </a:lnTo>
                <a:lnTo>
                  <a:pt x="288877" y="25399"/>
                </a:lnTo>
                <a:lnTo>
                  <a:pt x="383467" y="25399"/>
                </a:lnTo>
                <a:lnTo>
                  <a:pt x="430415" y="38099"/>
                </a:lnTo>
                <a:lnTo>
                  <a:pt x="477125" y="38099"/>
                </a:lnTo>
                <a:lnTo>
                  <a:pt x="569802" y="63499"/>
                </a:lnTo>
                <a:lnTo>
                  <a:pt x="615758" y="63499"/>
                </a:lnTo>
                <a:lnTo>
                  <a:pt x="1016787" y="177799"/>
                </a:lnTo>
                <a:lnTo>
                  <a:pt x="1059837" y="203199"/>
                </a:lnTo>
                <a:lnTo>
                  <a:pt x="1144961" y="228599"/>
                </a:lnTo>
                <a:lnTo>
                  <a:pt x="1187022" y="253999"/>
                </a:lnTo>
                <a:lnTo>
                  <a:pt x="1228741" y="266699"/>
                </a:lnTo>
                <a:lnTo>
                  <a:pt x="1270111" y="292099"/>
                </a:lnTo>
                <a:lnTo>
                  <a:pt x="1311128" y="304799"/>
                </a:lnTo>
                <a:lnTo>
                  <a:pt x="1392075" y="355599"/>
                </a:lnTo>
                <a:lnTo>
                  <a:pt x="1431993" y="368299"/>
                </a:lnTo>
                <a:lnTo>
                  <a:pt x="1549452" y="444499"/>
                </a:lnTo>
                <a:lnTo>
                  <a:pt x="1587820" y="457199"/>
                </a:lnTo>
                <a:lnTo>
                  <a:pt x="1625786" y="482599"/>
                </a:lnTo>
                <a:lnTo>
                  <a:pt x="1700485" y="533399"/>
                </a:lnTo>
                <a:lnTo>
                  <a:pt x="1773501" y="584199"/>
                </a:lnTo>
                <a:lnTo>
                  <a:pt x="1809363" y="622299"/>
                </a:lnTo>
                <a:lnTo>
                  <a:pt x="1844786" y="647699"/>
                </a:lnTo>
                <a:lnTo>
                  <a:pt x="1914291" y="698499"/>
                </a:lnTo>
                <a:lnTo>
                  <a:pt x="1948361" y="736599"/>
                </a:lnTo>
                <a:lnTo>
                  <a:pt x="1981968" y="761999"/>
                </a:lnTo>
                <a:lnTo>
                  <a:pt x="2015105" y="787399"/>
                </a:lnTo>
                <a:lnTo>
                  <a:pt x="2047768" y="825499"/>
                </a:lnTo>
                <a:lnTo>
                  <a:pt x="2079949" y="850899"/>
                </a:lnTo>
                <a:lnTo>
                  <a:pt x="2111642" y="888999"/>
                </a:lnTo>
                <a:lnTo>
                  <a:pt x="2142843" y="914399"/>
                </a:lnTo>
                <a:lnTo>
                  <a:pt x="2173543" y="952499"/>
                </a:lnTo>
                <a:lnTo>
                  <a:pt x="2203738" y="977899"/>
                </a:lnTo>
                <a:lnTo>
                  <a:pt x="2233422" y="1015999"/>
                </a:lnTo>
                <a:lnTo>
                  <a:pt x="2262588" y="1054099"/>
                </a:lnTo>
                <a:lnTo>
                  <a:pt x="2291230" y="1079499"/>
                </a:lnTo>
                <a:lnTo>
                  <a:pt x="2319343" y="1117599"/>
                </a:lnTo>
                <a:lnTo>
                  <a:pt x="2346920" y="1155699"/>
                </a:lnTo>
                <a:lnTo>
                  <a:pt x="2373954" y="1193799"/>
                </a:lnTo>
                <a:lnTo>
                  <a:pt x="2400441" y="1219199"/>
                </a:lnTo>
                <a:lnTo>
                  <a:pt x="2426374" y="1257299"/>
                </a:lnTo>
                <a:lnTo>
                  <a:pt x="2451747" y="1295399"/>
                </a:lnTo>
                <a:lnTo>
                  <a:pt x="2476554" y="1333499"/>
                </a:lnTo>
                <a:lnTo>
                  <a:pt x="2500789" y="1371599"/>
                </a:lnTo>
                <a:lnTo>
                  <a:pt x="2524445" y="1409699"/>
                </a:lnTo>
                <a:lnTo>
                  <a:pt x="2547517" y="1447799"/>
                </a:lnTo>
                <a:lnTo>
                  <a:pt x="2569999" y="1485899"/>
                </a:lnTo>
                <a:lnTo>
                  <a:pt x="2591885" y="1523999"/>
                </a:lnTo>
                <a:lnTo>
                  <a:pt x="2613168" y="1562099"/>
                </a:lnTo>
                <a:lnTo>
                  <a:pt x="2633842" y="1612899"/>
                </a:lnTo>
                <a:lnTo>
                  <a:pt x="2653903" y="1650999"/>
                </a:lnTo>
                <a:lnTo>
                  <a:pt x="2673342" y="1689099"/>
                </a:lnTo>
                <a:lnTo>
                  <a:pt x="2692155" y="1727199"/>
                </a:lnTo>
                <a:lnTo>
                  <a:pt x="2710335" y="1765299"/>
                </a:lnTo>
                <a:lnTo>
                  <a:pt x="2727876" y="1816099"/>
                </a:lnTo>
                <a:lnTo>
                  <a:pt x="2744773" y="1854199"/>
                </a:lnTo>
                <a:lnTo>
                  <a:pt x="2761018" y="1892299"/>
                </a:lnTo>
                <a:lnTo>
                  <a:pt x="2776607" y="1943099"/>
                </a:lnTo>
                <a:lnTo>
                  <a:pt x="2791533" y="1981199"/>
                </a:lnTo>
                <a:lnTo>
                  <a:pt x="2805789" y="2019299"/>
                </a:lnTo>
                <a:lnTo>
                  <a:pt x="2817452" y="2062922"/>
                </a:lnTo>
                <a:close/>
              </a:path>
            </a:pathLst>
          </a:custGeom>
          <a:solidFill>
            <a:srgbClr val="F6871F"/>
          </a:solidFill>
        </p:spPr>
        <p:txBody>
          <a:bodyPr wrap="square" lIns="0" tIns="0" rIns="0" bIns="0" rtlCol="0"/>
          <a:lstStyle/>
          <a:p>
            <a:endParaRPr/>
          </a:p>
        </p:txBody>
      </p:sp>
      <p:grpSp>
        <p:nvGrpSpPr>
          <p:cNvPr id="5" name="object 5"/>
          <p:cNvGrpSpPr/>
          <p:nvPr/>
        </p:nvGrpSpPr>
        <p:grpSpPr>
          <a:xfrm>
            <a:off x="4197871" y="4958766"/>
            <a:ext cx="11226800" cy="4057650"/>
            <a:chOff x="4197871" y="4958766"/>
            <a:chExt cx="11226800" cy="4057650"/>
          </a:xfrm>
        </p:grpSpPr>
        <p:sp>
          <p:nvSpPr>
            <p:cNvPr id="6" name="object 6"/>
            <p:cNvSpPr/>
            <p:nvPr/>
          </p:nvSpPr>
          <p:spPr>
            <a:xfrm>
              <a:off x="4235971" y="4996866"/>
              <a:ext cx="11150600" cy="3981450"/>
            </a:xfrm>
            <a:custGeom>
              <a:avLst/>
              <a:gdLst/>
              <a:ahLst/>
              <a:cxnLst/>
              <a:rect l="l" t="t" r="r" b="b"/>
              <a:pathLst>
                <a:path w="11150600" h="3981450">
                  <a:moveTo>
                    <a:pt x="485769" y="0"/>
                  </a:moveTo>
                  <a:lnTo>
                    <a:pt x="10664358" y="0"/>
                  </a:lnTo>
                  <a:lnTo>
                    <a:pt x="10712370" y="2377"/>
                  </a:lnTo>
                  <a:lnTo>
                    <a:pt x="10759570" y="9420"/>
                  </a:lnTo>
                  <a:lnTo>
                    <a:pt x="10805637" y="20997"/>
                  </a:lnTo>
                  <a:lnTo>
                    <a:pt x="10850254" y="36977"/>
                  </a:lnTo>
                  <a:lnTo>
                    <a:pt x="10893102" y="57226"/>
                  </a:lnTo>
                  <a:lnTo>
                    <a:pt x="10933863" y="81615"/>
                  </a:lnTo>
                  <a:lnTo>
                    <a:pt x="10972218" y="110009"/>
                  </a:lnTo>
                  <a:lnTo>
                    <a:pt x="11007849" y="142278"/>
                  </a:lnTo>
                  <a:lnTo>
                    <a:pt x="11040118" y="177909"/>
                  </a:lnTo>
                  <a:lnTo>
                    <a:pt x="11068513" y="216264"/>
                  </a:lnTo>
                  <a:lnTo>
                    <a:pt x="11092901" y="257025"/>
                  </a:lnTo>
                  <a:lnTo>
                    <a:pt x="11113151" y="299873"/>
                  </a:lnTo>
                  <a:lnTo>
                    <a:pt x="11129130" y="344490"/>
                  </a:lnTo>
                  <a:lnTo>
                    <a:pt x="11140707" y="390558"/>
                  </a:lnTo>
                  <a:lnTo>
                    <a:pt x="11147750" y="437757"/>
                  </a:lnTo>
                  <a:lnTo>
                    <a:pt x="11150127" y="485769"/>
                  </a:lnTo>
                  <a:lnTo>
                    <a:pt x="11150127" y="3497763"/>
                  </a:lnTo>
                  <a:lnTo>
                    <a:pt x="11147750" y="3545775"/>
                  </a:lnTo>
                  <a:lnTo>
                    <a:pt x="11140707" y="3592975"/>
                  </a:lnTo>
                  <a:lnTo>
                    <a:pt x="11129130" y="3639042"/>
                  </a:lnTo>
                  <a:lnTo>
                    <a:pt x="11113151" y="3683659"/>
                  </a:lnTo>
                  <a:lnTo>
                    <a:pt x="11092901" y="3726507"/>
                  </a:lnTo>
                  <a:lnTo>
                    <a:pt x="11068513" y="3767268"/>
                  </a:lnTo>
                  <a:lnTo>
                    <a:pt x="11040118" y="3805623"/>
                  </a:lnTo>
                  <a:lnTo>
                    <a:pt x="11007849" y="3841254"/>
                  </a:lnTo>
                  <a:lnTo>
                    <a:pt x="10972218" y="3873523"/>
                  </a:lnTo>
                  <a:lnTo>
                    <a:pt x="10933863" y="3901918"/>
                  </a:lnTo>
                  <a:lnTo>
                    <a:pt x="10893102" y="3926306"/>
                  </a:lnTo>
                  <a:lnTo>
                    <a:pt x="10850254" y="3946556"/>
                  </a:lnTo>
                  <a:lnTo>
                    <a:pt x="10805637" y="3962535"/>
                  </a:lnTo>
                  <a:lnTo>
                    <a:pt x="10759570" y="3974113"/>
                  </a:lnTo>
                  <a:lnTo>
                    <a:pt x="10712370" y="3981156"/>
                  </a:lnTo>
                  <a:lnTo>
                    <a:pt x="10706446" y="3981449"/>
                  </a:lnTo>
                </a:path>
                <a:path w="11150600" h="3981450">
                  <a:moveTo>
                    <a:pt x="443682" y="3981449"/>
                  </a:moveTo>
                  <a:lnTo>
                    <a:pt x="390558" y="3974113"/>
                  </a:lnTo>
                  <a:lnTo>
                    <a:pt x="344490" y="3962535"/>
                  </a:lnTo>
                  <a:lnTo>
                    <a:pt x="299873" y="3946556"/>
                  </a:lnTo>
                  <a:lnTo>
                    <a:pt x="257025" y="3926306"/>
                  </a:lnTo>
                  <a:lnTo>
                    <a:pt x="216264" y="3901918"/>
                  </a:lnTo>
                  <a:lnTo>
                    <a:pt x="177909" y="3873523"/>
                  </a:lnTo>
                  <a:lnTo>
                    <a:pt x="142278" y="3841254"/>
                  </a:lnTo>
                  <a:lnTo>
                    <a:pt x="110009" y="3805623"/>
                  </a:lnTo>
                  <a:lnTo>
                    <a:pt x="81614" y="3767268"/>
                  </a:lnTo>
                  <a:lnTo>
                    <a:pt x="57226" y="3726507"/>
                  </a:lnTo>
                  <a:lnTo>
                    <a:pt x="36976" y="3683659"/>
                  </a:lnTo>
                  <a:lnTo>
                    <a:pt x="20997" y="3639042"/>
                  </a:lnTo>
                  <a:lnTo>
                    <a:pt x="9420" y="3592975"/>
                  </a:lnTo>
                  <a:lnTo>
                    <a:pt x="2376" y="3545775"/>
                  </a:lnTo>
                  <a:lnTo>
                    <a:pt x="0" y="3497764"/>
                  </a:lnTo>
                </a:path>
                <a:path w="11150600" h="3981450">
                  <a:moveTo>
                    <a:pt x="0" y="485768"/>
                  </a:moveTo>
                  <a:lnTo>
                    <a:pt x="2376" y="437757"/>
                  </a:lnTo>
                  <a:lnTo>
                    <a:pt x="9420" y="390558"/>
                  </a:lnTo>
                  <a:lnTo>
                    <a:pt x="20997" y="344490"/>
                  </a:lnTo>
                  <a:lnTo>
                    <a:pt x="36976" y="299873"/>
                  </a:lnTo>
                  <a:lnTo>
                    <a:pt x="57226" y="257025"/>
                  </a:lnTo>
                  <a:lnTo>
                    <a:pt x="81614" y="216264"/>
                  </a:lnTo>
                  <a:lnTo>
                    <a:pt x="110009" y="177909"/>
                  </a:lnTo>
                  <a:lnTo>
                    <a:pt x="142278" y="142278"/>
                  </a:lnTo>
                  <a:lnTo>
                    <a:pt x="177909" y="110009"/>
                  </a:lnTo>
                  <a:lnTo>
                    <a:pt x="216264" y="81615"/>
                  </a:lnTo>
                  <a:lnTo>
                    <a:pt x="257025" y="57226"/>
                  </a:lnTo>
                  <a:lnTo>
                    <a:pt x="299873" y="36977"/>
                  </a:lnTo>
                  <a:lnTo>
                    <a:pt x="344490" y="20997"/>
                  </a:lnTo>
                  <a:lnTo>
                    <a:pt x="390558" y="9420"/>
                  </a:lnTo>
                  <a:lnTo>
                    <a:pt x="437757" y="2377"/>
                  </a:lnTo>
                  <a:lnTo>
                    <a:pt x="485769" y="0"/>
                  </a:lnTo>
                </a:path>
              </a:pathLst>
            </a:custGeom>
            <a:ln w="76199">
              <a:solidFill>
                <a:srgbClr val="F6871F"/>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3415397" y="5585570"/>
              <a:ext cx="1400174" cy="1400174"/>
            </a:xfrm>
            <a:prstGeom prst="rect">
              <a:avLst/>
            </a:prstGeom>
          </p:spPr>
        </p:pic>
        <p:pic>
          <p:nvPicPr>
            <p:cNvPr id="8" name="object 8"/>
            <p:cNvPicPr/>
            <p:nvPr/>
          </p:nvPicPr>
          <p:blipFill>
            <a:blip r:embed="rId4" cstate="print"/>
            <a:stretch>
              <a:fillRect/>
            </a:stretch>
          </p:blipFill>
          <p:spPr>
            <a:xfrm>
              <a:off x="11977629" y="7128767"/>
              <a:ext cx="2848527" cy="1476727"/>
            </a:xfrm>
            <a:prstGeom prst="rect">
              <a:avLst/>
            </a:prstGeom>
          </p:spPr>
        </p:pic>
      </p:grpSp>
      <p:pic>
        <p:nvPicPr>
          <p:cNvPr id="9" name="object 9"/>
          <p:cNvPicPr/>
          <p:nvPr/>
        </p:nvPicPr>
        <p:blipFill>
          <a:blip r:embed="rId5" cstate="print"/>
          <a:stretch>
            <a:fillRect/>
          </a:stretch>
        </p:blipFill>
        <p:spPr>
          <a:xfrm>
            <a:off x="501793" y="3316204"/>
            <a:ext cx="3571874" cy="4238624"/>
          </a:xfrm>
          <a:prstGeom prst="rect">
            <a:avLst/>
          </a:prstGeom>
        </p:spPr>
      </p:pic>
      <p:sp>
        <p:nvSpPr>
          <p:cNvPr id="10" name="object 10"/>
          <p:cNvSpPr txBox="1">
            <a:spLocks noGrp="1"/>
          </p:cNvSpPr>
          <p:nvPr>
            <p:ph type="title"/>
          </p:nvPr>
        </p:nvSpPr>
        <p:spPr>
          <a:xfrm>
            <a:off x="4282914" y="3026326"/>
            <a:ext cx="10736580" cy="762000"/>
          </a:xfrm>
          <a:prstGeom prst="rect">
            <a:avLst/>
          </a:prstGeom>
        </p:spPr>
        <p:txBody>
          <a:bodyPr vert="horz" wrap="square" lIns="0" tIns="16510" rIns="0" bIns="0" rtlCol="0">
            <a:spAutoFit/>
          </a:bodyPr>
          <a:lstStyle/>
          <a:p>
            <a:pPr marL="12700">
              <a:lnSpc>
                <a:spcPct val="100000"/>
              </a:lnSpc>
              <a:spcBef>
                <a:spcPts val="130"/>
              </a:spcBef>
            </a:pPr>
            <a:r>
              <a:rPr sz="4800" u="none" spc="434" dirty="0">
                <a:solidFill>
                  <a:srgbClr val="000000"/>
                </a:solidFill>
              </a:rPr>
              <a:t>Methodology</a:t>
            </a:r>
            <a:r>
              <a:rPr sz="4800" u="none" spc="-150" dirty="0">
                <a:solidFill>
                  <a:srgbClr val="000000"/>
                </a:solidFill>
              </a:rPr>
              <a:t> </a:t>
            </a:r>
            <a:r>
              <a:rPr sz="4800" u="none" spc="325" dirty="0">
                <a:solidFill>
                  <a:srgbClr val="000000"/>
                </a:solidFill>
              </a:rPr>
              <a:t>Used</a:t>
            </a:r>
            <a:r>
              <a:rPr sz="4800" u="none" spc="-150" dirty="0">
                <a:solidFill>
                  <a:srgbClr val="000000"/>
                </a:solidFill>
              </a:rPr>
              <a:t> </a:t>
            </a:r>
            <a:r>
              <a:rPr sz="4800" u="none" spc="190" dirty="0">
                <a:solidFill>
                  <a:srgbClr val="000000"/>
                </a:solidFill>
              </a:rPr>
              <a:t>in</a:t>
            </a:r>
            <a:r>
              <a:rPr sz="4800" u="none" spc="-150" dirty="0">
                <a:solidFill>
                  <a:srgbClr val="000000"/>
                </a:solidFill>
              </a:rPr>
              <a:t> </a:t>
            </a:r>
            <a:r>
              <a:rPr sz="4800" u="none" spc="165" dirty="0">
                <a:solidFill>
                  <a:srgbClr val="000000"/>
                </a:solidFill>
              </a:rPr>
              <a:t>the</a:t>
            </a:r>
            <a:r>
              <a:rPr sz="4800" u="none" spc="-145" dirty="0">
                <a:solidFill>
                  <a:srgbClr val="000000"/>
                </a:solidFill>
              </a:rPr>
              <a:t> </a:t>
            </a:r>
            <a:r>
              <a:rPr sz="4800" u="none" spc="370" dirty="0">
                <a:solidFill>
                  <a:srgbClr val="000000"/>
                </a:solidFill>
              </a:rPr>
              <a:t>Analysis</a:t>
            </a:r>
            <a:endParaRPr sz="4800"/>
          </a:p>
        </p:txBody>
      </p:sp>
      <p:sp>
        <p:nvSpPr>
          <p:cNvPr id="11" name="object 11"/>
          <p:cNvSpPr txBox="1"/>
          <p:nvPr/>
        </p:nvSpPr>
        <p:spPr>
          <a:xfrm>
            <a:off x="4456864" y="6035940"/>
            <a:ext cx="8368030" cy="1405890"/>
          </a:xfrm>
          <a:prstGeom prst="rect">
            <a:avLst/>
          </a:prstGeom>
        </p:spPr>
        <p:txBody>
          <a:bodyPr vert="horz" wrap="square" lIns="0" tIns="12700" rIns="0" bIns="0" rtlCol="0">
            <a:spAutoFit/>
          </a:bodyPr>
          <a:lstStyle/>
          <a:p>
            <a:pPr marL="12700">
              <a:lnSpc>
                <a:spcPct val="100000"/>
              </a:lnSpc>
              <a:spcBef>
                <a:spcPts val="100"/>
              </a:spcBef>
            </a:pPr>
            <a:r>
              <a:rPr sz="4650" b="1" spc="450" baseline="4480" dirty="0">
                <a:latin typeface="Trebuchet MS"/>
                <a:cs typeface="Trebuchet MS"/>
              </a:rPr>
              <a:t>Data</a:t>
            </a:r>
            <a:r>
              <a:rPr sz="4650" b="1" spc="-142" baseline="4480" dirty="0">
                <a:latin typeface="Trebuchet MS"/>
                <a:cs typeface="Trebuchet MS"/>
              </a:rPr>
              <a:t> </a:t>
            </a:r>
            <a:r>
              <a:rPr sz="4650" b="1" spc="247" baseline="4480" dirty="0">
                <a:latin typeface="Trebuchet MS"/>
                <a:cs typeface="Trebuchet MS"/>
              </a:rPr>
              <a:t>Source:</a:t>
            </a:r>
            <a:r>
              <a:rPr sz="4650" b="1" spc="-60" baseline="4480" dirty="0">
                <a:latin typeface="Trebuchet MS"/>
                <a:cs typeface="Trebuchet MS"/>
              </a:rPr>
              <a:t> </a:t>
            </a:r>
            <a:r>
              <a:rPr lang="en-US" sz="3050" spc="-25" dirty="0">
                <a:latin typeface="Trebuchet MS"/>
                <a:cs typeface="Trebuchet MS"/>
                <a:hlinkClick r:id="rId6">
                  <a:extLst>
                    <a:ext uri="{A12FA001-AC4F-418D-AE19-62706E023703}">
                      <ahyp:hlinkClr xmlns:ahyp="http://schemas.microsoft.com/office/drawing/2018/hyperlinkcolor" val="tx"/>
                    </a:ext>
                  </a:extLst>
                </a:hlinkClick>
              </a:rPr>
              <a:t>Kaggle</a:t>
            </a:r>
            <a:r>
              <a:rPr sz="3050" spc="5" dirty="0">
                <a:latin typeface="Trebuchet MS"/>
                <a:cs typeface="Trebuchet MS"/>
              </a:rPr>
              <a:t>.</a:t>
            </a:r>
            <a:endParaRPr sz="3050" dirty="0">
              <a:latin typeface="Trebuchet MS"/>
              <a:cs typeface="Trebuchet MS"/>
            </a:endParaRPr>
          </a:p>
          <a:p>
            <a:pPr marL="94615">
              <a:lnSpc>
                <a:spcPct val="100000"/>
              </a:lnSpc>
              <a:spcBef>
                <a:spcPts val="3425"/>
              </a:spcBef>
            </a:pPr>
            <a:r>
              <a:rPr sz="4650" b="1" spc="142" baseline="3584" dirty="0">
                <a:latin typeface="Trebuchet MS"/>
                <a:cs typeface="Trebuchet MS"/>
              </a:rPr>
              <a:t>Tool:</a:t>
            </a:r>
            <a:r>
              <a:rPr sz="4650" b="1" spc="359" baseline="3584" dirty="0">
                <a:latin typeface="Trebuchet MS"/>
                <a:cs typeface="Trebuchet MS"/>
              </a:rPr>
              <a:t> </a:t>
            </a:r>
            <a:r>
              <a:rPr sz="3050" spc="70" dirty="0">
                <a:latin typeface="Trebuchet MS"/>
                <a:cs typeface="Trebuchet MS"/>
              </a:rPr>
              <a:t>MySQL</a:t>
            </a:r>
            <a:r>
              <a:rPr sz="3050" spc="-95" dirty="0">
                <a:latin typeface="Trebuchet MS"/>
                <a:cs typeface="Trebuchet MS"/>
              </a:rPr>
              <a:t> for </a:t>
            </a:r>
            <a:r>
              <a:rPr sz="3050" spc="-35" dirty="0">
                <a:latin typeface="Trebuchet MS"/>
                <a:cs typeface="Trebuchet MS"/>
              </a:rPr>
              <a:t>Querying</a:t>
            </a:r>
            <a:r>
              <a:rPr sz="3050" spc="-90" dirty="0">
                <a:latin typeface="Trebuchet MS"/>
                <a:cs typeface="Trebuchet MS"/>
              </a:rPr>
              <a:t> </a:t>
            </a:r>
            <a:r>
              <a:rPr sz="3050" spc="30" dirty="0">
                <a:latin typeface="Trebuchet MS"/>
                <a:cs typeface="Trebuchet MS"/>
              </a:rPr>
              <a:t>data</a:t>
            </a:r>
            <a:r>
              <a:rPr sz="3050" spc="-95" dirty="0">
                <a:latin typeface="Trebuchet MS"/>
                <a:cs typeface="Trebuchet MS"/>
              </a:rPr>
              <a:t> </a:t>
            </a:r>
            <a:r>
              <a:rPr sz="3050" spc="-120" dirty="0">
                <a:latin typeface="Trebuchet MS"/>
                <a:cs typeface="Trebuchet MS"/>
              </a:rPr>
              <a:t>from</a:t>
            </a:r>
            <a:r>
              <a:rPr sz="3050" spc="-95" dirty="0">
                <a:latin typeface="Trebuchet MS"/>
                <a:cs typeface="Trebuchet MS"/>
              </a:rPr>
              <a:t> </a:t>
            </a:r>
            <a:r>
              <a:rPr sz="3050" spc="45" dirty="0">
                <a:latin typeface="Trebuchet MS"/>
                <a:cs typeface="Trebuchet MS"/>
              </a:rPr>
              <a:t>Database</a:t>
            </a:r>
            <a:endParaRPr sz="305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3106420" cy="2646045"/>
          </a:xfrm>
          <a:custGeom>
            <a:avLst/>
            <a:gdLst/>
            <a:ahLst/>
            <a:cxnLst/>
            <a:rect l="l" t="t" r="r" b="b"/>
            <a:pathLst>
              <a:path w="3106420" h="2646045">
                <a:moveTo>
                  <a:pt x="415495" y="2645501"/>
                </a:moveTo>
                <a:lnTo>
                  <a:pt x="0" y="2645501"/>
                </a:lnTo>
                <a:lnTo>
                  <a:pt x="0" y="0"/>
                </a:lnTo>
                <a:lnTo>
                  <a:pt x="3106256" y="0"/>
                </a:lnTo>
                <a:lnTo>
                  <a:pt x="3105988" y="3901"/>
                </a:lnTo>
                <a:lnTo>
                  <a:pt x="3101733" y="42001"/>
                </a:lnTo>
                <a:lnTo>
                  <a:pt x="3096725" y="92801"/>
                </a:lnTo>
                <a:lnTo>
                  <a:pt x="3090970" y="143601"/>
                </a:lnTo>
                <a:lnTo>
                  <a:pt x="3084472" y="181701"/>
                </a:lnTo>
                <a:lnTo>
                  <a:pt x="3077239" y="232501"/>
                </a:lnTo>
                <a:lnTo>
                  <a:pt x="3069277" y="270601"/>
                </a:lnTo>
                <a:lnTo>
                  <a:pt x="3060590" y="321401"/>
                </a:lnTo>
                <a:lnTo>
                  <a:pt x="3051187" y="372201"/>
                </a:lnTo>
                <a:lnTo>
                  <a:pt x="3041071" y="410301"/>
                </a:lnTo>
                <a:lnTo>
                  <a:pt x="3030251" y="461101"/>
                </a:lnTo>
                <a:lnTo>
                  <a:pt x="3018731" y="499201"/>
                </a:lnTo>
                <a:lnTo>
                  <a:pt x="3006518" y="550001"/>
                </a:lnTo>
                <a:lnTo>
                  <a:pt x="2993617" y="588101"/>
                </a:lnTo>
                <a:lnTo>
                  <a:pt x="2980036" y="626201"/>
                </a:lnTo>
                <a:lnTo>
                  <a:pt x="2965779" y="677001"/>
                </a:lnTo>
                <a:lnTo>
                  <a:pt x="2950854" y="715101"/>
                </a:lnTo>
                <a:lnTo>
                  <a:pt x="2935265" y="765901"/>
                </a:lnTo>
                <a:lnTo>
                  <a:pt x="2919019" y="804001"/>
                </a:lnTo>
                <a:lnTo>
                  <a:pt x="2902123" y="842101"/>
                </a:lnTo>
                <a:lnTo>
                  <a:pt x="2884581" y="892901"/>
                </a:lnTo>
                <a:lnTo>
                  <a:pt x="2866401" y="931001"/>
                </a:lnTo>
                <a:lnTo>
                  <a:pt x="2847588" y="969101"/>
                </a:lnTo>
                <a:lnTo>
                  <a:pt x="2828149" y="1007201"/>
                </a:lnTo>
                <a:lnTo>
                  <a:pt x="2808089" y="1045301"/>
                </a:lnTo>
                <a:lnTo>
                  <a:pt x="2787414" y="1096101"/>
                </a:lnTo>
                <a:lnTo>
                  <a:pt x="2766131" y="1134201"/>
                </a:lnTo>
                <a:lnTo>
                  <a:pt x="2744246" y="1172301"/>
                </a:lnTo>
                <a:lnTo>
                  <a:pt x="2721764" y="1210401"/>
                </a:lnTo>
                <a:lnTo>
                  <a:pt x="2698692" y="1248501"/>
                </a:lnTo>
                <a:lnTo>
                  <a:pt x="2675035" y="1286601"/>
                </a:lnTo>
                <a:lnTo>
                  <a:pt x="2650801" y="1324701"/>
                </a:lnTo>
                <a:lnTo>
                  <a:pt x="2625994" y="1362801"/>
                </a:lnTo>
                <a:lnTo>
                  <a:pt x="2600621" y="1400901"/>
                </a:lnTo>
                <a:lnTo>
                  <a:pt x="2574688" y="1439001"/>
                </a:lnTo>
                <a:lnTo>
                  <a:pt x="2548201" y="1464401"/>
                </a:lnTo>
                <a:lnTo>
                  <a:pt x="2521166" y="1502501"/>
                </a:lnTo>
                <a:lnTo>
                  <a:pt x="2493589" y="1540601"/>
                </a:lnTo>
                <a:lnTo>
                  <a:pt x="2465477" y="1578701"/>
                </a:lnTo>
                <a:lnTo>
                  <a:pt x="2436835" y="1604101"/>
                </a:lnTo>
                <a:lnTo>
                  <a:pt x="2407669" y="1642201"/>
                </a:lnTo>
                <a:lnTo>
                  <a:pt x="2377985" y="1680301"/>
                </a:lnTo>
                <a:lnTo>
                  <a:pt x="2347790" y="1705701"/>
                </a:lnTo>
                <a:lnTo>
                  <a:pt x="2317089" y="1743801"/>
                </a:lnTo>
                <a:lnTo>
                  <a:pt x="2285889" y="1769201"/>
                </a:lnTo>
                <a:lnTo>
                  <a:pt x="2254195" y="1807301"/>
                </a:lnTo>
                <a:lnTo>
                  <a:pt x="2222014" y="1832701"/>
                </a:lnTo>
                <a:lnTo>
                  <a:pt x="2189352" y="1870801"/>
                </a:lnTo>
                <a:lnTo>
                  <a:pt x="2156214" y="1896201"/>
                </a:lnTo>
                <a:lnTo>
                  <a:pt x="2122608" y="1921601"/>
                </a:lnTo>
                <a:lnTo>
                  <a:pt x="2088538" y="1959701"/>
                </a:lnTo>
                <a:lnTo>
                  <a:pt x="2054011" y="1985101"/>
                </a:lnTo>
                <a:lnTo>
                  <a:pt x="1983610" y="2035901"/>
                </a:lnTo>
                <a:lnTo>
                  <a:pt x="1947748" y="2074001"/>
                </a:lnTo>
                <a:lnTo>
                  <a:pt x="1911453" y="2099401"/>
                </a:lnTo>
                <a:lnTo>
                  <a:pt x="1837589" y="2150201"/>
                </a:lnTo>
                <a:lnTo>
                  <a:pt x="1762067" y="2201001"/>
                </a:lnTo>
                <a:lnTo>
                  <a:pt x="1723699" y="2213701"/>
                </a:lnTo>
                <a:lnTo>
                  <a:pt x="1606239" y="2289901"/>
                </a:lnTo>
                <a:lnTo>
                  <a:pt x="1566321" y="2302601"/>
                </a:lnTo>
                <a:lnTo>
                  <a:pt x="1485375" y="2353401"/>
                </a:lnTo>
                <a:lnTo>
                  <a:pt x="1444358" y="2366101"/>
                </a:lnTo>
                <a:lnTo>
                  <a:pt x="1402987" y="2391501"/>
                </a:lnTo>
                <a:lnTo>
                  <a:pt x="1361268" y="2404201"/>
                </a:lnTo>
                <a:lnTo>
                  <a:pt x="1319207" y="2429601"/>
                </a:lnTo>
                <a:lnTo>
                  <a:pt x="1234084" y="2455001"/>
                </a:lnTo>
                <a:lnTo>
                  <a:pt x="1191033" y="2480401"/>
                </a:lnTo>
                <a:lnTo>
                  <a:pt x="790005" y="2594701"/>
                </a:lnTo>
                <a:lnTo>
                  <a:pt x="744049" y="2594701"/>
                </a:lnTo>
                <a:lnTo>
                  <a:pt x="651371" y="2620101"/>
                </a:lnTo>
                <a:lnTo>
                  <a:pt x="604662" y="2620101"/>
                </a:lnTo>
                <a:lnTo>
                  <a:pt x="557713" y="2632801"/>
                </a:lnTo>
                <a:lnTo>
                  <a:pt x="463123" y="2632801"/>
                </a:lnTo>
                <a:lnTo>
                  <a:pt x="415495" y="2645501"/>
                </a:lnTo>
                <a:close/>
              </a:path>
            </a:pathLst>
          </a:custGeom>
          <a:solidFill>
            <a:srgbClr val="F6871F"/>
          </a:solidFill>
        </p:spPr>
        <p:txBody>
          <a:bodyPr wrap="square" lIns="0" tIns="0" rIns="0" bIns="0" rtlCol="0"/>
          <a:lstStyle/>
          <a:p>
            <a:endParaRPr/>
          </a:p>
        </p:txBody>
      </p:sp>
      <p:pic>
        <p:nvPicPr>
          <p:cNvPr id="3" name="object 3"/>
          <p:cNvPicPr/>
          <p:nvPr/>
        </p:nvPicPr>
        <p:blipFill>
          <a:blip r:embed="rId2" cstate="print"/>
          <a:stretch>
            <a:fillRect/>
          </a:stretch>
        </p:blipFill>
        <p:spPr>
          <a:xfrm>
            <a:off x="12224032" y="102696"/>
            <a:ext cx="5975226" cy="1855616"/>
          </a:xfrm>
          <a:prstGeom prst="rect">
            <a:avLst/>
          </a:prstGeom>
        </p:spPr>
      </p:pic>
      <p:pic>
        <p:nvPicPr>
          <p:cNvPr id="4" name="object 4"/>
          <p:cNvPicPr/>
          <p:nvPr/>
        </p:nvPicPr>
        <p:blipFill>
          <a:blip r:embed="rId3" cstate="print"/>
          <a:stretch>
            <a:fillRect/>
          </a:stretch>
        </p:blipFill>
        <p:spPr>
          <a:xfrm>
            <a:off x="16658192" y="8648200"/>
            <a:ext cx="1622009" cy="1615609"/>
          </a:xfrm>
          <a:prstGeom prst="rect">
            <a:avLst/>
          </a:prstGeom>
        </p:spPr>
      </p:pic>
      <p:sp>
        <p:nvSpPr>
          <p:cNvPr id="5" name="object 5"/>
          <p:cNvSpPr/>
          <p:nvPr/>
        </p:nvSpPr>
        <p:spPr>
          <a:xfrm>
            <a:off x="0" y="8224077"/>
            <a:ext cx="2817495" cy="2063114"/>
          </a:xfrm>
          <a:custGeom>
            <a:avLst/>
            <a:gdLst/>
            <a:ahLst/>
            <a:cxnLst/>
            <a:rect l="l" t="t" r="r" b="b"/>
            <a:pathLst>
              <a:path w="2817495" h="2063115">
                <a:moveTo>
                  <a:pt x="2817452" y="2062922"/>
                </a:moveTo>
                <a:lnTo>
                  <a:pt x="0" y="2062922"/>
                </a:lnTo>
                <a:lnTo>
                  <a:pt x="0" y="0"/>
                </a:lnTo>
                <a:lnTo>
                  <a:pt x="48642" y="0"/>
                </a:lnTo>
                <a:lnTo>
                  <a:pt x="97095" y="12699"/>
                </a:lnTo>
                <a:lnTo>
                  <a:pt x="241248" y="12699"/>
                </a:lnTo>
                <a:lnTo>
                  <a:pt x="288877" y="25399"/>
                </a:lnTo>
                <a:lnTo>
                  <a:pt x="383467" y="25399"/>
                </a:lnTo>
                <a:lnTo>
                  <a:pt x="430415" y="38099"/>
                </a:lnTo>
                <a:lnTo>
                  <a:pt x="477125" y="38099"/>
                </a:lnTo>
                <a:lnTo>
                  <a:pt x="569802" y="63499"/>
                </a:lnTo>
                <a:lnTo>
                  <a:pt x="615758" y="63499"/>
                </a:lnTo>
                <a:lnTo>
                  <a:pt x="1016787" y="177799"/>
                </a:lnTo>
                <a:lnTo>
                  <a:pt x="1059837" y="203199"/>
                </a:lnTo>
                <a:lnTo>
                  <a:pt x="1144961" y="228599"/>
                </a:lnTo>
                <a:lnTo>
                  <a:pt x="1187022" y="253999"/>
                </a:lnTo>
                <a:lnTo>
                  <a:pt x="1228741" y="266699"/>
                </a:lnTo>
                <a:lnTo>
                  <a:pt x="1270111" y="292099"/>
                </a:lnTo>
                <a:lnTo>
                  <a:pt x="1311128" y="304799"/>
                </a:lnTo>
                <a:lnTo>
                  <a:pt x="1392075" y="355599"/>
                </a:lnTo>
                <a:lnTo>
                  <a:pt x="1431993" y="368299"/>
                </a:lnTo>
                <a:lnTo>
                  <a:pt x="1549452" y="444499"/>
                </a:lnTo>
                <a:lnTo>
                  <a:pt x="1587820" y="457199"/>
                </a:lnTo>
                <a:lnTo>
                  <a:pt x="1625786" y="482599"/>
                </a:lnTo>
                <a:lnTo>
                  <a:pt x="1700485" y="533399"/>
                </a:lnTo>
                <a:lnTo>
                  <a:pt x="1773501" y="584199"/>
                </a:lnTo>
                <a:lnTo>
                  <a:pt x="1809363" y="622299"/>
                </a:lnTo>
                <a:lnTo>
                  <a:pt x="1844786" y="647699"/>
                </a:lnTo>
                <a:lnTo>
                  <a:pt x="1914291" y="698499"/>
                </a:lnTo>
                <a:lnTo>
                  <a:pt x="1948361" y="736599"/>
                </a:lnTo>
                <a:lnTo>
                  <a:pt x="1981968" y="761999"/>
                </a:lnTo>
                <a:lnTo>
                  <a:pt x="2015105" y="787399"/>
                </a:lnTo>
                <a:lnTo>
                  <a:pt x="2047768" y="825499"/>
                </a:lnTo>
                <a:lnTo>
                  <a:pt x="2079949" y="850899"/>
                </a:lnTo>
                <a:lnTo>
                  <a:pt x="2111642" y="888999"/>
                </a:lnTo>
                <a:lnTo>
                  <a:pt x="2142843" y="914399"/>
                </a:lnTo>
                <a:lnTo>
                  <a:pt x="2173543" y="952499"/>
                </a:lnTo>
                <a:lnTo>
                  <a:pt x="2203738" y="977899"/>
                </a:lnTo>
                <a:lnTo>
                  <a:pt x="2233422" y="1015999"/>
                </a:lnTo>
                <a:lnTo>
                  <a:pt x="2262588" y="1054099"/>
                </a:lnTo>
                <a:lnTo>
                  <a:pt x="2291230" y="1079499"/>
                </a:lnTo>
                <a:lnTo>
                  <a:pt x="2319343" y="1117599"/>
                </a:lnTo>
                <a:lnTo>
                  <a:pt x="2346920" y="1155699"/>
                </a:lnTo>
                <a:lnTo>
                  <a:pt x="2373954" y="1193799"/>
                </a:lnTo>
                <a:lnTo>
                  <a:pt x="2400441" y="1219199"/>
                </a:lnTo>
                <a:lnTo>
                  <a:pt x="2426374" y="1257299"/>
                </a:lnTo>
                <a:lnTo>
                  <a:pt x="2451747" y="1295399"/>
                </a:lnTo>
                <a:lnTo>
                  <a:pt x="2476554" y="1333499"/>
                </a:lnTo>
                <a:lnTo>
                  <a:pt x="2500789" y="1371599"/>
                </a:lnTo>
                <a:lnTo>
                  <a:pt x="2524445" y="1409699"/>
                </a:lnTo>
                <a:lnTo>
                  <a:pt x="2547517" y="1447799"/>
                </a:lnTo>
                <a:lnTo>
                  <a:pt x="2569999" y="1485899"/>
                </a:lnTo>
                <a:lnTo>
                  <a:pt x="2591885" y="1523999"/>
                </a:lnTo>
                <a:lnTo>
                  <a:pt x="2613168" y="1562099"/>
                </a:lnTo>
                <a:lnTo>
                  <a:pt x="2633842" y="1612899"/>
                </a:lnTo>
                <a:lnTo>
                  <a:pt x="2653903" y="1650999"/>
                </a:lnTo>
                <a:lnTo>
                  <a:pt x="2673342" y="1689099"/>
                </a:lnTo>
                <a:lnTo>
                  <a:pt x="2692155" y="1727199"/>
                </a:lnTo>
                <a:lnTo>
                  <a:pt x="2710335" y="1765299"/>
                </a:lnTo>
                <a:lnTo>
                  <a:pt x="2727876" y="1816099"/>
                </a:lnTo>
                <a:lnTo>
                  <a:pt x="2744773" y="1854199"/>
                </a:lnTo>
                <a:lnTo>
                  <a:pt x="2761018" y="1892299"/>
                </a:lnTo>
                <a:lnTo>
                  <a:pt x="2776607" y="1943099"/>
                </a:lnTo>
                <a:lnTo>
                  <a:pt x="2791533" y="1981199"/>
                </a:lnTo>
                <a:lnTo>
                  <a:pt x="2805789" y="2019299"/>
                </a:lnTo>
                <a:lnTo>
                  <a:pt x="2817452" y="2062922"/>
                </a:lnTo>
                <a:close/>
              </a:path>
            </a:pathLst>
          </a:custGeom>
          <a:solidFill>
            <a:srgbClr val="F6871F"/>
          </a:solidFill>
        </p:spPr>
        <p:txBody>
          <a:bodyPr wrap="square" lIns="0" tIns="0" rIns="0" bIns="0" rtlCol="0"/>
          <a:lstStyle/>
          <a:p>
            <a:endParaRPr/>
          </a:p>
        </p:txBody>
      </p:sp>
      <p:pic>
        <p:nvPicPr>
          <p:cNvPr id="7" name="object 7"/>
          <p:cNvPicPr/>
          <p:nvPr/>
        </p:nvPicPr>
        <p:blipFill>
          <a:blip r:embed="rId4" cstate="print"/>
          <a:stretch>
            <a:fillRect/>
          </a:stretch>
        </p:blipFill>
        <p:spPr>
          <a:xfrm>
            <a:off x="426834" y="3968940"/>
            <a:ext cx="2514599" cy="2514599"/>
          </a:xfrm>
          <a:prstGeom prst="rect">
            <a:avLst/>
          </a:prstGeom>
        </p:spPr>
      </p:pic>
      <p:sp>
        <p:nvSpPr>
          <p:cNvPr id="8" name="object 8"/>
          <p:cNvSpPr txBox="1"/>
          <p:nvPr/>
        </p:nvSpPr>
        <p:spPr>
          <a:xfrm>
            <a:off x="2887447" y="1891479"/>
            <a:ext cx="9349105" cy="543560"/>
          </a:xfrm>
          <a:prstGeom prst="rect">
            <a:avLst/>
          </a:prstGeom>
        </p:spPr>
        <p:txBody>
          <a:bodyPr vert="horz" wrap="square" lIns="0" tIns="12700" rIns="0" bIns="0" rtlCol="0">
            <a:spAutoFit/>
          </a:bodyPr>
          <a:lstStyle/>
          <a:p>
            <a:pPr marL="12700">
              <a:lnSpc>
                <a:spcPct val="100000"/>
              </a:lnSpc>
              <a:spcBef>
                <a:spcPts val="100"/>
              </a:spcBef>
            </a:pPr>
            <a:r>
              <a:rPr sz="5100" b="1" spc="300" baseline="-3267" dirty="0">
                <a:latin typeface="Trebuchet MS"/>
                <a:cs typeface="Trebuchet MS"/>
              </a:rPr>
              <a:t>Problem:</a:t>
            </a:r>
            <a:r>
              <a:rPr sz="5100" b="1" spc="-914" baseline="-3267" dirty="0">
                <a:latin typeface="Trebuchet MS"/>
                <a:cs typeface="Trebuchet MS"/>
              </a:rPr>
              <a:t> </a:t>
            </a:r>
            <a:r>
              <a:rPr sz="3400" spc="-60" dirty="0">
                <a:latin typeface="Trebuchet MS"/>
                <a:cs typeface="Trebuchet MS"/>
              </a:rPr>
              <a:t>Display</a:t>
            </a:r>
            <a:r>
              <a:rPr sz="3400" spc="-100" dirty="0">
                <a:latin typeface="Trebuchet MS"/>
                <a:cs typeface="Trebuchet MS"/>
              </a:rPr>
              <a:t> </a:t>
            </a:r>
            <a:r>
              <a:rPr sz="3400" spc="-125" dirty="0">
                <a:latin typeface="Trebuchet MS"/>
                <a:cs typeface="Trebuchet MS"/>
              </a:rPr>
              <a:t>all</a:t>
            </a:r>
            <a:r>
              <a:rPr sz="3400" spc="-105" dirty="0">
                <a:latin typeface="Trebuchet MS"/>
                <a:cs typeface="Trebuchet MS"/>
              </a:rPr>
              <a:t> </a:t>
            </a:r>
            <a:r>
              <a:rPr sz="3400" spc="-90" dirty="0">
                <a:solidFill>
                  <a:srgbClr val="F6871F"/>
                </a:solidFill>
                <a:latin typeface="Trebuchet MS"/>
                <a:cs typeface="Trebuchet MS"/>
              </a:rPr>
              <a:t>customers</a:t>
            </a:r>
            <a:r>
              <a:rPr sz="3400" spc="-100" dirty="0">
                <a:solidFill>
                  <a:srgbClr val="F6871F"/>
                </a:solidFill>
                <a:latin typeface="Trebuchet MS"/>
                <a:cs typeface="Trebuchet MS"/>
              </a:rPr>
              <a:t> </a:t>
            </a:r>
            <a:r>
              <a:rPr sz="3400" spc="-55" dirty="0">
                <a:latin typeface="Trebuchet MS"/>
                <a:cs typeface="Trebuchet MS"/>
              </a:rPr>
              <a:t>who</a:t>
            </a:r>
            <a:r>
              <a:rPr sz="3400" spc="-100" dirty="0">
                <a:latin typeface="Trebuchet MS"/>
                <a:cs typeface="Trebuchet MS"/>
              </a:rPr>
              <a:t> </a:t>
            </a:r>
            <a:r>
              <a:rPr sz="3400" spc="-170" dirty="0">
                <a:latin typeface="Trebuchet MS"/>
                <a:cs typeface="Trebuchet MS"/>
              </a:rPr>
              <a:t>live</a:t>
            </a:r>
            <a:r>
              <a:rPr sz="3400" spc="-105" dirty="0">
                <a:latin typeface="Trebuchet MS"/>
                <a:cs typeface="Trebuchet MS"/>
              </a:rPr>
              <a:t> </a:t>
            </a:r>
            <a:r>
              <a:rPr sz="3400" spc="-160" dirty="0">
                <a:latin typeface="Trebuchet MS"/>
                <a:cs typeface="Trebuchet MS"/>
              </a:rPr>
              <a:t>in</a:t>
            </a:r>
            <a:r>
              <a:rPr sz="3400" spc="-100" dirty="0">
                <a:latin typeface="Trebuchet MS"/>
                <a:cs typeface="Trebuchet MS"/>
              </a:rPr>
              <a:t> </a:t>
            </a:r>
            <a:r>
              <a:rPr sz="3400" spc="-95" dirty="0">
                <a:solidFill>
                  <a:srgbClr val="F6871F"/>
                </a:solidFill>
                <a:latin typeface="Trebuchet MS"/>
                <a:cs typeface="Trebuchet MS"/>
              </a:rPr>
              <a:t>'Delhi'</a:t>
            </a:r>
            <a:r>
              <a:rPr sz="3400" spc="-95" dirty="0">
                <a:latin typeface="Trebuchet MS"/>
                <a:cs typeface="Trebuchet MS"/>
              </a:rPr>
              <a:t>.</a:t>
            </a:r>
            <a:endParaRPr sz="3400" dirty="0">
              <a:latin typeface="Trebuchet MS"/>
              <a:cs typeface="Trebuchet MS"/>
            </a:endParaRPr>
          </a:p>
        </p:txBody>
      </p:sp>
      <p:sp>
        <p:nvSpPr>
          <p:cNvPr id="9" name="object 9"/>
          <p:cNvSpPr txBox="1"/>
          <p:nvPr/>
        </p:nvSpPr>
        <p:spPr>
          <a:xfrm>
            <a:off x="4786667" y="2729362"/>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dirty="0">
              <a:latin typeface="Trebuchet MS"/>
              <a:cs typeface="Trebuchet MS"/>
            </a:endParaRPr>
          </a:p>
        </p:txBody>
      </p:sp>
      <p:pic>
        <p:nvPicPr>
          <p:cNvPr id="11" name="Picture 10">
            <a:extLst>
              <a:ext uri="{FF2B5EF4-FFF2-40B4-BE49-F238E27FC236}">
                <a16:creationId xmlns:a16="http://schemas.microsoft.com/office/drawing/2014/main" id="{393AC0D2-31EA-4541-4A5C-38074B31F134}"/>
              </a:ext>
            </a:extLst>
          </p:cNvPr>
          <p:cNvPicPr>
            <a:picLocks noChangeAspect="1"/>
          </p:cNvPicPr>
          <p:nvPr/>
        </p:nvPicPr>
        <p:blipFill>
          <a:blip r:embed="rId5"/>
          <a:stretch>
            <a:fillRect/>
          </a:stretch>
        </p:blipFill>
        <p:spPr>
          <a:xfrm>
            <a:off x="3429000" y="3683341"/>
            <a:ext cx="9982200" cy="25145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87447" y="1934659"/>
            <a:ext cx="12051030" cy="543560"/>
          </a:xfrm>
          <a:prstGeom prst="rect">
            <a:avLst/>
          </a:prstGeom>
        </p:spPr>
        <p:txBody>
          <a:bodyPr vert="horz" wrap="square" lIns="0" tIns="12700" rIns="0" bIns="0" rtlCol="0">
            <a:spAutoFit/>
          </a:bodyPr>
          <a:lstStyle/>
          <a:p>
            <a:pPr marL="12700">
              <a:lnSpc>
                <a:spcPct val="100000"/>
              </a:lnSpc>
              <a:spcBef>
                <a:spcPts val="100"/>
              </a:spcBef>
              <a:tabLst>
                <a:tab pos="2274570" algn="l"/>
              </a:tabLst>
            </a:pPr>
            <a:r>
              <a:rPr sz="5100" b="1" spc="390" baseline="2450" dirty="0">
                <a:latin typeface="Trebuchet MS"/>
                <a:cs typeface="Trebuchet MS"/>
              </a:rPr>
              <a:t>P</a:t>
            </a:r>
            <a:r>
              <a:rPr sz="5100" b="1" spc="352" baseline="2450" dirty="0">
                <a:latin typeface="Trebuchet MS"/>
                <a:cs typeface="Trebuchet MS"/>
              </a:rPr>
              <a:t>r</a:t>
            </a:r>
            <a:r>
              <a:rPr sz="5100" b="1" spc="472" baseline="2450" dirty="0">
                <a:latin typeface="Trebuchet MS"/>
                <a:cs typeface="Trebuchet MS"/>
              </a:rPr>
              <a:t>o</a:t>
            </a:r>
            <a:r>
              <a:rPr sz="5100" b="1" spc="509" baseline="2450" dirty="0">
                <a:latin typeface="Trebuchet MS"/>
                <a:cs typeface="Trebuchet MS"/>
              </a:rPr>
              <a:t>b</a:t>
            </a:r>
            <a:r>
              <a:rPr sz="5100" b="1" spc="7" baseline="2450" dirty="0">
                <a:latin typeface="Trebuchet MS"/>
                <a:cs typeface="Trebuchet MS"/>
              </a:rPr>
              <a:t>l</a:t>
            </a:r>
            <a:r>
              <a:rPr sz="5100" b="1" spc="135" baseline="2450" dirty="0">
                <a:latin typeface="Trebuchet MS"/>
                <a:cs typeface="Trebuchet MS"/>
              </a:rPr>
              <a:t>e</a:t>
            </a:r>
            <a:r>
              <a:rPr sz="5100" b="1" spc="630" baseline="2450" dirty="0">
                <a:latin typeface="Trebuchet MS"/>
                <a:cs typeface="Trebuchet MS"/>
              </a:rPr>
              <a:t>m</a:t>
            </a:r>
            <a:r>
              <a:rPr sz="5100" b="1" spc="-97" baseline="2450" dirty="0">
                <a:latin typeface="Trebuchet MS"/>
                <a:cs typeface="Trebuchet MS"/>
              </a:rPr>
              <a:t>:</a:t>
            </a:r>
            <a:r>
              <a:rPr sz="5100" b="1" baseline="2450" dirty="0">
                <a:latin typeface="Trebuchet MS"/>
                <a:cs typeface="Trebuchet MS"/>
              </a:rPr>
              <a:t>	</a:t>
            </a:r>
            <a:r>
              <a:rPr sz="3400" spc="-95" dirty="0">
                <a:latin typeface="Trebuchet MS"/>
                <a:cs typeface="Trebuchet MS"/>
              </a:rPr>
              <a:t>F</a:t>
            </a:r>
            <a:r>
              <a:rPr sz="3400" spc="-195" dirty="0">
                <a:latin typeface="Trebuchet MS"/>
                <a:cs typeface="Trebuchet MS"/>
              </a:rPr>
              <a:t>i</a:t>
            </a:r>
            <a:r>
              <a:rPr sz="3400" spc="-135" dirty="0">
                <a:latin typeface="Trebuchet MS"/>
                <a:cs typeface="Trebuchet MS"/>
              </a:rPr>
              <a:t>n</a:t>
            </a:r>
            <a:r>
              <a:rPr sz="3400" spc="40" dirty="0">
                <a:latin typeface="Trebuchet MS"/>
                <a:cs typeface="Trebuchet MS"/>
              </a:rPr>
              <a:t>d</a:t>
            </a:r>
            <a:r>
              <a:rPr sz="3400" spc="-110" dirty="0">
                <a:latin typeface="Trebuchet MS"/>
                <a:cs typeface="Trebuchet MS"/>
              </a:rPr>
              <a:t> </a:t>
            </a:r>
            <a:r>
              <a:rPr sz="3400" spc="-229" dirty="0">
                <a:latin typeface="Trebuchet MS"/>
                <a:cs typeface="Trebuchet MS"/>
              </a:rPr>
              <a:t>t</a:t>
            </a:r>
            <a:r>
              <a:rPr sz="3400" spc="-135" dirty="0">
                <a:latin typeface="Trebuchet MS"/>
                <a:cs typeface="Trebuchet MS"/>
              </a:rPr>
              <a:t>h</a:t>
            </a:r>
            <a:r>
              <a:rPr sz="3400" spc="-5" dirty="0">
                <a:latin typeface="Trebuchet MS"/>
                <a:cs typeface="Trebuchet MS"/>
              </a:rPr>
              <a:t>e</a:t>
            </a:r>
            <a:r>
              <a:rPr sz="3400" spc="-110" dirty="0">
                <a:latin typeface="Trebuchet MS"/>
                <a:cs typeface="Trebuchet MS"/>
              </a:rPr>
              <a:t> </a:t>
            </a:r>
            <a:r>
              <a:rPr sz="3400" spc="145" dirty="0">
                <a:solidFill>
                  <a:srgbClr val="F6871F"/>
                </a:solidFill>
                <a:latin typeface="Trebuchet MS"/>
                <a:cs typeface="Trebuchet MS"/>
              </a:rPr>
              <a:t>a</a:t>
            </a:r>
            <a:r>
              <a:rPr sz="3400" spc="-229" dirty="0">
                <a:solidFill>
                  <a:srgbClr val="F6871F"/>
                </a:solidFill>
                <a:latin typeface="Trebuchet MS"/>
                <a:cs typeface="Trebuchet MS"/>
              </a:rPr>
              <a:t>v</a:t>
            </a:r>
            <a:r>
              <a:rPr sz="3400" spc="-10" dirty="0">
                <a:solidFill>
                  <a:srgbClr val="F6871F"/>
                </a:solidFill>
                <a:latin typeface="Trebuchet MS"/>
                <a:cs typeface="Trebuchet MS"/>
              </a:rPr>
              <a:t>e</a:t>
            </a:r>
            <a:r>
              <a:rPr sz="3400" spc="-265" dirty="0">
                <a:solidFill>
                  <a:srgbClr val="F6871F"/>
                </a:solidFill>
                <a:latin typeface="Trebuchet MS"/>
                <a:cs typeface="Trebuchet MS"/>
              </a:rPr>
              <a:t>r</a:t>
            </a:r>
            <a:r>
              <a:rPr sz="3400" spc="145" dirty="0">
                <a:solidFill>
                  <a:srgbClr val="F6871F"/>
                </a:solidFill>
                <a:latin typeface="Trebuchet MS"/>
                <a:cs typeface="Trebuchet MS"/>
              </a:rPr>
              <a:t>a</a:t>
            </a:r>
            <a:r>
              <a:rPr sz="3400" spc="245" dirty="0">
                <a:solidFill>
                  <a:srgbClr val="F6871F"/>
                </a:solidFill>
                <a:latin typeface="Trebuchet MS"/>
                <a:cs typeface="Trebuchet MS"/>
              </a:rPr>
              <a:t>g</a:t>
            </a:r>
            <a:r>
              <a:rPr sz="3400" spc="-5" dirty="0">
                <a:solidFill>
                  <a:srgbClr val="F6871F"/>
                </a:solidFill>
                <a:latin typeface="Trebuchet MS"/>
                <a:cs typeface="Trebuchet MS"/>
              </a:rPr>
              <a:t>e</a:t>
            </a:r>
            <a:r>
              <a:rPr sz="3400" spc="-110" dirty="0">
                <a:solidFill>
                  <a:srgbClr val="F6871F"/>
                </a:solidFill>
                <a:latin typeface="Trebuchet MS"/>
                <a:cs typeface="Trebuchet MS"/>
              </a:rPr>
              <a:t> </a:t>
            </a:r>
            <a:r>
              <a:rPr sz="3400" spc="-265" dirty="0">
                <a:solidFill>
                  <a:srgbClr val="F6871F"/>
                </a:solidFill>
                <a:latin typeface="Trebuchet MS"/>
                <a:cs typeface="Trebuchet MS"/>
              </a:rPr>
              <a:t>r</a:t>
            </a:r>
            <a:r>
              <a:rPr sz="3400" spc="145" dirty="0">
                <a:solidFill>
                  <a:srgbClr val="F6871F"/>
                </a:solidFill>
                <a:latin typeface="Trebuchet MS"/>
                <a:cs typeface="Trebuchet MS"/>
              </a:rPr>
              <a:t>a</a:t>
            </a:r>
            <a:r>
              <a:rPr sz="3400" spc="-229" dirty="0">
                <a:solidFill>
                  <a:srgbClr val="F6871F"/>
                </a:solidFill>
                <a:latin typeface="Trebuchet MS"/>
                <a:cs typeface="Trebuchet MS"/>
              </a:rPr>
              <a:t>t</a:t>
            </a:r>
            <a:r>
              <a:rPr sz="3400" spc="-195" dirty="0">
                <a:solidFill>
                  <a:srgbClr val="F6871F"/>
                </a:solidFill>
                <a:latin typeface="Trebuchet MS"/>
                <a:cs typeface="Trebuchet MS"/>
              </a:rPr>
              <a:t>i</a:t>
            </a:r>
            <a:r>
              <a:rPr sz="3400" spc="-135" dirty="0">
                <a:solidFill>
                  <a:srgbClr val="F6871F"/>
                </a:solidFill>
                <a:latin typeface="Trebuchet MS"/>
                <a:cs typeface="Trebuchet MS"/>
              </a:rPr>
              <a:t>n</a:t>
            </a:r>
            <a:r>
              <a:rPr sz="3400" spc="250" dirty="0">
                <a:solidFill>
                  <a:srgbClr val="F6871F"/>
                </a:solidFill>
                <a:latin typeface="Trebuchet MS"/>
                <a:cs typeface="Trebuchet MS"/>
              </a:rPr>
              <a:t>g</a:t>
            </a:r>
            <a:r>
              <a:rPr sz="3400" spc="-110" dirty="0">
                <a:solidFill>
                  <a:srgbClr val="F6871F"/>
                </a:solidFill>
                <a:latin typeface="Trebuchet MS"/>
                <a:cs typeface="Trebuchet MS"/>
              </a:rPr>
              <a:t> </a:t>
            </a:r>
            <a:r>
              <a:rPr sz="3400" spc="40" dirty="0">
                <a:latin typeface="Trebuchet MS"/>
                <a:cs typeface="Trebuchet MS"/>
              </a:rPr>
              <a:t>o</a:t>
            </a:r>
            <a:r>
              <a:rPr sz="3400" spc="-100" dirty="0">
                <a:latin typeface="Trebuchet MS"/>
                <a:cs typeface="Trebuchet MS"/>
              </a:rPr>
              <a:t>f</a:t>
            </a:r>
            <a:r>
              <a:rPr sz="3400" spc="-110" dirty="0">
                <a:latin typeface="Trebuchet MS"/>
                <a:cs typeface="Trebuchet MS"/>
              </a:rPr>
              <a:t> </a:t>
            </a:r>
            <a:r>
              <a:rPr sz="3400" spc="145" dirty="0">
                <a:latin typeface="Trebuchet MS"/>
                <a:cs typeface="Trebuchet MS"/>
              </a:rPr>
              <a:t>a</a:t>
            </a:r>
            <a:r>
              <a:rPr sz="3400" spc="-254" dirty="0">
                <a:latin typeface="Trebuchet MS"/>
                <a:cs typeface="Trebuchet MS"/>
              </a:rPr>
              <a:t>ll</a:t>
            </a:r>
            <a:r>
              <a:rPr sz="3400" spc="-110" dirty="0">
                <a:latin typeface="Trebuchet MS"/>
                <a:cs typeface="Trebuchet MS"/>
              </a:rPr>
              <a:t> </a:t>
            </a:r>
            <a:r>
              <a:rPr sz="3400" spc="-265" dirty="0">
                <a:solidFill>
                  <a:srgbClr val="F6871F"/>
                </a:solidFill>
                <a:latin typeface="Trebuchet MS"/>
                <a:cs typeface="Trebuchet MS"/>
              </a:rPr>
              <a:t>r</a:t>
            </a:r>
            <a:r>
              <a:rPr sz="3400" spc="-10" dirty="0">
                <a:solidFill>
                  <a:srgbClr val="F6871F"/>
                </a:solidFill>
                <a:latin typeface="Trebuchet MS"/>
                <a:cs typeface="Trebuchet MS"/>
              </a:rPr>
              <a:t>e</a:t>
            </a:r>
            <a:r>
              <a:rPr sz="3400" spc="-15" dirty="0">
                <a:solidFill>
                  <a:srgbClr val="F6871F"/>
                </a:solidFill>
                <a:latin typeface="Trebuchet MS"/>
                <a:cs typeface="Trebuchet MS"/>
              </a:rPr>
              <a:t>s</a:t>
            </a:r>
            <a:r>
              <a:rPr sz="3400" spc="-229" dirty="0">
                <a:solidFill>
                  <a:srgbClr val="F6871F"/>
                </a:solidFill>
                <a:latin typeface="Trebuchet MS"/>
                <a:cs typeface="Trebuchet MS"/>
              </a:rPr>
              <a:t>t</a:t>
            </a:r>
            <a:r>
              <a:rPr sz="3400" spc="145" dirty="0">
                <a:solidFill>
                  <a:srgbClr val="F6871F"/>
                </a:solidFill>
                <a:latin typeface="Trebuchet MS"/>
                <a:cs typeface="Trebuchet MS"/>
              </a:rPr>
              <a:t>a</a:t>
            </a:r>
            <a:r>
              <a:rPr sz="3400" spc="-135" dirty="0">
                <a:solidFill>
                  <a:srgbClr val="F6871F"/>
                </a:solidFill>
                <a:latin typeface="Trebuchet MS"/>
                <a:cs typeface="Trebuchet MS"/>
              </a:rPr>
              <a:t>u</a:t>
            </a:r>
            <a:r>
              <a:rPr sz="3400" spc="-265" dirty="0">
                <a:solidFill>
                  <a:srgbClr val="F6871F"/>
                </a:solidFill>
                <a:latin typeface="Trebuchet MS"/>
                <a:cs typeface="Trebuchet MS"/>
              </a:rPr>
              <a:t>r</a:t>
            </a:r>
            <a:r>
              <a:rPr sz="3400" spc="145" dirty="0">
                <a:solidFill>
                  <a:srgbClr val="F6871F"/>
                </a:solidFill>
                <a:latin typeface="Trebuchet MS"/>
                <a:cs typeface="Trebuchet MS"/>
              </a:rPr>
              <a:t>a</a:t>
            </a:r>
            <a:r>
              <a:rPr sz="3400" spc="-135" dirty="0">
                <a:solidFill>
                  <a:srgbClr val="F6871F"/>
                </a:solidFill>
                <a:latin typeface="Trebuchet MS"/>
                <a:cs typeface="Trebuchet MS"/>
              </a:rPr>
              <a:t>n</a:t>
            </a:r>
            <a:r>
              <a:rPr sz="3400" spc="-229" dirty="0">
                <a:solidFill>
                  <a:srgbClr val="F6871F"/>
                </a:solidFill>
                <a:latin typeface="Trebuchet MS"/>
                <a:cs typeface="Trebuchet MS"/>
              </a:rPr>
              <a:t>t</a:t>
            </a:r>
            <a:r>
              <a:rPr sz="3400" spc="-10" dirty="0">
                <a:solidFill>
                  <a:srgbClr val="F6871F"/>
                </a:solidFill>
                <a:latin typeface="Trebuchet MS"/>
                <a:cs typeface="Trebuchet MS"/>
              </a:rPr>
              <a:t>s</a:t>
            </a:r>
            <a:r>
              <a:rPr sz="3400" spc="-110" dirty="0">
                <a:solidFill>
                  <a:srgbClr val="F6871F"/>
                </a:solidFill>
                <a:latin typeface="Trebuchet MS"/>
                <a:cs typeface="Trebuchet MS"/>
              </a:rPr>
              <a:t> </a:t>
            </a:r>
            <a:r>
              <a:rPr sz="3400" spc="-195" dirty="0">
                <a:latin typeface="Trebuchet MS"/>
                <a:cs typeface="Trebuchet MS"/>
              </a:rPr>
              <a:t>i</a:t>
            </a:r>
            <a:r>
              <a:rPr sz="3400" spc="-130" dirty="0">
                <a:latin typeface="Trebuchet MS"/>
                <a:cs typeface="Trebuchet MS"/>
              </a:rPr>
              <a:t>n</a:t>
            </a:r>
            <a:r>
              <a:rPr sz="3400" spc="-110" dirty="0">
                <a:latin typeface="Trebuchet MS"/>
                <a:cs typeface="Trebuchet MS"/>
              </a:rPr>
              <a:t> </a:t>
            </a:r>
            <a:r>
              <a:rPr sz="3400" spc="45" dirty="0">
                <a:solidFill>
                  <a:srgbClr val="F6871F"/>
                </a:solidFill>
                <a:latin typeface="Trebuchet MS"/>
                <a:cs typeface="Trebuchet MS"/>
              </a:rPr>
              <a:t>'</a:t>
            </a:r>
            <a:r>
              <a:rPr sz="3400" spc="245" dirty="0">
                <a:solidFill>
                  <a:srgbClr val="F6871F"/>
                </a:solidFill>
                <a:latin typeface="Trebuchet MS"/>
                <a:cs typeface="Trebuchet MS"/>
              </a:rPr>
              <a:t>M</a:t>
            </a:r>
            <a:r>
              <a:rPr sz="3400" spc="-135" dirty="0">
                <a:solidFill>
                  <a:srgbClr val="F6871F"/>
                </a:solidFill>
                <a:latin typeface="Trebuchet MS"/>
                <a:cs typeface="Trebuchet MS"/>
              </a:rPr>
              <a:t>u</a:t>
            </a:r>
            <a:r>
              <a:rPr sz="3400" spc="-235" dirty="0">
                <a:solidFill>
                  <a:srgbClr val="F6871F"/>
                </a:solidFill>
                <a:latin typeface="Trebuchet MS"/>
                <a:cs typeface="Trebuchet MS"/>
              </a:rPr>
              <a:t>m</a:t>
            </a:r>
            <a:r>
              <a:rPr sz="3400" spc="35" dirty="0">
                <a:solidFill>
                  <a:srgbClr val="F6871F"/>
                </a:solidFill>
                <a:latin typeface="Trebuchet MS"/>
                <a:cs typeface="Trebuchet MS"/>
              </a:rPr>
              <a:t>b</a:t>
            </a:r>
            <a:r>
              <a:rPr sz="3400" spc="145" dirty="0">
                <a:solidFill>
                  <a:srgbClr val="F6871F"/>
                </a:solidFill>
                <a:latin typeface="Trebuchet MS"/>
                <a:cs typeface="Trebuchet MS"/>
              </a:rPr>
              <a:t>a</a:t>
            </a:r>
            <a:r>
              <a:rPr sz="3400" spc="-195" dirty="0">
                <a:solidFill>
                  <a:srgbClr val="F6871F"/>
                </a:solidFill>
                <a:latin typeface="Trebuchet MS"/>
                <a:cs typeface="Trebuchet MS"/>
              </a:rPr>
              <a:t>i</a:t>
            </a:r>
            <a:r>
              <a:rPr sz="3400" spc="45" dirty="0">
                <a:latin typeface="Trebuchet MS"/>
                <a:cs typeface="Trebuchet MS"/>
              </a:rPr>
              <a:t>'</a:t>
            </a:r>
            <a:endParaRPr sz="3400" dirty="0">
              <a:latin typeface="Trebuchet MS"/>
              <a:cs typeface="Trebuchet MS"/>
            </a:endParaRPr>
          </a:p>
        </p:txBody>
      </p:sp>
      <p:sp>
        <p:nvSpPr>
          <p:cNvPr id="4" name="object 4"/>
          <p:cNvSpPr txBox="1"/>
          <p:nvPr/>
        </p:nvSpPr>
        <p:spPr>
          <a:xfrm>
            <a:off x="5029529" y="2771816"/>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a:latin typeface="Trebuchet MS"/>
              <a:cs typeface="Trebuchet MS"/>
            </a:endParaRPr>
          </a:p>
        </p:txBody>
      </p:sp>
      <p:pic>
        <p:nvPicPr>
          <p:cNvPr id="6" name="Picture 5">
            <a:extLst>
              <a:ext uri="{FF2B5EF4-FFF2-40B4-BE49-F238E27FC236}">
                <a16:creationId xmlns:a16="http://schemas.microsoft.com/office/drawing/2014/main" id="{00B86FC9-386E-6F77-1C7E-EC5889342FA9}"/>
              </a:ext>
            </a:extLst>
          </p:cNvPr>
          <p:cNvPicPr>
            <a:picLocks noChangeAspect="1"/>
          </p:cNvPicPr>
          <p:nvPr/>
        </p:nvPicPr>
        <p:blipFill>
          <a:blip r:embed="rId2"/>
          <a:stretch>
            <a:fillRect/>
          </a:stretch>
        </p:blipFill>
        <p:spPr>
          <a:xfrm>
            <a:off x="3733800" y="3848100"/>
            <a:ext cx="11204677" cy="2590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87447" y="1891479"/>
            <a:ext cx="12066270" cy="543560"/>
          </a:xfrm>
          <a:prstGeom prst="rect">
            <a:avLst/>
          </a:prstGeom>
        </p:spPr>
        <p:txBody>
          <a:bodyPr vert="horz" wrap="square" lIns="0" tIns="12700" rIns="0" bIns="0" rtlCol="0">
            <a:spAutoFit/>
          </a:bodyPr>
          <a:lstStyle/>
          <a:p>
            <a:pPr marL="12700">
              <a:lnSpc>
                <a:spcPct val="100000"/>
              </a:lnSpc>
              <a:spcBef>
                <a:spcPts val="100"/>
              </a:spcBef>
            </a:pPr>
            <a:r>
              <a:rPr sz="5100" b="1" spc="127" baseline="-3267" dirty="0">
                <a:latin typeface="Trebuchet MS"/>
                <a:cs typeface="Trebuchet MS"/>
              </a:rPr>
              <a:t>Problem:</a:t>
            </a:r>
            <a:r>
              <a:rPr sz="3400" spc="85" dirty="0">
                <a:latin typeface="Trebuchet MS"/>
                <a:cs typeface="Trebuchet MS"/>
              </a:rPr>
              <a:t>List</a:t>
            </a:r>
            <a:r>
              <a:rPr sz="3400" spc="-110" dirty="0">
                <a:latin typeface="Trebuchet MS"/>
                <a:cs typeface="Trebuchet MS"/>
              </a:rPr>
              <a:t> </a:t>
            </a:r>
            <a:r>
              <a:rPr sz="3400" spc="-125" dirty="0">
                <a:latin typeface="Trebuchet MS"/>
                <a:cs typeface="Trebuchet MS"/>
              </a:rPr>
              <a:t>all</a:t>
            </a:r>
            <a:r>
              <a:rPr sz="3400" spc="-105" dirty="0">
                <a:latin typeface="Trebuchet MS"/>
                <a:cs typeface="Trebuchet MS"/>
              </a:rPr>
              <a:t> </a:t>
            </a:r>
            <a:r>
              <a:rPr sz="3400" spc="-90" dirty="0">
                <a:solidFill>
                  <a:srgbClr val="F6871F"/>
                </a:solidFill>
                <a:latin typeface="Trebuchet MS"/>
                <a:cs typeface="Trebuchet MS"/>
              </a:rPr>
              <a:t>customers</a:t>
            </a:r>
            <a:r>
              <a:rPr sz="3400" spc="-105" dirty="0">
                <a:solidFill>
                  <a:srgbClr val="F6871F"/>
                </a:solidFill>
                <a:latin typeface="Trebuchet MS"/>
                <a:cs typeface="Trebuchet MS"/>
              </a:rPr>
              <a:t> </a:t>
            </a:r>
            <a:r>
              <a:rPr sz="3400" spc="-55" dirty="0">
                <a:latin typeface="Trebuchet MS"/>
                <a:cs typeface="Trebuchet MS"/>
              </a:rPr>
              <a:t>who</a:t>
            </a:r>
            <a:r>
              <a:rPr sz="3400" spc="-105" dirty="0">
                <a:latin typeface="Trebuchet MS"/>
                <a:cs typeface="Trebuchet MS"/>
              </a:rPr>
              <a:t> </a:t>
            </a:r>
            <a:r>
              <a:rPr sz="3400" spc="-55" dirty="0">
                <a:latin typeface="Trebuchet MS"/>
                <a:cs typeface="Trebuchet MS"/>
              </a:rPr>
              <a:t>have</a:t>
            </a:r>
            <a:r>
              <a:rPr sz="3400" spc="-105" dirty="0">
                <a:latin typeface="Trebuchet MS"/>
                <a:cs typeface="Trebuchet MS"/>
              </a:rPr>
              <a:t> </a:t>
            </a:r>
            <a:r>
              <a:rPr sz="3400" spc="5" dirty="0">
                <a:latin typeface="Trebuchet MS"/>
                <a:cs typeface="Trebuchet MS"/>
              </a:rPr>
              <a:t>placed</a:t>
            </a:r>
            <a:r>
              <a:rPr sz="3400" spc="-105" dirty="0">
                <a:latin typeface="Trebuchet MS"/>
                <a:cs typeface="Trebuchet MS"/>
              </a:rPr>
              <a:t> </a:t>
            </a:r>
            <a:r>
              <a:rPr sz="3400" spc="-45" dirty="0">
                <a:solidFill>
                  <a:srgbClr val="F6871F"/>
                </a:solidFill>
                <a:latin typeface="Trebuchet MS"/>
                <a:cs typeface="Trebuchet MS"/>
              </a:rPr>
              <a:t>at</a:t>
            </a:r>
            <a:r>
              <a:rPr sz="3400" spc="-105" dirty="0">
                <a:solidFill>
                  <a:srgbClr val="F6871F"/>
                </a:solidFill>
                <a:latin typeface="Trebuchet MS"/>
                <a:cs typeface="Trebuchet MS"/>
              </a:rPr>
              <a:t> </a:t>
            </a:r>
            <a:r>
              <a:rPr sz="3400" spc="-75" dirty="0">
                <a:solidFill>
                  <a:srgbClr val="F6871F"/>
                </a:solidFill>
                <a:latin typeface="Trebuchet MS"/>
                <a:cs typeface="Trebuchet MS"/>
              </a:rPr>
              <a:t>least</a:t>
            </a:r>
            <a:r>
              <a:rPr sz="3400" spc="-105" dirty="0">
                <a:solidFill>
                  <a:srgbClr val="F6871F"/>
                </a:solidFill>
                <a:latin typeface="Trebuchet MS"/>
                <a:cs typeface="Trebuchet MS"/>
              </a:rPr>
              <a:t> </a:t>
            </a:r>
            <a:r>
              <a:rPr sz="3400" spc="-35" dirty="0">
                <a:solidFill>
                  <a:srgbClr val="F6871F"/>
                </a:solidFill>
                <a:latin typeface="Trebuchet MS"/>
                <a:cs typeface="Trebuchet MS"/>
              </a:rPr>
              <a:t>one</a:t>
            </a:r>
            <a:r>
              <a:rPr sz="3400" spc="-105" dirty="0">
                <a:solidFill>
                  <a:srgbClr val="F6871F"/>
                </a:solidFill>
                <a:latin typeface="Trebuchet MS"/>
                <a:cs typeface="Trebuchet MS"/>
              </a:rPr>
              <a:t> </a:t>
            </a:r>
            <a:r>
              <a:rPr sz="3400" spc="-135" dirty="0">
                <a:solidFill>
                  <a:srgbClr val="F6871F"/>
                </a:solidFill>
                <a:latin typeface="Trebuchet MS"/>
                <a:cs typeface="Trebuchet MS"/>
              </a:rPr>
              <a:t>order.</a:t>
            </a:r>
            <a:endParaRPr sz="3400" dirty="0">
              <a:latin typeface="Trebuchet MS"/>
              <a:cs typeface="Trebuchet MS"/>
            </a:endParaRPr>
          </a:p>
        </p:txBody>
      </p:sp>
      <p:sp>
        <p:nvSpPr>
          <p:cNvPr id="4" name="object 4"/>
          <p:cNvSpPr txBox="1"/>
          <p:nvPr/>
        </p:nvSpPr>
        <p:spPr>
          <a:xfrm>
            <a:off x="5050919" y="2772541"/>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a:latin typeface="Trebuchet MS"/>
              <a:cs typeface="Trebuchet MS"/>
            </a:endParaRPr>
          </a:p>
        </p:txBody>
      </p:sp>
      <p:pic>
        <p:nvPicPr>
          <p:cNvPr id="6" name="Picture 5">
            <a:extLst>
              <a:ext uri="{FF2B5EF4-FFF2-40B4-BE49-F238E27FC236}">
                <a16:creationId xmlns:a16="http://schemas.microsoft.com/office/drawing/2014/main" id="{18795EC4-E2EB-73B9-B8B7-589A84B5E273}"/>
              </a:ext>
            </a:extLst>
          </p:cNvPr>
          <p:cNvPicPr>
            <a:picLocks noChangeAspect="1"/>
          </p:cNvPicPr>
          <p:nvPr/>
        </p:nvPicPr>
        <p:blipFill>
          <a:blip r:embed="rId2"/>
          <a:stretch>
            <a:fillRect/>
          </a:stretch>
        </p:blipFill>
        <p:spPr>
          <a:xfrm>
            <a:off x="3733800" y="4188576"/>
            <a:ext cx="10439400" cy="22503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87447" y="1891479"/>
            <a:ext cx="13284200" cy="543560"/>
          </a:xfrm>
          <a:prstGeom prst="rect">
            <a:avLst/>
          </a:prstGeom>
        </p:spPr>
        <p:txBody>
          <a:bodyPr vert="horz" wrap="square" lIns="0" tIns="12700" rIns="0" bIns="0" rtlCol="0">
            <a:spAutoFit/>
          </a:bodyPr>
          <a:lstStyle/>
          <a:p>
            <a:pPr marL="12700">
              <a:lnSpc>
                <a:spcPct val="100000"/>
              </a:lnSpc>
              <a:spcBef>
                <a:spcPts val="100"/>
              </a:spcBef>
            </a:pPr>
            <a:r>
              <a:rPr sz="5100" b="1" spc="104" baseline="-3267" dirty="0">
                <a:latin typeface="Trebuchet MS"/>
                <a:cs typeface="Trebuchet MS"/>
              </a:rPr>
              <a:t>Problem:</a:t>
            </a:r>
            <a:r>
              <a:rPr sz="3400" spc="70" dirty="0">
                <a:latin typeface="Trebuchet MS"/>
                <a:cs typeface="Trebuchet MS"/>
              </a:rPr>
              <a:t>Display</a:t>
            </a:r>
            <a:r>
              <a:rPr sz="3400" spc="-100" dirty="0">
                <a:latin typeface="Trebuchet MS"/>
                <a:cs typeface="Trebuchet MS"/>
              </a:rPr>
              <a:t> </a:t>
            </a:r>
            <a:r>
              <a:rPr sz="3400" spc="-125" dirty="0">
                <a:latin typeface="Trebuchet MS"/>
                <a:cs typeface="Trebuchet MS"/>
              </a:rPr>
              <a:t>the</a:t>
            </a:r>
            <a:r>
              <a:rPr sz="3400" spc="-95" dirty="0">
                <a:latin typeface="Trebuchet MS"/>
                <a:cs typeface="Trebuchet MS"/>
              </a:rPr>
              <a:t> </a:t>
            </a:r>
            <a:r>
              <a:rPr sz="3400" spc="-110" dirty="0">
                <a:latin typeface="Trebuchet MS"/>
                <a:cs typeface="Trebuchet MS"/>
              </a:rPr>
              <a:t>total</a:t>
            </a:r>
            <a:r>
              <a:rPr sz="3400" spc="-100" dirty="0">
                <a:latin typeface="Trebuchet MS"/>
                <a:cs typeface="Trebuchet MS"/>
              </a:rPr>
              <a:t> </a:t>
            </a:r>
            <a:r>
              <a:rPr sz="3400" spc="-125" dirty="0">
                <a:latin typeface="Trebuchet MS"/>
                <a:cs typeface="Trebuchet MS"/>
              </a:rPr>
              <a:t>number</a:t>
            </a:r>
            <a:r>
              <a:rPr sz="3400" spc="-95" dirty="0">
                <a:latin typeface="Trebuchet MS"/>
                <a:cs typeface="Trebuchet MS"/>
              </a:rPr>
              <a:t> </a:t>
            </a:r>
            <a:r>
              <a:rPr sz="3400" spc="-30" dirty="0">
                <a:latin typeface="Trebuchet MS"/>
                <a:cs typeface="Trebuchet MS"/>
              </a:rPr>
              <a:t>of</a:t>
            </a:r>
            <a:r>
              <a:rPr sz="3400" spc="-100" dirty="0">
                <a:latin typeface="Trebuchet MS"/>
                <a:cs typeface="Trebuchet MS"/>
              </a:rPr>
              <a:t> </a:t>
            </a:r>
            <a:r>
              <a:rPr sz="3400" spc="-80" dirty="0">
                <a:solidFill>
                  <a:srgbClr val="F6871F"/>
                </a:solidFill>
                <a:latin typeface="Trebuchet MS"/>
                <a:cs typeface="Trebuchet MS"/>
              </a:rPr>
              <a:t>orders</a:t>
            </a:r>
            <a:r>
              <a:rPr sz="3400" spc="-95" dirty="0">
                <a:solidFill>
                  <a:srgbClr val="F6871F"/>
                </a:solidFill>
                <a:latin typeface="Trebuchet MS"/>
                <a:cs typeface="Trebuchet MS"/>
              </a:rPr>
              <a:t> </a:t>
            </a:r>
            <a:r>
              <a:rPr sz="3400" spc="5" dirty="0">
                <a:latin typeface="Trebuchet MS"/>
                <a:cs typeface="Trebuchet MS"/>
              </a:rPr>
              <a:t>placed</a:t>
            </a:r>
            <a:r>
              <a:rPr sz="3400" spc="-95" dirty="0">
                <a:latin typeface="Trebuchet MS"/>
                <a:cs typeface="Trebuchet MS"/>
              </a:rPr>
              <a:t> </a:t>
            </a:r>
            <a:r>
              <a:rPr sz="3400" spc="-100" dirty="0">
                <a:latin typeface="Trebuchet MS"/>
                <a:cs typeface="Trebuchet MS"/>
              </a:rPr>
              <a:t>by </a:t>
            </a:r>
            <a:r>
              <a:rPr sz="3400" spc="20" dirty="0">
                <a:latin typeface="Trebuchet MS"/>
                <a:cs typeface="Trebuchet MS"/>
              </a:rPr>
              <a:t>each</a:t>
            </a:r>
            <a:r>
              <a:rPr sz="3400" spc="-95" dirty="0">
                <a:latin typeface="Trebuchet MS"/>
                <a:cs typeface="Trebuchet MS"/>
              </a:rPr>
              <a:t> </a:t>
            </a:r>
            <a:r>
              <a:rPr sz="3400" spc="-125" dirty="0">
                <a:solidFill>
                  <a:srgbClr val="F6871F"/>
                </a:solidFill>
                <a:latin typeface="Trebuchet MS"/>
                <a:cs typeface="Trebuchet MS"/>
              </a:rPr>
              <a:t>customer</a:t>
            </a:r>
            <a:r>
              <a:rPr sz="3400" spc="-125" dirty="0">
                <a:latin typeface="Trebuchet MS"/>
                <a:cs typeface="Trebuchet MS"/>
              </a:rPr>
              <a:t>.</a:t>
            </a:r>
            <a:endParaRPr sz="3400" dirty="0">
              <a:latin typeface="Trebuchet MS"/>
              <a:cs typeface="Trebuchet MS"/>
            </a:endParaRPr>
          </a:p>
        </p:txBody>
      </p:sp>
      <p:sp>
        <p:nvSpPr>
          <p:cNvPr id="4" name="object 4"/>
          <p:cNvSpPr txBox="1"/>
          <p:nvPr/>
        </p:nvSpPr>
        <p:spPr>
          <a:xfrm>
            <a:off x="5029529" y="2986219"/>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a:latin typeface="Trebuchet MS"/>
              <a:cs typeface="Trebuchet MS"/>
            </a:endParaRPr>
          </a:p>
        </p:txBody>
      </p:sp>
      <p:pic>
        <p:nvPicPr>
          <p:cNvPr id="6" name="Picture 5">
            <a:extLst>
              <a:ext uri="{FF2B5EF4-FFF2-40B4-BE49-F238E27FC236}">
                <a16:creationId xmlns:a16="http://schemas.microsoft.com/office/drawing/2014/main" id="{E7972B8C-9083-E912-0E7F-81090677E8CF}"/>
              </a:ext>
            </a:extLst>
          </p:cNvPr>
          <p:cNvPicPr>
            <a:picLocks noChangeAspect="1"/>
          </p:cNvPicPr>
          <p:nvPr/>
        </p:nvPicPr>
        <p:blipFill>
          <a:blip r:embed="rId2"/>
          <a:stretch>
            <a:fillRect/>
          </a:stretch>
        </p:blipFill>
        <p:spPr>
          <a:xfrm>
            <a:off x="3276600" y="4381500"/>
            <a:ext cx="12735430" cy="2057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87447" y="1934659"/>
            <a:ext cx="11831320" cy="543560"/>
          </a:xfrm>
          <a:prstGeom prst="rect">
            <a:avLst/>
          </a:prstGeom>
        </p:spPr>
        <p:txBody>
          <a:bodyPr vert="horz" wrap="square" lIns="0" tIns="12700" rIns="0" bIns="0" rtlCol="0">
            <a:spAutoFit/>
          </a:bodyPr>
          <a:lstStyle/>
          <a:p>
            <a:pPr marL="12700">
              <a:lnSpc>
                <a:spcPct val="100000"/>
              </a:lnSpc>
              <a:spcBef>
                <a:spcPts val="100"/>
              </a:spcBef>
            </a:pPr>
            <a:r>
              <a:rPr sz="5100" b="1" spc="300" baseline="2450" dirty="0">
                <a:latin typeface="Trebuchet MS"/>
                <a:cs typeface="Trebuchet MS"/>
              </a:rPr>
              <a:t>Problem:</a:t>
            </a:r>
            <a:r>
              <a:rPr sz="5100" b="1" spc="-982" baseline="2450" dirty="0">
                <a:latin typeface="Trebuchet MS"/>
                <a:cs typeface="Trebuchet MS"/>
              </a:rPr>
              <a:t> </a:t>
            </a:r>
            <a:r>
              <a:rPr sz="3400" spc="-95" dirty="0">
                <a:latin typeface="Trebuchet MS"/>
                <a:cs typeface="Trebuchet MS"/>
              </a:rPr>
              <a:t>Find</a:t>
            </a:r>
            <a:r>
              <a:rPr sz="3400" spc="-110" dirty="0">
                <a:latin typeface="Trebuchet MS"/>
                <a:cs typeface="Trebuchet MS"/>
              </a:rPr>
              <a:t> </a:t>
            </a:r>
            <a:r>
              <a:rPr sz="3400" spc="-125" dirty="0">
                <a:latin typeface="Trebuchet MS"/>
                <a:cs typeface="Trebuchet MS"/>
              </a:rPr>
              <a:t>the</a:t>
            </a:r>
            <a:r>
              <a:rPr sz="3400" spc="-105" dirty="0">
                <a:latin typeface="Trebuchet MS"/>
                <a:cs typeface="Trebuchet MS"/>
              </a:rPr>
              <a:t> </a:t>
            </a:r>
            <a:r>
              <a:rPr sz="3400" spc="-110" dirty="0">
                <a:solidFill>
                  <a:srgbClr val="F6871F"/>
                </a:solidFill>
                <a:latin typeface="Trebuchet MS"/>
                <a:cs typeface="Trebuchet MS"/>
              </a:rPr>
              <a:t>total</a:t>
            </a:r>
            <a:r>
              <a:rPr sz="3400" spc="-105" dirty="0">
                <a:solidFill>
                  <a:srgbClr val="F6871F"/>
                </a:solidFill>
                <a:latin typeface="Trebuchet MS"/>
                <a:cs typeface="Trebuchet MS"/>
              </a:rPr>
              <a:t> </a:t>
            </a:r>
            <a:r>
              <a:rPr sz="3400" spc="-110" dirty="0">
                <a:solidFill>
                  <a:srgbClr val="F6871F"/>
                </a:solidFill>
                <a:latin typeface="Trebuchet MS"/>
                <a:cs typeface="Trebuchet MS"/>
              </a:rPr>
              <a:t>revenue </a:t>
            </a:r>
            <a:r>
              <a:rPr sz="3400" spc="-25" dirty="0">
                <a:latin typeface="Trebuchet MS"/>
                <a:cs typeface="Trebuchet MS"/>
              </a:rPr>
              <a:t>generated</a:t>
            </a:r>
            <a:r>
              <a:rPr sz="3400" spc="-105" dirty="0">
                <a:latin typeface="Trebuchet MS"/>
                <a:cs typeface="Trebuchet MS"/>
              </a:rPr>
              <a:t> </a:t>
            </a:r>
            <a:r>
              <a:rPr sz="3400" spc="-100" dirty="0">
                <a:latin typeface="Trebuchet MS"/>
                <a:cs typeface="Trebuchet MS"/>
              </a:rPr>
              <a:t>by</a:t>
            </a:r>
            <a:r>
              <a:rPr sz="3400" spc="-110" dirty="0">
                <a:latin typeface="Trebuchet MS"/>
                <a:cs typeface="Trebuchet MS"/>
              </a:rPr>
              <a:t> </a:t>
            </a:r>
            <a:r>
              <a:rPr sz="3400" spc="20" dirty="0">
                <a:latin typeface="Trebuchet MS"/>
                <a:cs typeface="Trebuchet MS"/>
              </a:rPr>
              <a:t>each</a:t>
            </a:r>
            <a:r>
              <a:rPr sz="3400" spc="-105" dirty="0">
                <a:latin typeface="Trebuchet MS"/>
                <a:cs typeface="Trebuchet MS"/>
              </a:rPr>
              <a:t> </a:t>
            </a:r>
            <a:r>
              <a:rPr sz="3400" spc="-100" dirty="0">
                <a:latin typeface="Trebuchet MS"/>
                <a:cs typeface="Trebuchet MS"/>
              </a:rPr>
              <a:t>restaurant</a:t>
            </a:r>
            <a:endParaRPr sz="3400" dirty="0">
              <a:latin typeface="Trebuchet MS"/>
              <a:cs typeface="Trebuchet MS"/>
            </a:endParaRPr>
          </a:p>
        </p:txBody>
      </p:sp>
      <p:sp>
        <p:nvSpPr>
          <p:cNvPr id="4" name="object 4"/>
          <p:cNvSpPr txBox="1"/>
          <p:nvPr/>
        </p:nvSpPr>
        <p:spPr>
          <a:xfrm>
            <a:off x="5029529" y="2986219"/>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a:latin typeface="Trebuchet MS"/>
              <a:cs typeface="Trebuchet MS"/>
            </a:endParaRPr>
          </a:p>
        </p:txBody>
      </p:sp>
      <p:pic>
        <p:nvPicPr>
          <p:cNvPr id="6" name="Picture 5">
            <a:extLst>
              <a:ext uri="{FF2B5EF4-FFF2-40B4-BE49-F238E27FC236}">
                <a16:creationId xmlns:a16="http://schemas.microsoft.com/office/drawing/2014/main" id="{0F280EA8-97CD-8F52-DD12-D3E886A8A57B}"/>
              </a:ext>
            </a:extLst>
          </p:cNvPr>
          <p:cNvPicPr>
            <a:picLocks noChangeAspect="1"/>
          </p:cNvPicPr>
          <p:nvPr/>
        </p:nvPicPr>
        <p:blipFill>
          <a:blip r:embed="rId2"/>
          <a:stretch>
            <a:fillRect/>
          </a:stretch>
        </p:blipFill>
        <p:spPr>
          <a:xfrm>
            <a:off x="3465875" y="4229100"/>
            <a:ext cx="11659084" cy="213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87447" y="1891479"/>
            <a:ext cx="12858750" cy="543560"/>
          </a:xfrm>
          <a:prstGeom prst="rect">
            <a:avLst/>
          </a:prstGeom>
        </p:spPr>
        <p:txBody>
          <a:bodyPr vert="horz" wrap="square" lIns="0" tIns="12700" rIns="0" bIns="0" rtlCol="0">
            <a:spAutoFit/>
          </a:bodyPr>
          <a:lstStyle/>
          <a:p>
            <a:pPr marL="12700">
              <a:lnSpc>
                <a:spcPct val="100000"/>
              </a:lnSpc>
              <a:spcBef>
                <a:spcPts val="100"/>
              </a:spcBef>
            </a:pPr>
            <a:r>
              <a:rPr sz="5100" b="1" spc="135" baseline="-3267" dirty="0">
                <a:latin typeface="Trebuchet MS"/>
                <a:cs typeface="Trebuchet MS"/>
              </a:rPr>
              <a:t>Problem:</a:t>
            </a:r>
            <a:r>
              <a:rPr sz="3400" spc="90" dirty="0">
                <a:latin typeface="Trebuchet MS"/>
                <a:cs typeface="Trebuchet MS"/>
              </a:rPr>
              <a:t>Find</a:t>
            </a:r>
            <a:r>
              <a:rPr sz="3400" spc="-105" dirty="0">
                <a:latin typeface="Trebuchet MS"/>
                <a:cs typeface="Trebuchet MS"/>
              </a:rPr>
              <a:t> </a:t>
            </a:r>
            <a:r>
              <a:rPr sz="3400" spc="-125" dirty="0">
                <a:latin typeface="Trebuchet MS"/>
                <a:cs typeface="Trebuchet MS"/>
              </a:rPr>
              <a:t>the</a:t>
            </a:r>
            <a:r>
              <a:rPr sz="3400" spc="-105" dirty="0">
                <a:latin typeface="Trebuchet MS"/>
                <a:cs typeface="Trebuchet MS"/>
              </a:rPr>
              <a:t> </a:t>
            </a:r>
            <a:r>
              <a:rPr sz="3400" spc="-50" dirty="0">
                <a:latin typeface="Trebuchet MS"/>
                <a:cs typeface="Trebuchet MS"/>
              </a:rPr>
              <a:t>top</a:t>
            </a:r>
            <a:r>
              <a:rPr sz="3400" spc="-105" dirty="0">
                <a:latin typeface="Trebuchet MS"/>
                <a:cs typeface="Trebuchet MS"/>
              </a:rPr>
              <a:t> </a:t>
            </a:r>
            <a:r>
              <a:rPr sz="3400" spc="85" dirty="0">
                <a:solidFill>
                  <a:srgbClr val="F6871F"/>
                </a:solidFill>
                <a:latin typeface="Trebuchet MS"/>
                <a:cs typeface="Trebuchet MS"/>
              </a:rPr>
              <a:t>5</a:t>
            </a:r>
            <a:r>
              <a:rPr sz="3400" spc="-100" dirty="0">
                <a:solidFill>
                  <a:srgbClr val="F6871F"/>
                </a:solidFill>
                <a:latin typeface="Trebuchet MS"/>
                <a:cs typeface="Trebuchet MS"/>
              </a:rPr>
              <a:t> </a:t>
            </a:r>
            <a:r>
              <a:rPr sz="3400" spc="-90" dirty="0">
                <a:latin typeface="Trebuchet MS"/>
                <a:cs typeface="Trebuchet MS"/>
              </a:rPr>
              <a:t>restaurants</a:t>
            </a:r>
            <a:r>
              <a:rPr sz="3400" spc="-105" dirty="0">
                <a:latin typeface="Trebuchet MS"/>
                <a:cs typeface="Trebuchet MS"/>
              </a:rPr>
              <a:t> </a:t>
            </a:r>
            <a:r>
              <a:rPr sz="3400" spc="-160" dirty="0">
                <a:latin typeface="Trebuchet MS"/>
                <a:cs typeface="Trebuchet MS"/>
              </a:rPr>
              <a:t>with</a:t>
            </a:r>
            <a:r>
              <a:rPr sz="3400" spc="-105" dirty="0">
                <a:latin typeface="Trebuchet MS"/>
                <a:cs typeface="Trebuchet MS"/>
              </a:rPr>
              <a:t> </a:t>
            </a:r>
            <a:r>
              <a:rPr sz="3400" spc="-125" dirty="0">
                <a:latin typeface="Trebuchet MS"/>
                <a:cs typeface="Trebuchet MS"/>
              </a:rPr>
              <a:t>the</a:t>
            </a:r>
            <a:r>
              <a:rPr sz="3400" spc="-100" dirty="0">
                <a:latin typeface="Trebuchet MS"/>
                <a:cs typeface="Trebuchet MS"/>
              </a:rPr>
              <a:t> </a:t>
            </a:r>
            <a:r>
              <a:rPr sz="3400" spc="-70" dirty="0">
                <a:latin typeface="Trebuchet MS"/>
                <a:cs typeface="Trebuchet MS"/>
              </a:rPr>
              <a:t>highest</a:t>
            </a:r>
            <a:r>
              <a:rPr sz="3400" spc="-105" dirty="0">
                <a:latin typeface="Trebuchet MS"/>
                <a:cs typeface="Trebuchet MS"/>
              </a:rPr>
              <a:t> </a:t>
            </a:r>
            <a:r>
              <a:rPr sz="3400" spc="5" dirty="0">
                <a:latin typeface="Trebuchet MS"/>
                <a:cs typeface="Trebuchet MS"/>
              </a:rPr>
              <a:t>average</a:t>
            </a:r>
            <a:r>
              <a:rPr sz="3400" spc="-105" dirty="0">
                <a:latin typeface="Trebuchet MS"/>
                <a:cs typeface="Trebuchet MS"/>
              </a:rPr>
              <a:t> </a:t>
            </a:r>
            <a:r>
              <a:rPr sz="3400" spc="-110" dirty="0">
                <a:solidFill>
                  <a:srgbClr val="F6871F"/>
                </a:solidFill>
                <a:latin typeface="Trebuchet MS"/>
                <a:cs typeface="Trebuchet MS"/>
              </a:rPr>
              <a:t>rating</a:t>
            </a:r>
            <a:r>
              <a:rPr sz="3400" spc="-110" dirty="0">
                <a:latin typeface="Trebuchet MS"/>
                <a:cs typeface="Trebuchet MS"/>
              </a:rPr>
              <a:t>.</a:t>
            </a:r>
            <a:endParaRPr sz="3400" dirty="0">
              <a:latin typeface="Trebuchet MS"/>
              <a:cs typeface="Trebuchet MS"/>
            </a:endParaRPr>
          </a:p>
        </p:txBody>
      </p:sp>
      <p:sp>
        <p:nvSpPr>
          <p:cNvPr id="4" name="object 4"/>
          <p:cNvSpPr txBox="1"/>
          <p:nvPr/>
        </p:nvSpPr>
        <p:spPr>
          <a:xfrm>
            <a:off x="5029529" y="2986219"/>
            <a:ext cx="7466330" cy="543560"/>
          </a:xfrm>
          <a:prstGeom prst="rect">
            <a:avLst/>
          </a:prstGeom>
        </p:spPr>
        <p:txBody>
          <a:bodyPr vert="horz" wrap="square" lIns="0" tIns="12700" rIns="0" bIns="0" rtlCol="0">
            <a:spAutoFit/>
          </a:bodyPr>
          <a:lstStyle/>
          <a:p>
            <a:pPr marL="12700">
              <a:lnSpc>
                <a:spcPct val="100000"/>
              </a:lnSpc>
              <a:spcBef>
                <a:spcPts val="100"/>
              </a:spcBef>
            </a:pPr>
            <a:r>
              <a:rPr sz="3400" b="1" spc="375" dirty="0">
                <a:solidFill>
                  <a:srgbClr val="F6871F"/>
                </a:solidFill>
                <a:latin typeface="Trebuchet MS"/>
                <a:cs typeface="Trebuchet MS"/>
              </a:rPr>
              <a:t>MySql</a:t>
            </a:r>
            <a:r>
              <a:rPr sz="3400" b="1" spc="-114" dirty="0">
                <a:solidFill>
                  <a:srgbClr val="F6871F"/>
                </a:solidFill>
                <a:latin typeface="Trebuchet MS"/>
                <a:cs typeface="Trebuchet MS"/>
              </a:rPr>
              <a:t> </a:t>
            </a:r>
            <a:r>
              <a:rPr sz="3400" b="1" spc="280" dirty="0">
                <a:solidFill>
                  <a:srgbClr val="F6871F"/>
                </a:solidFill>
                <a:latin typeface="Trebuchet MS"/>
                <a:cs typeface="Trebuchet MS"/>
              </a:rPr>
              <a:t>Query</a:t>
            </a:r>
            <a:r>
              <a:rPr sz="3400" b="1" spc="-114" dirty="0">
                <a:solidFill>
                  <a:srgbClr val="F6871F"/>
                </a:solidFill>
                <a:latin typeface="Trebuchet MS"/>
                <a:cs typeface="Trebuchet MS"/>
              </a:rPr>
              <a:t> </a:t>
            </a:r>
            <a:r>
              <a:rPr sz="3400" b="1" spc="190" dirty="0">
                <a:solidFill>
                  <a:srgbClr val="F6871F"/>
                </a:solidFill>
                <a:latin typeface="Trebuchet MS"/>
                <a:cs typeface="Trebuchet MS"/>
              </a:rPr>
              <a:t>for</a:t>
            </a:r>
            <a:r>
              <a:rPr sz="3400" b="1" spc="-110" dirty="0">
                <a:solidFill>
                  <a:srgbClr val="F6871F"/>
                </a:solidFill>
                <a:latin typeface="Trebuchet MS"/>
                <a:cs typeface="Trebuchet MS"/>
              </a:rPr>
              <a:t> </a:t>
            </a:r>
            <a:r>
              <a:rPr sz="3400" b="1" spc="320" dirty="0">
                <a:solidFill>
                  <a:srgbClr val="F6871F"/>
                </a:solidFill>
                <a:latin typeface="Trebuchet MS"/>
                <a:cs typeface="Trebuchet MS"/>
              </a:rPr>
              <a:t>Above</a:t>
            </a:r>
            <a:r>
              <a:rPr sz="3400" b="1" spc="-114" dirty="0">
                <a:solidFill>
                  <a:srgbClr val="F6871F"/>
                </a:solidFill>
                <a:latin typeface="Trebuchet MS"/>
                <a:cs typeface="Trebuchet MS"/>
              </a:rPr>
              <a:t> </a:t>
            </a:r>
            <a:r>
              <a:rPr sz="3400" b="1" spc="210" dirty="0">
                <a:solidFill>
                  <a:srgbClr val="F6871F"/>
                </a:solidFill>
                <a:latin typeface="Trebuchet MS"/>
                <a:cs typeface="Trebuchet MS"/>
              </a:rPr>
              <a:t>problem:</a:t>
            </a:r>
            <a:endParaRPr sz="3400">
              <a:latin typeface="Trebuchet MS"/>
              <a:cs typeface="Trebuchet MS"/>
            </a:endParaRPr>
          </a:p>
        </p:txBody>
      </p:sp>
      <p:pic>
        <p:nvPicPr>
          <p:cNvPr id="8" name="Picture 7">
            <a:extLst>
              <a:ext uri="{FF2B5EF4-FFF2-40B4-BE49-F238E27FC236}">
                <a16:creationId xmlns:a16="http://schemas.microsoft.com/office/drawing/2014/main" id="{4D749A36-5034-3137-BD11-E6A19CB5DED4}"/>
              </a:ext>
            </a:extLst>
          </p:cNvPr>
          <p:cNvPicPr>
            <a:picLocks noChangeAspect="1"/>
          </p:cNvPicPr>
          <p:nvPr/>
        </p:nvPicPr>
        <p:blipFill>
          <a:blip r:embed="rId2"/>
          <a:stretch>
            <a:fillRect/>
          </a:stretch>
        </p:blipFill>
        <p:spPr>
          <a:xfrm>
            <a:off x="2935338" y="4098168"/>
            <a:ext cx="14401800" cy="29726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TotalTime>
  <Words>388</Words>
  <Application>Microsoft Office PowerPoint</Application>
  <PresentationFormat>Custom</PresentationFormat>
  <Paragraphs>34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Trebuchet MS</vt:lpstr>
      <vt:lpstr>Office Theme</vt:lpstr>
      <vt:lpstr>PowerPoint Presentation</vt:lpstr>
      <vt:lpstr>Problem Statement</vt:lpstr>
      <vt:lpstr>Methodology Used in the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Follow for more Data Analytics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Professional Business Strategy Presentation</dc:title>
  <dc:creator>Noob Gaming FF</dc:creator>
  <cp:keywords>DAGO-YszQcM,BAFgb9LDmxc</cp:keywords>
  <cp:lastModifiedBy>vishwas kandakatla</cp:lastModifiedBy>
  <cp:revision>2</cp:revision>
  <dcterms:created xsi:type="dcterms:W3CDTF">2024-09-09T06:53:13Z</dcterms:created>
  <dcterms:modified xsi:type="dcterms:W3CDTF">2024-09-09T22:05:53Z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2024-08-27T00:00:00Z</vt:filetime>
  </property>
  <property fmtid="{D5CDD505-2E9C-101B-9397-08002B2CF9AE}" pid="3" name="Creator">
    <vt:lpwstr>Canva</vt:lpwstr>
  </property>
  <property fmtid="{D5CDD505-2E9C-101B-9397-08002B2CF9AE}" pid="4" name="LastSaved">
    <vt:filetime>2024-09-09T00:00:00Z</vt:filetime>
  </property>
</Properties>
</file>