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56" r:id="rId2"/>
    <p:sldId id="259" r:id="rId3"/>
    <p:sldId id="260" r:id="rId4"/>
    <p:sldId id="266" r:id="rId5"/>
    <p:sldId id="261" r:id="rId6"/>
    <p:sldId id="262" r:id="rId7"/>
    <p:sldId id="269" r:id="rId8"/>
    <p:sldId id="275" r:id="rId9"/>
    <p:sldId id="264" r:id="rId10"/>
    <p:sldId id="265" r:id="rId11"/>
    <p:sldId id="267" r:id="rId12"/>
    <p:sldId id="263" r:id="rId13"/>
    <p:sldId id="268" r:id="rId14"/>
    <p:sldId id="277" r:id="rId15"/>
    <p:sldId id="276" r:id="rId16"/>
    <p:sldId id="278" r:id="rId17"/>
    <p:sldId id="270" r:id="rId18"/>
    <p:sldId id="271" r:id="rId19"/>
    <p:sldId id="272" r:id="rId20"/>
    <p:sldId id="273" r:id="rId21"/>
    <p:sldId id="274" r:id="rId22"/>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81"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18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92185EE-02ED-C1E5-5402-03FBEEAA928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65539" name="Rectangle 3">
            <a:extLst>
              <a:ext uri="{FF2B5EF4-FFF2-40B4-BE49-F238E27FC236}">
                <a16:creationId xmlns:a16="http://schemas.microsoft.com/office/drawing/2014/main" id="{818D6C29-DD0C-3489-6F31-F897B50644E4}"/>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65540" name="Rectangle 4">
            <a:extLst>
              <a:ext uri="{FF2B5EF4-FFF2-40B4-BE49-F238E27FC236}">
                <a16:creationId xmlns:a16="http://schemas.microsoft.com/office/drawing/2014/main" id="{499D7EF5-9C40-C11A-30E3-ACC47C838F6B}"/>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65541" name="Rectangle 5">
            <a:extLst>
              <a:ext uri="{FF2B5EF4-FFF2-40B4-BE49-F238E27FC236}">
                <a16:creationId xmlns:a16="http://schemas.microsoft.com/office/drawing/2014/main" id="{9564511B-94E8-4604-CA0F-D4F3B53CF365}"/>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F83D9FD-2B0F-4E15-B8FC-69CB8E9CA05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1497C3BE-FB4E-2CEC-80A6-FA7D9C0E7CD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AU" altLang="en-US"/>
          </a:p>
        </p:txBody>
      </p:sp>
      <p:sp>
        <p:nvSpPr>
          <p:cNvPr id="22531" name="Rectangle 1027">
            <a:extLst>
              <a:ext uri="{FF2B5EF4-FFF2-40B4-BE49-F238E27FC236}">
                <a16:creationId xmlns:a16="http://schemas.microsoft.com/office/drawing/2014/main" id="{831FD941-0954-0136-841C-C5F280F9C49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AU" altLang="en-US"/>
          </a:p>
        </p:txBody>
      </p:sp>
      <p:sp>
        <p:nvSpPr>
          <p:cNvPr id="3076" name="Rectangle 1028">
            <a:extLst>
              <a:ext uri="{FF2B5EF4-FFF2-40B4-BE49-F238E27FC236}">
                <a16:creationId xmlns:a16="http://schemas.microsoft.com/office/drawing/2014/main" id="{C3C0D7CB-4146-BCDB-DF3E-DC698E0EFBB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1029">
            <a:extLst>
              <a:ext uri="{FF2B5EF4-FFF2-40B4-BE49-F238E27FC236}">
                <a16:creationId xmlns:a16="http://schemas.microsoft.com/office/drawing/2014/main" id="{DB2A7912-D6BA-E590-29D1-B4BCE92E3CF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22534" name="Rectangle 1030">
            <a:extLst>
              <a:ext uri="{FF2B5EF4-FFF2-40B4-BE49-F238E27FC236}">
                <a16:creationId xmlns:a16="http://schemas.microsoft.com/office/drawing/2014/main" id="{37792D0B-1669-CD7C-36CF-6823C0DFEC0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AU" altLang="en-US"/>
          </a:p>
        </p:txBody>
      </p:sp>
      <p:sp>
        <p:nvSpPr>
          <p:cNvPr id="22535" name="Rectangle 1031">
            <a:extLst>
              <a:ext uri="{FF2B5EF4-FFF2-40B4-BE49-F238E27FC236}">
                <a16:creationId xmlns:a16="http://schemas.microsoft.com/office/drawing/2014/main" id="{022CF514-ABA2-9D13-4E4A-50447535E11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9761045-EBAC-4816-9055-4667DA88301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CC5EDFC3-7B68-9C36-7384-EE76F457AD1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8BA6B4-261E-4CEC-B9BD-6DEFC655E635}" type="slidenum">
              <a:rPr lang="en-AU" altLang="en-US"/>
              <a:pPr/>
              <a:t>1</a:t>
            </a:fld>
            <a:endParaRPr lang="en-AU" altLang="en-US"/>
          </a:p>
        </p:txBody>
      </p:sp>
      <p:sp>
        <p:nvSpPr>
          <p:cNvPr id="6147" name="Rectangle 2">
            <a:extLst>
              <a:ext uri="{FF2B5EF4-FFF2-40B4-BE49-F238E27FC236}">
                <a16:creationId xmlns:a16="http://schemas.microsoft.com/office/drawing/2014/main" id="{F7C32FC6-909D-0371-D6E0-1F9D4485CF9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6453F0E-5D3F-E050-2160-A90226028591}"/>
              </a:ext>
            </a:extLst>
          </p:cNvPr>
          <p:cNvSpPr>
            <a:spLocks noGrp="1" noChangeArrowheads="1"/>
          </p:cNvSpPr>
          <p:nvPr>
            <p:ph type="body" idx="1"/>
          </p:nvPr>
        </p:nvSpPr>
        <p:spPr>
          <a:noFill/>
        </p:spPr>
        <p:txBody>
          <a:bodyPr/>
          <a:lstStyle/>
          <a:p>
            <a:pPr eaLnBrk="1" hangingPunct="1"/>
            <a:r>
              <a:rPr lang="en-US" altLang="en-US"/>
              <a:t>Lecture slides by Lawrie Brown for “Cryptography and Network Security”, 4/e, by William Stallings, Chapter 1 “Introduction”.</a:t>
            </a:r>
            <a:endParaRPr lang="en-AU" altLang="en-US"/>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a:extLst>
              <a:ext uri="{FF2B5EF4-FFF2-40B4-BE49-F238E27FC236}">
                <a16:creationId xmlns:a16="http://schemas.microsoft.com/office/drawing/2014/main" id="{C39CA566-13A4-8E7B-9656-E868B80FC39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A9884A-C488-44EA-BAC8-4E1D310C5737}" type="slidenum">
              <a:rPr lang="en-AU" altLang="en-US"/>
              <a:pPr/>
              <a:t>10</a:t>
            </a:fld>
            <a:endParaRPr lang="en-AU" altLang="en-US"/>
          </a:p>
        </p:txBody>
      </p:sp>
      <p:sp>
        <p:nvSpPr>
          <p:cNvPr id="24579" name="Rectangle 2">
            <a:extLst>
              <a:ext uri="{FF2B5EF4-FFF2-40B4-BE49-F238E27FC236}">
                <a16:creationId xmlns:a16="http://schemas.microsoft.com/office/drawing/2014/main" id="{0683E08F-0025-5ED2-AFA2-DF391088D95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2A325936-09B3-853A-F6AA-98D8EE18426A}"/>
              </a:ext>
            </a:extLst>
          </p:cNvPr>
          <p:cNvSpPr>
            <a:spLocks noGrp="1" noChangeArrowheads="1"/>
          </p:cNvSpPr>
          <p:nvPr>
            <p:ph type="body" idx="1"/>
          </p:nvPr>
        </p:nvSpPr>
        <p:spPr>
          <a:noFill/>
        </p:spPr>
        <p:txBody>
          <a:bodyPr/>
          <a:lstStyle/>
          <a:p>
            <a:pPr eaLnBrk="1" hangingPunct="1"/>
            <a:r>
              <a:rPr lang="en-US" altLang="en-US" i="1">
                <a:solidFill>
                  <a:srgbClr val="0000FF"/>
                </a:solidFill>
                <a:latin typeface="Times-Italic" charset="0"/>
              </a:rPr>
              <a:t>Also have a couple of definition of “security services” from relevant standards. </a:t>
            </a:r>
            <a:r>
              <a:rPr lang="en-US" altLang="en-US">
                <a:latin typeface="Times-Roman" charset="0"/>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a:t>
            </a:r>
            <a:r>
              <a:rPr lang="en-US" altLang="en-US">
                <a:latin typeface="Helvetica" panose="020B0604020202020204" pitchFamily="34" charset="0"/>
              </a:rPr>
              <a:t> </a:t>
            </a:r>
            <a:endParaRPr lang="en-US" altLang="en-US" i="1">
              <a:solidFill>
                <a:srgbClr val="0000FF"/>
              </a:solidFill>
              <a:latin typeface="Times-Italic" charset="0"/>
            </a:endParaRPr>
          </a:p>
          <a:p>
            <a:pPr eaLnBrk="1" hangingPunct="1"/>
            <a:endParaRPr lang="en-US" altLang="en-US" i="1">
              <a:solidFill>
                <a:srgbClr val="0000FF"/>
              </a:solidFill>
              <a:latin typeface="Times-Ital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a:extLst>
              <a:ext uri="{FF2B5EF4-FFF2-40B4-BE49-F238E27FC236}">
                <a16:creationId xmlns:a16="http://schemas.microsoft.com/office/drawing/2014/main" id="{4CB7F82A-6D85-348F-1E2B-8709700307A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2FE746-8748-4D24-A3CB-3B934E1B42B9}" type="slidenum">
              <a:rPr lang="en-AU" altLang="en-US"/>
              <a:pPr/>
              <a:t>11</a:t>
            </a:fld>
            <a:endParaRPr lang="en-AU" altLang="en-US"/>
          </a:p>
        </p:txBody>
      </p:sp>
      <p:sp>
        <p:nvSpPr>
          <p:cNvPr id="26627" name="Rectangle 2">
            <a:extLst>
              <a:ext uri="{FF2B5EF4-FFF2-40B4-BE49-F238E27FC236}">
                <a16:creationId xmlns:a16="http://schemas.microsoft.com/office/drawing/2014/main" id="{A9912A04-E619-3D57-A8E7-D4612FD2301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0C58439E-A3AE-A531-BF98-B05B3B1EFD51}"/>
              </a:ext>
            </a:extLst>
          </p:cNvPr>
          <p:cNvSpPr>
            <a:spLocks noGrp="1" noChangeArrowheads="1"/>
          </p:cNvSpPr>
          <p:nvPr>
            <p:ph type="body" idx="1"/>
          </p:nvPr>
        </p:nvSpPr>
        <p:spPr>
          <a:noFill/>
        </p:spPr>
        <p:txBody>
          <a:bodyPr/>
          <a:lstStyle/>
          <a:p>
            <a:pPr eaLnBrk="1" hangingPunct="1"/>
            <a:r>
              <a:rPr lang="en-US" altLang="en-US" i="1">
                <a:solidFill>
                  <a:srgbClr val="0000FF"/>
                </a:solidFill>
                <a:latin typeface="Times-Italic" charset="0"/>
              </a:rPr>
              <a:t>This list includes the various "classic" security services which are traditionally discussed. </a:t>
            </a:r>
          </a:p>
          <a:p>
            <a:pPr eaLnBrk="1" hangingPunct="1"/>
            <a:r>
              <a:rPr lang="en-US" altLang="en-US" i="1">
                <a:solidFill>
                  <a:srgbClr val="0000FF"/>
                </a:solidFill>
                <a:latin typeface="Times-Italic" charset="0"/>
              </a:rPr>
              <a:t>Note there is a degree of ambiguity as to the meaning of these terms, and overlap in their use.</a:t>
            </a:r>
          </a:p>
          <a:p>
            <a:pPr eaLnBrk="1" hangingPunct="1"/>
            <a:r>
              <a:rPr lang="en-US" altLang="en-US"/>
              <a:t>See Stallings Table 1.2 for details of the 5 Security Service categories and the 14 specific services given in X.800.</a:t>
            </a:r>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a:extLst>
              <a:ext uri="{FF2B5EF4-FFF2-40B4-BE49-F238E27FC236}">
                <a16:creationId xmlns:a16="http://schemas.microsoft.com/office/drawing/2014/main" id="{0AF9448D-07F2-D466-C60B-405406DB516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E070B6-6DAE-4849-AA2D-8DE4076ED354}" type="slidenum">
              <a:rPr lang="en-AU" altLang="en-US"/>
              <a:pPr/>
              <a:t>12</a:t>
            </a:fld>
            <a:endParaRPr lang="en-AU" altLang="en-US"/>
          </a:p>
        </p:txBody>
      </p:sp>
      <p:sp>
        <p:nvSpPr>
          <p:cNvPr id="28675" name="Rectangle 2">
            <a:extLst>
              <a:ext uri="{FF2B5EF4-FFF2-40B4-BE49-F238E27FC236}">
                <a16:creationId xmlns:a16="http://schemas.microsoft.com/office/drawing/2014/main" id="{4F6FCC1B-A49E-EFA8-E5A2-7766AD914983}"/>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A02ED2B9-9123-CADE-33FF-6AE1B81BC999}"/>
              </a:ext>
            </a:extLst>
          </p:cNvPr>
          <p:cNvSpPr>
            <a:spLocks noGrp="1" noChangeArrowheads="1"/>
          </p:cNvSpPr>
          <p:nvPr>
            <p:ph type="body" idx="1"/>
          </p:nvPr>
        </p:nvSpPr>
        <p:spPr>
          <a:noFill/>
        </p:spPr>
        <p:txBody>
          <a:bodyPr/>
          <a:lstStyle/>
          <a:p>
            <a:pPr eaLnBrk="1" hangingPunct="1"/>
            <a:r>
              <a:rPr lang="en-US" altLang="en-US"/>
              <a:t>Now introduce “Security Mechanism” which are the specific means of implementing one or more security services.</a:t>
            </a:r>
          </a:p>
          <a:p>
            <a:pPr eaLnBrk="1" hangingPunct="1"/>
            <a:r>
              <a:rPr lang="en-US" altLang="en-US"/>
              <a:t>Note these mechanisms span a wide range of technical components, but one aspect seen in many is the use of cryptographic techniques.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a:extLst>
              <a:ext uri="{FF2B5EF4-FFF2-40B4-BE49-F238E27FC236}">
                <a16:creationId xmlns:a16="http://schemas.microsoft.com/office/drawing/2014/main" id="{76DDB41F-7A9F-DA38-7DCF-BD91811AA0F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704F4B-68A1-422B-A44F-CC4E959A8209}" type="slidenum">
              <a:rPr lang="en-AU" altLang="en-US"/>
              <a:pPr/>
              <a:t>13</a:t>
            </a:fld>
            <a:endParaRPr lang="en-AU" altLang="en-US"/>
          </a:p>
        </p:txBody>
      </p:sp>
      <p:sp>
        <p:nvSpPr>
          <p:cNvPr id="30723" name="Rectangle 2">
            <a:extLst>
              <a:ext uri="{FF2B5EF4-FFF2-40B4-BE49-F238E27FC236}">
                <a16:creationId xmlns:a16="http://schemas.microsoft.com/office/drawing/2014/main" id="{4B0ABA47-7FB9-6D3D-0954-830AF04FB068}"/>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24FA9AA5-3BD1-0D02-6CA1-4D3C2F417D99}"/>
              </a:ext>
            </a:extLst>
          </p:cNvPr>
          <p:cNvSpPr>
            <a:spLocks noGrp="1" noChangeArrowheads="1"/>
          </p:cNvSpPr>
          <p:nvPr>
            <p:ph type="body" idx="1"/>
          </p:nvPr>
        </p:nvSpPr>
        <p:spPr>
          <a:noFill/>
        </p:spPr>
        <p:txBody>
          <a:bodyPr/>
          <a:lstStyle/>
          <a:p>
            <a:pPr eaLnBrk="1" hangingPunct="1"/>
            <a:r>
              <a:rPr lang="en-US" altLang="en-US"/>
              <a:t>Some examples of mechanisms from X.800. Note that the “</a:t>
            </a:r>
            <a:r>
              <a:rPr lang="en-AU" altLang="en-US"/>
              <a:t>specific security mechanisms” are protocol layer specific, whilst the “pervasive security mechanisms” are not. </a:t>
            </a:r>
            <a:r>
              <a:rPr lang="en-US" altLang="en-US"/>
              <a:t>We will meet some of these mechanisms in much greater detail later.</a:t>
            </a:r>
          </a:p>
          <a:p>
            <a:pPr eaLnBrk="1" hangingPunct="1"/>
            <a:r>
              <a:rPr lang="en-US" altLang="en-US"/>
              <a:t>See Stallings Table 1.3 for details of these mechanisms in X.800, and Table 1.4 for the relationship between services and mechanisms.</a:t>
            </a:r>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761045-EBAC-4816-9055-4667DA883015}" type="slidenum">
              <a:rPr lang="en-AU" altLang="en-US" smtClean="0"/>
              <a:pPr/>
              <a:t>14</a:t>
            </a:fld>
            <a:endParaRPr lang="en-AU" altLang="en-US"/>
          </a:p>
        </p:txBody>
      </p:sp>
    </p:spTree>
    <p:extLst>
      <p:ext uri="{BB962C8B-B14F-4D97-AF65-F5344CB8AC3E}">
        <p14:creationId xmlns:p14="http://schemas.microsoft.com/office/powerpoint/2010/main" val="757821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E221D458-BA3A-48AE-CA20-4ACE137B0F8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FA2A8A-AA55-4956-914C-494AFB9C59ED}" type="slidenum">
              <a:rPr lang="en-AU" altLang="en-US"/>
              <a:pPr/>
              <a:t>17</a:t>
            </a:fld>
            <a:endParaRPr lang="en-AU" altLang="en-US"/>
          </a:p>
        </p:txBody>
      </p:sp>
      <p:sp>
        <p:nvSpPr>
          <p:cNvPr id="35843" name="Rectangle 2">
            <a:extLst>
              <a:ext uri="{FF2B5EF4-FFF2-40B4-BE49-F238E27FC236}">
                <a16:creationId xmlns:a16="http://schemas.microsoft.com/office/drawing/2014/main" id="{CD5D3FB4-C056-8FCA-F6EF-62C2B9F2CDCD}"/>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9E990F7-CCB0-B414-CE9F-B7DDBF50E321}"/>
              </a:ext>
            </a:extLst>
          </p:cNvPr>
          <p:cNvSpPr>
            <a:spLocks noGrp="1" noChangeArrowheads="1"/>
          </p:cNvSpPr>
          <p:nvPr>
            <p:ph type="body" idx="1"/>
          </p:nvPr>
        </p:nvSpPr>
        <p:spPr>
          <a:noFill/>
        </p:spPr>
        <p:txBody>
          <a:bodyPr/>
          <a:lstStyle/>
          <a:p>
            <a:pPr eaLnBrk="1" hangingPunct="1"/>
            <a:r>
              <a:rPr lang="en-AU" altLang="en-US"/>
              <a:t>In considering the place of encryption, its useful to use the following two models from Stallings section 1.6.</a:t>
            </a:r>
          </a:p>
          <a:p>
            <a:pPr eaLnBrk="1" hangingPunct="1"/>
            <a:r>
              <a:rPr lang="en-AU" altLang="en-US"/>
              <a:t>The first, illustrated in Figure 1.5, models information flowing over an insecure communications channel, in the presence of possible opponents. Hence an appropriate </a:t>
            </a:r>
            <a:r>
              <a:rPr lang="en-AU" altLang="en-US" b="1"/>
              <a:t>security transform (encryption algorithm)</a:t>
            </a:r>
            <a:r>
              <a:rPr lang="en-AU" altLang="en-US"/>
              <a:t> can be used, with suitable </a:t>
            </a:r>
            <a:r>
              <a:rPr lang="en-AU" altLang="en-US" b="1"/>
              <a:t>keys</a:t>
            </a:r>
            <a:r>
              <a:rPr lang="en-AU" altLang="en-US"/>
              <a:t>, possibly negotiated using the presence of a </a:t>
            </a:r>
            <a:r>
              <a:rPr lang="en-AU" altLang="en-US" b="1"/>
              <a:t>trusted third party</a:t>
            </a:r>
            <a:r>
              <a:rPr lang="en-AU"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7536C9C4-DFAF-4A4A-0B32-8EE262A7415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1D99A2-36A6-4CED-A354-B0A410002B43}" type="slidenum">
              <a:rPr lang="en-AU" altLang="en-US"/>
              <a:pPr/>
              <a:t>18</a:t>
            </a:fld>
            <a:endParaRPr lang="en-AU" altLang="en-US"/>
          </a:p>
        </p:txBody>
      </p:sp>
      <p:sp>
        <p:nvSpPr>
          <p:cNvPr id="37891" name="Rectangle 2">
            <a:extLst>
              <a:ext uri="{FF2B5EF4-FFF2-40B4-BE49-F238E27FC236}">
                <a16:creationId xmlns:a16="http://schemas.microsoft.com/office/drawing/2014/main" id="{3040BCE1-A50E-3724-6D98-B6048F20788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1B2C6F26-1BA1-0582-C14B-B00E48F88C2C}"/>
              </a:ext>
            </a:extLst>
          </p:cNvPr>
          <p:cNvSpPr>
            <a:spLocks noGrp="1" noChangeArrowheads="1"/>
          </p:cNvSpPr>
          <p:nvPr>
            <p:ph type="body" idx="1"/>
          </p:nvPr>
        </p:nvSpPr>
        <p:spPr>
          <a:noFill/>
        </p:spPr>
        <p:txBody>
          <a:bodyPr/>
          <a:lstStyle/>
          <a:p>
            <a:pPr eaLnBrk="1" hangingPunct="1"/>
            <a:r>
              <a:rPr lang="en-US" altLang="en-US">
                <a:latin typeface="Times-Roman" charset="0"/>
              </a:rPr>
              <a:t>This general model shows that there are four basic tasks in designing a particular security service, as listed.</a:t>
            </a:r>
            <a:endParaRPr lang="en-US" altLang="en-US">
              <a:latin typeface="Helvetica"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0CA66EF5-4A46-81D0-EAE5-7F2B77F53EF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642719-3A07-4838-A81E-7E3E370CF6B9}" type="slidenum">
              <a:rPr lang="en-AU" altLang="en-US"/>
              <a:pPr/>
              <a:t>19</a:t>
            </a:fld>
            <a:endParaRPr lang="en-AU" altLang="en-US"/>
          </a:p>
        </p:txBody>
      </p:sp>
      <p:sp>
        <p:nvSpPr>
          <p:cNvPr id="39939" name="Rectangle 2">
            <a:extLst>
              <a:ext uri="{FF2B5EF4-FFF2-40B4-BE49-F238E27FC236}">
                <a16:creationId xmlns:a16="http://schemas.microsoft.com/office/drawing/2014/main" id="{CEE1452F-8331-107B-F285-A2F2E26AB40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EC073FA-4991-CB59-EE3B-613D5B4A5A6C}"/>
              </a:ext>
            </a:extLst>
          </p:cNvPr>
          <p:cNvSpPr>
            <a:spLocks noGrp="1" noChangeArrowheads="1"/>
          </p:cNvSpPr>
          <p:nvPr>
            <p:ph type="body" idx="1"/>
          </p:nvPr>
        </p:nvSpPr>
        <p:spPr>
          <a:noFill/>
        </p:spPr>
        <p:txBody>
          <a:bodyPr/>
          <a:lstStyle/>
          <a:p>
            <a:pPr eaLnBrk="1" hangingPunct="1"/>
            <a:r>
              <a:rPr lang="en-AU" altLang="en-US"/>
              <a:t>The second, illustrated in Figure 1.6, model is concerned with controlled access to information or resources on a computer system, in the presence of possible opponents. Here appropriate controls are needed on the access and within the system, to provide suitable security. Some cryptographic techniques are useful here also.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1E3BCF68-F2E8-E04E-A0B9-932A186E6F5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046E7C-5789-43DD-A6C7-836245860FD1}" type="slidenum">
              <a:rPr lang="en-AU" altLang="en-US"/>
              <a:pPr/>
              <a:t>20</a:t>
            </a:fld>
            <a:endParaRPr lang="en-AU" altLang="en-US"/>
          </a:p>
        </p:txBody>
      </p:sp>
      <p:sp>
        <p:nvSpPr>
          <p:cNvPr id="41987" name="Rectangle 2">
            <a:extLst>
              <a:ext uri="{FF2B5EF4-FFF2-40B4-BE49-F238E27FC236}">
                <a16:creationId xmlns:a16="http://schemas.microsoft.com/office/drawing/2014/main" id="{BF2BAF82-8DEB-F0F6-43B1-DC5BABE733D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8BDFF00C-C18D-2B96-65ED-A174AE4B5855}"/>
              </a:ext>
            </a:extLst>
          </p:cNvPr>
          <p:cNvSpPr>
            <a:spLocks noGrp="1" noChangeArrowheads="1"/>
          </p:cNvSpPr>
          <p:nvPr>
            <p:ph type="body" idx="1"/>
          </p:nvPr>
        </p:nvSpPr>
        <p:spPr>
          <a:noFill/>
        </p:spPr>
        <p:txBody>
          <a:bodyPr/>
          <a:lstStyle/>
          <a:p>
            <a:pPr eaLnBrk="1" hangingPunct="1"/>
            <a:r>
              <a:rPr lang="en-US" altLang="en-US"/>
              <a:t>Detail here the tasks needed to use this model.</a:t>
            </a:r>
          </a:p>
          <a:p>
            <a:pPr eaLnBrk="1" hangingPunct="1"/>
            <a:r>
              <a:rPr lang="en-US" altLang="en-US"/>
              <a:t>Note that trusted computer systems (discussed in Ch 20 can be useful here).</a:t>
            </a:r>
          </a:p>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8105F163-B600-94F5-4903-D2A3EB54C2F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C95247-5378-4DCE-97C4-DA31FB31E1EE}" type="slidenum">
              <a:rPr lang="en-AU" altLang="en-US"/>
              <a:pPr/>
              <a:t>21</a:t>
            </a:fld>
            <a:endParaRPr lang="en-AU" altLang="en-US"/>
          </a:p>
        </p:txBody>
      </p:sp>
      <p:sp>
        <p:nvSpPr>
          <p:cNvPr id="44035" name="Rectangle 2">
            <a:extLst>
              <a:ext uri="{FF2B5EF4-FFF2-40B4-BE49-F238E27FC236}">
                <a16:creationId xmlns:a16="http://schemas.microsoft.com/office/drawing/2014/main" id="{660ED6C7-50FD-C536-E411-AB9E2EBB1FE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8C66F4-85F2-A681-E6DD-CFCF69739918}"/>
              </a:ext>
            </a:extLst>
          </p:cNvPr>
          <p:cNvSpPr>
            <a:spLocks noGrp="1" noChangeArrowheads="1"/>
          </p:cNvSpPr>
          <p:nvPr>
            <p:ph type="body" idx="1"/>
          </p:nvPr>
        </p:nvSpPr>
        <p:spPr>
          <a:noFill/>
        </p:spPr>
        <p:txBody>
          <a:bodyPr/>
          <a:lstStyle/>
          <a:p>
            <a:pPr eaLnBrk="1" hangingPunct="1"/>
            <a:r>
              <a:rPr lang="en-US" altLang="en-US"/>
              <a:t>Chapter 1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2F1740DC-C7A6-E79B-42CD-EF05BB47B85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FF9EDF-BE58-4CFC-8A39-AB811BEA3B9D}" type="slidenum">
              <a:rPr lang="en-AU" altLang="en-US"/>
              <a:pPr/>
              <a:t>2</a:t>
            </a:fld>
            <a:endParaRPr lang="en-AU" altLang="en-US"/>
          </a:p>
        </p:txBody>
      </p:sp>
      <p:sp>
        <p:nvSpPr>
          <p:cNvPr id="8195" name="Rectangle 2">
            <a:extLst>
              <a:ext uri="{FF2B5EF4-FFF2-40B4-BE49-F238E27FC236}">
                <a16:creationId xmlns:a16="http://schemas.microsoft.com/office/drawing/2014/main" id="{375EB5A2-A2D5-39EA-2DE1-CF047D726DB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AC80D9D-0A2D-D6FA-1C18-DB4EF0FAE9AF}"/>
              </a:ext>
            </a:extLst>
          </p:cNvPr>
          <p:cNvSpPr>
            <a:spLocks noGrp="1" noChangeArrowheads="1"/>
          </p:cNvSpPr>
          <p:nvPr>
            <p:ph type="body" idx="1"/>
          </p:nvPr>
        </p:nvSpPr>
        <p:spPr>
          <a:noFill/>
        </p:spPr>
        <p:txBody>
          <a:bodyPr/>
          <a:lstStyle/>
          <a:p>
            <a:pPr eaLnBrk="1" hangingPunct="1"/>
            <a:r>
              <a:rPr lang="en-US" altLang="en-US"/>
              <a:t>Here are some key definitions, note boundaries between them are blurred.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1">
            <a:extLst>
              <a:ext uri="{FF2B5EF4-FFF2-40B4-BE49-F238E27FC236}">
                <a16:creationId xmlns:a16="http://schemas.microsoft.com/office/drawing/2014/main" id="{009BC68D-0606-DF90-26E4-7087431CA23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3938D2-3F45-4CFA-A739-76BA7DBCA6E2}" type="slidenum">
              <a:rPr lang="en-AU" altLang="en-US"/>
              <a:pPr/>
              <a:t>3</a:t>
            </a:fld>
            <a:endParaRPr lang="en-AU" altLang="en-US"/>
          </a:p>
        </p:txBody>
      </p:sp>
      <p:sp>
        <p:nvSpPr>
          <p:cNvPr id="10243" name="Rectangle 2">
            <a:extLst>
              <a:ext uri="{FF2B5EF4-FFF2-40B4-BE49-F238E27FC236}">
                <a16:creationId xmlns:a16="http://schemas.microsoft.com/office/drawing/2014/main" id="{B194A960-78E2-546B-AEFD-EA42D84412DA}"/>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06FB8ADA-94AA-6EA5-8147-E8FAAD4C8739}"/>
              </a:ext>
            </a:extLst>
          </p:cNvPr>
          <p:cNvSpPr>
            <a:spLocks noGrp="1" noChangeArrowheads="1"/>
          </p:cNvSpPr>
          <p:nvPr>
            <p:ph type="body" idx="1"/>
          </p:nvPr>
        </p:nvSpPr>
        <p:spPr>
          <a:noFill/>
        </p:spPr>
        <p:txBody>
          <a:bodyPr/>
          <a:lstStyle/>
          <a:p>
            <a:pPr eaLnBrk="1" hangingPunct="1"/>
            <a:r>
              <a:rPr lang="en-US" altLang="en-US"/>
              <a:t>Detail the focus of this book/course, which is on Internet Security - being </a:t>
            </a:r>
            <a:r>
              <a:rPr lang="en-AU" altLang="en-US"/>
              <a:t>measures to deter, prevent, detect, and correct security violations that involve the transmission &amp; storage of information.</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a:extLst>
              <a:ext uri="{FF2B5EF4-FFF2-40B4-BE49-F238E27FC236}">
                <a16:creationId xmlns:a16="http://schemas.microsoft.com/office/drawing/2014/main" id="{89535DBF-028B-8E4C-D254-DF0ACDE220A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D03AC2-D9AE-41DF-AC9A-15346481782E}" type="slidenum">
              <a:rPr lang="en-AU" altLang="en-US"/>
              <a:pPr/>
              <a:t>4</a:t>
            </a:fld>
            <a:endParaRPr lang="en-AU" altLang="en-US"/>
          </a:p>
        </p:txBody>
      </p:sp>
      <p:sp>
        <p:nvSpPr>
          <p:cNvPr id="12291" name="Rectangle 2">
            <a:extLst>
              <a:ext uri="{FF2B5EF4-FFF2-40B4-BE49-F238E27FC236}">
                <a16:creationId xmlns:a16="http://schemas.microsoft.com/office/drawing/2014/main" id="{59AA2EC3-7D97-D485-2322-3B7CEDAF1CE3}"/>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5578734-7FE5-C17E-64FC-0E166DAEF3BB}"/>
              </a:ext>
            </a:extLst>
          </p:cNvPr>
          <p:cNvSpPr>
            <a:spLocks noGrp="1" noChangeArrowheads="1"/>
          </p:cNvSpPr>
          <p:nvPr>
            <p:ph type="body" idx="1"/>
          </p:nvPr>
        </p:nvSpPr>
        <p:spPr>
          <a:noFill/>
        </p:spPr>
        <p:txBody>
          <a:bodyPr/>
          <a:lstStyle/>
          <a:p>
            <a:pPr eaLnBrk="1" hangingPunct="1"/>
            <a:r>
              <a:rPr lang="en-US" altLang="en-US">
                <a:latin typeface="Times-Roman" charset="0"/>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networks,the problems are compounded. ITU-T Recommendation X.800, Security Architecture for OSI, defines such a systematic approach. The OSI security architecture is useful to managers as a way of organizing the task of providing security.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8E1F1AE0-B3A9-1994-29A4-D07911829A0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7A595F-ADD8-444C-9842-60F4DCC923EB}" type="slidenum">
              <a:rPr lang="en-AU" altLang="en-US"/>
              <a:pPr/>
              <a:t>5</a:t>
            </a:fld>
            <a:endParaRPr lang="en-AU" altLang="en-US"/>
          </a:p>
        </p:txBody>
      </p:sp>
      <p:sp>
        <p:nvSpPr>
          <p:cNvPr id="14339" name="Rectangle 2">
            <a:extLst>
              <a:ext uri="{FF2B5EF4-FFF2-40B4-BE49-F238E27FC236}">
                <a16:creationId xmlns:a16="http://schemas.microsoft.com/office/drawing/2014/main" id="{AB6DFA39-2DAC-3B2E-BDB3-E88A1F3CA424}"/>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1F4C377E-C5AD-A190-B4C3-2C8A1CD95C3C}"/>
              </a:ext>
            </a:extLst>
          </p:cNvPr>
          <p:cNvSpPr>
            <a:spLocks noGrp="1" noChangeArrowheads="1"/>
          </p:cNvSpPr>
          <p:nvPr>
            <p:ph type="body" idx="1"/>
          </p:nvPr>
        </p:nvSpPr>
        <p:spPr>
          <a:noFill/>
        </p:spPr>
        <p:txBody>
          <a:bodyPr/>
          <a:lstStyle/>
          <a:p>
            <a:pPr eaLnBrk="1" hangingPunct="1"/>
            <a:r>
              <a:rPr lang="en-US" altLang="en-US">
                <a:latin typeface="Times-Roman" charset="0"/>
              </a:rPr>
              <a:t>The OSI security architecture focuses on security attacks,mechanisms,and services. These can be defined briefly as follows:</a:t>
            </a:r>
            <a:endParaRPr lang="en-US" altLang="en-US"/>
          </a:p>
          <a:p>
            <a:pPr eaLnBrk="1" hangingPunct="1"/>
            <a:r>
              <a:rPr lang="en-US" altLang="en-US">
                <a:latin typeface="Times-Roman" charset="0"/>
              </a:rPr>
              <a:t>•</a:t>
            </a:r>
            <a:r>
              <a:rPr lang="en-US" altLang="en-US">
                <a:latin typeface="Helvetica" panose="020B0604020202020204" pitchFamily="34" charset="0"/>
              </a:rPr>
              <a:t> </a:t>
            </a:r>
            <a:r>
              <a:rPr lang="en-US" altLang="en-US">
                <a:latin typeface="Times-Roman" charset="0"/>
              </a:rPr>
              <a:t>Security attack:</a:t>
            </a:r>
            <a:r>
              <a:rPr lang="en-US" altLang="en-US">
                <a:latin typeface="Helvetica" panose="020B0604020202020204" pitchFamily="34" charset="0"/>
              </a:rPr>
              <a:t> </a:t>
            </a:r>
            <a:r>
              <a:rPr lang="en-US" altLang="en-US">
                <a:latin typeface="Times-Roman" charset="0"/>
              </a:rPr>
              <a:t>Any action that compromises the security of information owned by an organization. </a:t>
            </a:r>
          </a:p>
          <a:p>
            <a:pPr eaLnBrk="1" hangingPunct="1"/>
            <a:r>
              <a:rPr lang="en-US" altLang="en-US">
                <a:latin typeface="Times-Roman" charset="0"/>
              </a:rPr>
              <a:t>•</a:t>
            </a:r>
            <a:r>
              <a:rPr lang="en-US" altLang="en-US">
                <a:latin typeface="Helvetica" panose="020B0604020202020204" pitchFamily="34" charset="0"/>
              </a:rPr>
              <a:t> </a:t>
            </a:r>
            <a:r>
              <a:rPr lang="en-US" altLang="en-US">
                <a:latin typeface="Times-Roman" charset="0"/>
              </a:rPr>
              <a:t>Security mechanism: A process (or a device incorporating such a process) that is designed to detect, prevent,or recover from a security attack. </a:t>
            </a:r>
          </a:p>
          <a:p>
            <a:pPr eaLnBrk="1" hangingPunct="1"/>
            <a:r>
              <a:rPr lang="en-US" altLang="en-US">
                <a:latin typeface="Times-Roman" charset="0"/>
              </a:rPr>
              <a:t>•</a:t>
            </a:r>
            <a:r>
              <a:rPr lang="en-US" altLang="en-US">
                <a:latin typeface="Helvetica" panose="020B0604020202020204" pitchFamily="34" charset="0"/>
              </a:rPr>
              <a:t> </a:t>
            </a:r>
            <a:r>
              <a:rPr lang="en-US" altLang="en-US">
                <a:latin typeface="Times-Roman" charset="0"/>
              </a:rPr>
              <a:t>Security service:</a:t>
            </a:r>
            <a:r>
              <a:rPr lang="en-US" altLang="en-US">
                <a:latin typeface="Helvetica" panose="020B0604020202020204" pitchFamily="34" charset="0"/>
              </a:rPr>
              <a:t> </a:t>
            </a:r>
            <a:r>
              <a:rPr lang="en-US" altLang="en-US">
                <a:latin typeface="Times-Roman" charset="0"/>
              </a:rPr>
              <a:t>A processing or communication service that enhances the security of the data processing systems and the information transfers of an organization.The services are intended to counter security attacks, and they make use of one or more security mechanisms to provide the service.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a:extLst>
              <a:ext uri="{FF2B5EF4-FFF2-40B4-BE49-F238E27FC236}">
                <a16:creationId xmlns:a16="http://schemas.microsoft.com/office/drawing/2014/main" id="{29350CEA-1D4C-BAB7-D1E4-B7803AC1B7C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239745-CA8A-4A54-955C-B476598984AC}" type="slidenum">
              <a:rPr lang="en-AU" altLang="en-US"/>
              <a:pPr/>
              <a:t>6</a:t>
            </a:fld>
            <a:endParaRPr lang="en-AU" altLang="en-US"/>
          </a:p>
        </p:txBody>
      </p:sp>
      <p:sp>
        <p:nvSpPr>
          <p:cNvPr id="16387" name="Rectangle 2">
            <a:extLst>
              <a:ext uri="{FF2B5EF4-FFF2-40B4-BE49-F238E27FC236}">
                <a16:creationId xmlns:a16="http://schemas.microsoft.com/office/drawing/2014/main" id="{4CD26E3E-69A6-22CE-1622-DC0856B6463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3F65196C-8174-0A61-05BA-0583710B2555}"/>
              </a:ext>
            </a:extLst>
          </p:cNvPr>
          <p:cNvSpPr>
            <a:spLocks noGrp="1" noChangeArrowheads="1"/>
          </p:cNvSpPr>
          <p:nvPr>
            <p:ph type="body" idx="1"/>
          </p:nvPr>
        </p:nvSpPr>
        <p:spPr>
          <a:noFill/>
        </p:spPr>
        <p:txBody>
          <a:bodyPr/>
          <a:lstStyle/>
          <a:p>
            <a:pPr eaLnBrk="1" hangingPunct="1"/>
            <a:r>
              <a:rPr lang="en-US" altLang="en-US"/>
              <a:t>Expand on definition and use of “security attack”, as detailed above.</a:t>
            </a:r>
          </a:p>
          <a:p>
            <a:pPr eaLnBrk="1" hangingPunct="1"/>
            <a:r>
              <a:rPr lang="en-US" altLang="en-US"/>
              <a:t>See Stallings Table 1.1 for definitions of threat and attack.</a:t>
            </a:r>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a:extLst>
              <a:ext uri="{FF2B5EF4-FFF2-40B4-BE49-F238E27FC236}">
                <a16:creationId xmlns:a16="http://schemas.microsoft.com/office/drawing/2014/main" id="{3B255337-81FA-4105-47EE-C032FF913F3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0BF33C-64CB-4C48-94AD-9918D1C1956C}" type="slidenum">
              <a:rPr lang="en-AU" altLang="en-US"/>
              <a:pPr/>
              <a:t>7</a:t>
            </a:fld>
            <a:endParaRPr lang="en-AU" altLang="en-US"/>
          </a:p>
        </p:txBody>
      </p:sp>
      <p:sp>
        <p:nvSpPr>
          <p:cNvPr id="18435" name="Rectangle 2">
            <a:extLst>
              <a:ext uri="{FF2B5EF4-FFF2-40B4-BE49-F238E27FC236}">
                <a16:creationId xmlns:a16="http://schemas.microsoft.com/office/drawing/2014/main" id="{113964D5-10D8-0E0C-091F-F7A870B5C27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920DAD2-045A-A0D8-6DED-09431D3FBB77}"/>
              </a:ext>
            </a:extLst>
          </p:cNvPr>
          <p:cNvSpPr>
            <a:spLocks noGrp="1" noChangeArrowheads="1"/>
          </p:cNvSpPr>
          <p:nvPr>
            <p:ph type="body" idx="1"/>
          </p:nvPr>
        </p:nvSpPr>
        <p:spPr>
          <a:noFill/>
        </p:spPr>
        <p:txBody>
          <a:bodyPr/>
          <a:lstStyle/>
          <a:p>
            <a:pPr eaLnBrk="1" hangingPunct="1"/>
            <a:r>
              <a:rPr lang="en-US" altLang="en-US" b="1"/>
              <a:t>Have “passive attacks” which </a:t>
            </a:r>
            <a:r>
              <a:rPr lang="en-US" altLang="en-US">
                <a:latin typeface="Times-Roman" charset="0"/>
              </a:rPr>
              <a:t>attempt to learn or make use of information from the system but does not affect system resources.</a:t>
            </a:r>
          </a:p>
          <a:p>
            <a:pPr eaLnBrk="1" hangingPunct="1"/>
            <a:r>
              <a:rPr lang="en-US" altLang="en-US">
                <a:latin typeface="Times-Roman" charset="0"/>
              </a:rPr>
              <a:t>By </a:t>
            </a:r>
            <a:r>
              <a:rPr lang="en-AU" altLang="en-US"/>
              <a:t>eavesdropping on, or monitoring of, transmissions to:</a:t>
            </a:r>
          </a:p>
          <a:p>
            <a:pPr lvl="1" eaLnBrk="1" hangingPunct="1"/>
            <a:r>
              <a:rPr lang="en-US" altLang="en-US"/>
              <a:t>+ obtain message contents (as shown above in Stallings Figure 1.3a), or</a:t>
            </a:r>
          </a:p>
          <a:p>
            <a:pPr lvl="1" eaLnBrk="1" hangingPunct="1"/>
            <a:r>
              <a:rPr lang="en-US" altLang="en-US"/>
              <a:t>+ monitor traffic flows</a:t>
            </a:r>
          </a:p>
          <a:p>
            <a:pPr eaLnBrk="1" hangingPunct="1"/>
            <a:r>
              <a:rPr lang="en-US" altLang="en-US"/>
              <a:t>Are difficult to detect </a:t>
            </a:r>
            <a:r>
              <a:rPr lang="en-US" altLang="en-US">
                <a:latin typeface="Times-Roman" charset="0"/>
              </a:rPr>
              <a:t>because they do not involve any alteration of the data.</a:t>
            </a:r>
            <a:endParaRPr lang="en-US" altLang="en-US"/>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a:extLst>
              <a:ext uri="{FF2B5EF4-FFF2-40B4-BE49-F238E27FC236}">
                <a16:creationId xmlns:a16="http://schemas.microsoft.com/office/drawing/2014/main" id="{2BC67495-F3C3-FD9B-EB6B-C19E99E277B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850723-F133-43F9-BD78-04C4B193CDD9}" type="slidenum">
              <a:rPr lang="en-AU" altLang="en-US"/>
              <a:pPr/>
              <a:t>8</a:t>
            </a:fld>
            <a:endParaRPr lang="en-AU" altLang="en-US"/>
          </a:p>
        </p:txBody>
      </p:sp>
      <p:sp>
        <p:nvSpPr>
          <p:cNvPr id="20483" name="Rectangle 2">
            <a:extLst>
              <a:ext uri="{FF2B5EF4-FFF2-40B4-BE49-F238E27FC236}">
                <a16:creationId xmlns:a16="http://schemas.microsoft.com/office/drawing/2014/main" id="{7549B3C0-E1A8-F6FC-B28B-C286345BA5C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2C7EA4C-9F66-5ACA-673B-7BF460C146AA}"/>
              </a:ext>
            </a:extLst>
          </p:cNvPr>
          <p:cNvSpPr>
            <a:spLocks noGrp="1" noChangeArrowheads="1"/>
          </p:cNvSpPr>
          <p:nvPr>
            <p:ph type="body" idx="1"/>
          </p:nvPr>
        </p:nvSpPr>
        <p:spPr>
          <a:noFill/>
        </p:spPr>
        <p:txBody>
          <a:bodyPr/>
          <a:lstStyle/>
          <a:p>
            <a:pPr eaLnBrk="1" hangingPunct="1">
              <a:lnSpc>
                <a:spcPct val="90000"/>
              </a:lnSpc>
            </a:pPr>
            <a:r>
              <a:rPr lang="en-AU" altLang="en-US" sz="1000" b="1"/>
              <a:t>Also have “active attacks”</a:t>
            </a:r>
            <a:r>
              <a:rPr lang="en-AU" altLang="en-US" sz="1000"/>
              <a:t> which </a:t>
            </a:r>
            <a:r>
              <a:rPr lang="en-US" altLang="en-US">
                <a:latin typeface="Times-Roman" charset="0"/>
              </a:rPr>
              <a:t>attempt to alter system resources or affect their operation.</a:t>
            </a:r>
          </a:p>
          <a:p>
            <a:pPr eaLnBrk="1" hangingPunct="1">
              <a:lnSpc>
                <a:spcPct val="90000"/>
              </a:lnSpc>
            </a:pPr>
            <a:r>
              <a:rPr lang="en-US" altLang="en-US">
                <a:latin typeface="Times-Roman" charset="0"/>
              </a:rPr>
              <a:t>By </a:t>
            </a:r>
            <a:r>
              <a:rPr lang="en-AU" altLang="en-US" sz="1000"/>
              <a:t>modification of data stream to:</a:t>
            </a:r>
          </a:p>
          <a:p>
            <a:pPr lvl="1" eaLnBrk="1" hangingPunct="1">
              <a:lnSpc>
                <a:spcPct val="90000"/>
              </a:lnSpc>
            </a:pPr>
            <a:r>
              <a:rPr lang="en-US" altLang="en-US" sz="1000"/>
              <a:t>+ masquerade of one entity as some other</a:t>
            </a:r>
            <a:endParaRPr lang="en-AU" altLang="en-US" sz="1000"/>
          </a:p>
          <a:p>
            <a:pPr lvl="1" eaLnBrk="1" hangingPunct="1">
              <a:lnSpc>
                <a:spcPct val="90000"/>
              </a:lnSpc>
            </a:pPr>
            <a:r>
              <a:rPr lang="en-US" altLang="en-US" sz="1000"/>
              <a:t>+ replay previous messages (as shown above in </a:t>
            </a:r>
            <a:r>
              <a:rPr lang="en-US" altLang="en-US"/>
              <a:t>Stallings </a:t>
            </a:r>
            <a:r>
              <a:rPr lang="en-US" altLang="en-US" sz="1000"/>
              <a:t>Figure 1.4b)</a:t>
            </a:r>
          </a:p>
          <a:p>
            <a:pPr lvl="1" eaLnBrk="1" hangingPunct="1">
              <a:lnSpc>
                <a:spcPct val="90000"/>
              </a:lnSpc>
            </a:pPr>
            <a:r>
              <a:rPr lang="en-US" altLang="en-US" sz="1000"/>
              <a:t>+ modify messages in transit</a:t>
            </a:r>
          </a:p>
          <a:p>
            <a:pPr lvl="1" eaLnBrk="1" hangingPunct="1">
              <a:lnSpc>
                <a:spcPct val="90000"/>
              </a:lnSpc>
            </a:pPr>
            <a:r>
              <a:rPr lang="en-US" altLang="en-US" sz="1000"/>
              <a:t>+ denial of service</a:t>
            </a:r>
            <a:endParaRPr lang="en-US" altLang="en-US">
              <a:latin typeface="Times-Roman" charset="0"/>
            </a:endParaRPr>
          </a:p>
          <a:p>
            <a:pPr eaLnBrk="1" hangingPunct="1">
              <a:lnSpc>
                <a:spcPct val="90000"/>
              </a:lnSpc>
            </a:pPr>
            <a:r>
              <a:rPr lang="en-US" altLang="en-US">
                <a:latin typeface="Times-Roman"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physical,software,and network vulnerabilities. Instead, the goal is to detect active attacks and to recover from any disruption or delays caused by them.</a:t>
            </a:r>
          </a:p>
          <a:p>
            <a:pPr lvl="1" eaLnBrk="1" hangingPunct="1">
              <a:lnSpc>
                <a:spcPct val="90000"/>
              </a:lnSpc>
            </a:pPr>
            <a:endParaRPr lang="en-US" altLang="en-US">
              <a:latin typeface="Times-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a:extLst>
              <a:ext uri="{FF2B5EF4-FFF2-40B4-BE49-F238E27FC236}">
                <a16:creationId xmlns:a16="http://schemas.microsoft.com/office/drawing/2014/main" id="{B145DC2E-3FAB-5E69-F6FC-66125F2BAA2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4C3011-A076-48A7-833B-3896D3276480}" type="slidenum">
              <a:rPr lang="en-AU" altLang="en-US"/>
              <a:pPr/>
              <a:t>9</a:t>
            </a:fld>
            <a:endParaRPr lang="en-AU" altLang="en-US"/>
          </a:p>
        </p:txBody>
      </p:sp>
      <p:sp>
        <p:nvSpPr>
          <p:cNvPr id="22531" name="Rectangle 2">
            <a:extLst>
              <a:ext uri="{FF2B5EF4-FFF2-40B4-BE49-F238E27FC236}">
                <a16:creationId xmlns:a16="http://schemas.microsoft.com/office/drawing/2014/main" id="{4190425C-E80A-8CEB-BA01-6E1DEECBDAC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952BD68-CCC6-1BB6-4976-955FB790E823}"/>
              </a:ext>
            </a:extLst>
          </p:cNvPr>
          <p:cNvSpPr>
            <a:spLocks noGrp="1" noChangeArrowheads="1"/>
          </p:cNvSpPr>
          <p:nvPr>
            <p:ph type="body" idx="1"/>
          </p:nvPr>
        </p:nvSpPr>
        <p:spPr>
          <a:noFill/>
        </p:spPr>
        <p:txBody>
          <a:bodyPr/>
          <a:lstStyle/>
          <a:p>
            <a:pPr eaLnBrk="1" hangingPunct="1"/>
            <a:r>
              <a:rPr lang="en-US" altLang="en-US" i="1">
                <a:solidFill>
                  <a:srgbClr val="0000FF"/>
                </a:solidFill>
                <a:latin typeface="Times-Italic" charset="0"/>
              </a:rPr>
              <a:t>Consider the role of a security service, and what may be required. </a:t>
            </a:r>
          </a:p>
          <a:p>
            <a:pPr eaLnBrk="1" hangingPunct="1"/>
            <a:r>
              <a:rPr lang="en-US" altLang="en-US" i="1">
                <a:solidFill>
                  <a:srgbClr val="0000FF"/>
                </a:solidFill>
                <a:latin typeface="Times-Italic" charset="0"/>
              </a:rPr>
              <a:t>Note both similarities and differences with traditional paper documents, which for example: </a:t>
            </a:r>
          </a:p>
          <a:p>
            <a:pPr eaLnBrk="1" hangingPunct="1"/>
            <a:r>
              <a:rPr lang="en-US" altLang="en-US" i="1">
                <a:solidFill>
                  <a:srgbClr val="0000FF"/>
                </a:solidFill>
                <a:latin typeface="Times-Italic" charset="0"/>
              </a:rPr>
              <a:t>	</a:t>
            </a:r>
            <a:r>
              <a:rPr lang="en-US" altLang="en-US">
                <a:solidFill>
                  <a:srgbClr val="800080"/>
                </a:solidFill>
                <a:latin typeface="Times-Roman" charset="0"/>
              </a:rPr>
              <a:t>have signatures &amp; dates; </a:t>
            </a:r>
          </a:p>
          <a:p>
            <a:pPr eaLnBrk="1" hangingPunct="1"/>
            <a:r>
              <a:rPr lang="en-US" altLang="en-US">
                <a:solidFill>
                  <a:srgbClr val="800080"/>
                </a:solidFill>
                <a:latin typeface="Times-Roman" charset="0"/>
              </a:rPr>
              <a:t>	need protection from disclosure, tampering, or destruction; </a:t>
            </a:r>
          </a:p>
          <a:p>
            <a:pPr eaLnBrk="1" hangingPunct="1"/>
            <a:r>
              <a:rPr lang="en-US" altLang="en-US">
                <a:solidFill>
                  <a:srgbClr val="800080"/>
                </a:solidFill>
                <a:latin typeface="Times-Roman" charset="0"/>
              </a:rPr>
              <a:t>	may be notarized or witnessed; </a:t>
            </a:r>
          </a:p>
          <a:p>
            <a:pPr eaLnBrk="1" hangingPunct="1"/>
            <a:r>
              <a:rPr lang="en-US" altLang="en-US">
                <a:solidFill>
                  <a:srgbClr val="800080"/>
                </a:solidFill>
                <a:latin typeface="Times-Roman" charset="0"/>
              </a:rPr>
              <a:t>	may be recorded or licensed</a:t>
            </a:r>
            <a:endParaRPr lang="en-US" altLang="en-US" i="1">
              <a:solidFill>
                <a:srgbClr val="0000FF"/>
              </a:solidFill>
              <a:latin typeface="Times-Italic" charset="0"/>
            </a:endParaRPr>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89FD021-8A37-1694-3081-78D4485F9771}"/>
              </a:ext>
            </a:extLst>
          </p:cNvPr>
          <p:cNvGrpSpPr>
            <a:grpSpLocks/>
          </p:cNvGrpSpPr>
          <p:nvPr/>
        </p:nvGrpSpPr>
        <p:grpSpPr bwMode="auto">
          <a:xfrm>
            <a:off x="3175" y="4267200"/>
            <a:ext cx="9140825" cy="2590800"/>
            <a:chOff x="2" y="2688"/>
            <a:chExt cx="5758" cy="1632"/>
          </a:xfrm>
        </p:grpSpPr>
        <p:sp>
          <p:nvSpPr>
            <p:cNvPr id="3" name="Freeform 3">
              <a:extLst>
                <a:ext uri="{FF2B5EF4-FFF2-40B4-BE49-F238E27FC236}">
                  <a16:creationId xmlns:a16="http://schemas.microsoft.com/office/drawing/2014/main" id="{30EB9DC9-B746-2FC9-912C-9B555A388880}"/>
                </a:ext>
              </a:extLst>
            </p:cNvPr>
            <p:cNvSpPr>
              <a:spLocks/>
            </p:cNvSpPr>
            <p:nvPr/>
          </p:nvSpPr>
          <p:spPr bwMode="hidden">
            <a:xfrm>
              <a:off x="2" y="2688"/>
              <a:ext cx="5758" cy="1632"/>
            </a:xfrm>
            <a:custGeom>
              <a:avLst/>
              <a:gdLst>
                <a:gd name="T0" fmla="*/ 5776 w 5740"/>
                <a:gd name="T1" fmla="*/ 617 h 4316"/>
                <a:gd name="T2" fmla="*/ 0 w 5740"/>
                <a:gd name="T3" fmla="*/ 617 h 4316"/>
                <a:gd name="T4" fmla="*/ 0 w 5740"/>
                <a:gd name="T5" fmla="*/ 0 h 4316"/>
                <a:gd name="T6" fmla="*/ 5776 w 5740"/>
                <a:gd name="T7" fmla="*/ 0 h 4316"/>
                <a:gd name="T8" fmla="*/ 5776 w 5740"/>
                <a:gd name="T9" fmla="*/ 617 h 4316"/>
                <a:gd name="T10" fmla="*/ 5776 w 5740"/>
                <a:gd name="T11" fmla="*/ 617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 name="Group 4">
              <a:extLst>
                <a:ext uri="{FF2B5EF4-FFF2-40B4-BE49-F238E27FC236}">
                  <a16:creationId xmlns:a16="http://schemas.microsoft.com/office/drawing/2014/main" id="{F37DCF25-DA85-C362-6BBF-E311FEA32F33}"/>
                </a:ext>
              </a:extLst>
            </p:cNvPr>
            <p:cNvGrpSpPr>
              <a:grpSpLocks/>
            </p:cNvGrpSpPr>
            <p:nvPr/>
          </p:nvGrpSpPr>
          <p:grpSpPr bwMode="auto">
            <a:xfrm>
              <a:off x="1776" y="3024"/>
              <a:ext cx="3929" cy="1290"/>
              <a:chOff x="1776" y="3024"/>
              <a:chExt cx="3929" cy="1290"/>
            </a:xfrm>
          </p:grpSpPr>
          <p:grpSp>
            <p:nvGrpSpPr>
              <p:cNvPr id="5" name="Group 5">
                <a:extLst>
                  <a:ext uri="{FF2B5EF4-FFF2-40B4-BE49-F238E27FC236}">
                    <a16:creationId xmlns:a16="http://schemas.microsoft.com/office/drawing/2014/main" id="{9996FDA9-95D1-AC66-7B71-ABE49B10D03B}"/>
                  </a:ext>
                </a:extLst>
              </p:cNvPr>
              <p:cNvGrpSpPr>
                <a:grpSpLocks/>
              </p:cNvGrpSpPr>
              <p:nvPr/>
            </p:nvGrpSpPr>
            <p:grpSpPr bwMode="auto">
              <a:xfrm>
                <a:off x="2268" y="3934"/>
                <a:ext cx="638" cy="377"/>
                <a:chOff x="2268" y="3934"/>
                <a:chExt cx="638" cy="377"/>
              </a:xfrm>
            </p:grpSpPr>
            <p:sp>
              <p:nvSpPr>
                <p:cNvPr id="58" name="Oval 6">
                  <a:extLst>
                    <a:ext uri="{FF2B5EF4-FFF2-40B4-BE49-F238E27FC236}">
                      <a16:creationId xmlns:a16="http://schemas.microsoft.com/office/drawing/2014/main" id="{645CFF74-6930-015B-A08A-A0BAD38DF74E}"/>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9" name="Oval 7">
                  <a:extLst>
                    <a:ext uri="{FF2B5EF4-FFF2-40B4-BE49-F238E27FC236}">
                      <a16:creationId xmlns:a16="http://schemas.microsoft.com/office/drawing/2014/main" id="{4F94558A-8696-D9FD-D152-D4F7C1ABE6AA}"/>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0" name="Oval 8">
                  <a:extLst>
                    <a:ext uri="{FF2B5EF4-FFF2-40B4-BE49-F238E27FC236}">
                      <a16:creationId xmlns:a16="http://schemas.microsoft.com/office/drawing/2014/main" id="{1BE0A948-5CCE-6978-36C2-C4211049E4A9}"/>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1" name="Oval 9">
                  <a:extLst>
                    <a:ext uri="{FF2B5EF4-FFF2-40B4-BE49-F238E27FC236}">
                      <a16:creationId xmlns:a16="http://schemas.microsoft.com/office/drawing/2014/main" id="{93E719ED-AD7D-CF2B-65DE-77299F634C77}"/>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2" name="Oval 10">
                  <a:extLst>
                    <a:ext uri="{FF2B5EF4-FFF2-40B4-BE49-F238E27FC236}">
                      <a16:creationId xmlns:a16="http://schemas.microsoft.com/office/drawing/2014/main" id="{F2F653AC-6DCE-EDBE-E239-E57F10DD18ED}"/>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63" name="Oval 11">
                  <a:extLst>
                    <a:ext uri="{FF2B5EF4-FFF2-40B4-BE49-F238E27FC236}">
                      <a16:creationId xmlns:a16="http://schemas.microsoft.com/office/drawing/2014/main" id="{21F3255C-1CC5-FEDB-FCB0-C0896ADA8647}"/>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7168" name="Oval 12">
                  <a:extLst>
                    <a:ext uri="{FF2B5EF4-FFF2-40B4-BE49-F238E27FC236}">
                      <a16:creationId xmlns:a16="http://schemas.microsoft.com/office/drawing/2014/main" id="{E3749011-660C-1F48-9F75-21E6664EE219}"/>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7169" name="Oval 13">
                  <a:extLst>
                    <a:ext uri="{FF2B5EF4-FFF2-40B4-BE49-F238E27FC236}">
                      <a16:creationId xmlns:a16="http://schemas.microsoft.com/office/drawing/2014/main" id="{3CA2F85F-7C98-B84C-D38B-6596F1D12F89}"/>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sp>
            <p:nvSpPr>
              <p:cNvPr id="6" name="Oval 14">
                <a:extLst>
                  <a:ext uri="{FF2B5EF4-FFF2-40B4-BE49-F238E27FC236}">
                    <a16:creationId xmlns:a16="http://schemas.microsoft.com/office/drawing/2014/main" id="{E9A25282-3878-996B-4402-1C99C497FC70}"/>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7" name="Oval 15">
                <a:extLst>
                  <a:ext uri="{FF2B5EF4-FFF2-40B4-BE49-F238E27FC236}">
                    <a16:creationId xmlns:a16="http://schemas.microsoft.com/office/drawing/2014/main" id="{37E62D16-7066-ECF0-C971-FB4F45504BD3}"/>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8" name="Oval 16">
                <a:extLst>
                  <a:ext uri="{FF2B5EF4-FFF2-40B4-BE49-F238E27FC236}">
                    <a16:creationId xmlns:a16="http://schemas.microsoft.com/office/drawing/2014/main" id="{7071935A-FDF2-E5FC-B0EF-B5EB732CEE54}"/>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9" name="Oval 17">
                <a:extLst>
                  <a:ext uri="{FF2B5EF4-FFF2-40B4-BE49-F238E27FC236}">
                    <a16:creationId xmlns:a16="http://schemas.microsoft.com/office/drawing/2014/main" id="{E2EDE4CD-0313-8241-14ED-C84A435F0654}"/>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0" name="Oval 18">
                <a:extLst>
                  <a:ext uri="{FF2B5EF4-FFF2-40B4-BE49-F238E27FC236}">
                    <a16:creationId xmlns:a16="http://schemas.microsoft.com/office/drawing/2014/main" id="{F6A3FC12-035A-AB5F-E315-1F0A840578BD}"/>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11" name="Freeform 19">
                <a:extLst>
                  <a:ext uri="{FF2B5EF4-FFF2-40B4-BE49-F238E27FC236}">
                    <a16:creationId xmlns:a16="http://schemas.microsoft.com/office/drawing/2014/main" id="{038BBC03-B6C0-E5FF-9C7E-8F7C0B57C8EA}"/>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2" name="Freeform 20">
                <a:extLst>
                  <a:ext uri="{FF2B5EF4-FFF2-40B4-BE49-F238E27FC236}">
                    <a16:creationId xmlns:a16="http://schemas.microsoft.com/office/drawing/2014/main" id="{E77589A2-0354-A2D2-C7E5-5BCEA619CAB6}"/>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3" name="Freeform 21">
                <a:extLst>
                  <a:ext uri="{FF2B5EF4-FFF2-40B4-BE49-F238E27FC236}">
                    <a16:creationId xmlns:a16="http://schemas.microsoft.com/office/drawing/2014/main" id="{8ECE5516-6566-CE3E-D571-7FC8A631074B}"/>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4" name="Freeform 22">
                <a:extLst>
                  <a:ext uri="{FF2B5EF4-FFF2-40B4-BE49-F238E27FC236}">
                    <a16:creationId xmlns:a16="http://schemas.microsoft.com/office/drawing/2014/main" id="{CB65D012-FABE-E614-580E-DE1E2800CB4F}"/>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5" name="Freeform 23">
                <a:extLst>
                  <a:ext uri="{FF2B5EF4-FFF2-40B4-BE49-F238E27FC236}">
                    <a16:creationId xmlns:a16="http://schemas.microsoft.com/office/drawing/2014/main" id="{E3648E64-0666-5136-44D8-8DEFA90F9F09}"/>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6" name="Freeform 24">
                <a:extLst>
                  <a:ext uri="{FF2B5EF4-FFF2-40B4-BE49-F238E27FC236}">
                    <a16:creationId xmlns:a16="http://schemas.microsoft.com/office/drawing/2014/main" id="{F5F9FF25-A102-34DB-0751-B7CA42D286A1}"/>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7" name="Freeform 25">
                <a:extLst>
                  <a:ext uri="{FF2B5EF4-FFF2-40B4-BE49-F238E27FC236}">
                    <a16:creationId xmlns:a16="http://schemas.microsoft.com/office/drawing/2014/main" id="{CE617479-246F-23F0-DA2B-9B952224AE49}"/>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8" name="Freeform 26">
                <a:extLst>
                  <a:ext uri="{FF2B5EF4-FFF2-40B4-BE49-F238E27FC236}">
                    <a16:creationId xmlns:a16="http://schemas.microsoft.com/office/drawing/2014/main" id="{EB5B9946-E680-5522-8CFD-A20FA85B26EA}"/>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9" name="Freeform 27">
                <a:extLst>
                  <a:ext uri="{FF2B5EF4-FFF2-40B4-BE49-F238E27FC236}">
                    <a16:creationId xmlns:a16="http://schemas.microsoft.com/office/drawing/2014/main" id="{5DC96A57-292E-29C2-5FCC-110F63D471B0}"/>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0" name="Freeform 28">
                <a:extLst>
                  <a:ext uri="{FF2B5EF4-FFF2-40B4-BE49-F238E27FC236}">
                    <a16:creationId xmlns:a16="http://schemas.microsoft.com/office/drawing/2014/main" id="{7A999BFE-1AFD-DDB1-A520-3A9AFD09E9C5}"/>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1" name="Freeform 29">
                <a:extLst>
                  <a:ext uri="{FF2B5EF4-FFF2-40B4-BE49-F238E27FC236}">
                    <a16:creationId xmlns:a16="http://schemas.microsoft.com/office/drawing/2014/main" id="{63B61ABA-CEAA-A434-0B7F-CCA173768AE6}"/>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0">
                <a:extLst>
                  <a:ext uri="{FF2B5EF4-FFF2-40B4-BE49-F238E27FC236}">
                    <a16:creationId xmlns:a16="http://schemas.microsoft.com/office/drawing/2014/main" id="{87FE93D5-9B84-7D84-887D-C805091E14D8}"/>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1">
                <a:extLst>
                  <a:ext uri="{FF2B5EF4-FFF2-40B4-BE49-F238E27FC236}">
                    <a16:creationId xmlns:a16="http://schemas.microsoft.com/office/drawing/2014/main" id="{BC907821-37E5-9188-81F3-88F9ED331EDC}"/>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4" name="Freeform 32">
                <a:extLst>
                  <a:ext uri="{FF2B5EF4-FFF2-40B4-BE49-F238E27FC236}">
                    <a16:creationId xmlns:a16="http://schemas.microsoft.com/office/drawing/2014/main" id="{92F3FF5B-051D-68B2-4FBD-FB445B144BF6}"/>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5" name="Freeform 33">
                <a:extLst>
                  <a:ext uri="{FF2B5EF4-FFF2-40B4-BE49-F238E27FC236}">
                    <a16:creationId xmlns:a16="http://schemas.microsoft.com/office/drawing/2014/main" id="{17010DB4-4C44-66C1-4B82-41BB2D51D6AB}"/>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6" name="Freeform 34">
                <a:extLst>
                  <a:ext uri="{FF2B5EF4-FFF2-40B4-BE49-F238E27FC236}">
                    <a16:creationId xmlns:a16="http://schemas.microsoft.com/office/drawing/2014/main" id="{8BFB3373-1ED4-6119-F13B-940A44AC26DA}"/>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35">
                <a:extLst>
                  <a:ext uri="{FF2B5EF4-FFF2-40B4-BE49-F238E27FC236}">
                    <a16:creationId xmlns:a16="http://schemas.microsoft.com/office/drawing/2014/main" id="{E647CB18-06FF-E3F3-4C56-D6DFB868DEF0}"/>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8" name="Freeform 36">
                <a:extLst>
                  <a:ext uri="{FF2B5EF4-FFF2-40B4-BE49-F238E27FC236}">
                    <a16:creationId xmlns:a16="http://schemas.microsoft.com/office/drawing/2014/main" id="{65846B60-CDBE-8032-6B00-4CF69490D9C8}"/>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29" name="Freeform 37">
                <a:extLst>
                  <a:ext uri="{FF2B5EF4-FFF2-40B4-BE49-F238E27FC236}">
                    <a16:creationId xmlns:a16="http://schemas.microsoft.com/office/drawing/2014/main" id="{B933B1F1-4DF6-D669-8F87-5B0CBBCEF5CF}"/>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0" name="Freeform 38">
                <a:extLst>
                  <a:ext uri="{FF2B5EF4-FFF2-40B4-BE49-F238E27FC236}">
                    <a16:creationId xmlns:a16="http://schemas.microsoft.com/office/drawing/2014/main" id="{8D64ED8F-110E-4C3B-F669-46514835E6FD}"/>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1" name="Freeform 39">
                <a:extLst>
                  <a:ext uri="{FF2B5EF4-FFF2-40B4-BE49-F238E27FC236}">
                    <a16:creationId xmlns:a16="http://schemas.microsoft.com/office/drawing/2014/main" id="{14D3E818-E2BE-ACCF-C2F0-95B0C023D6B6}"/>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2" name="Freeform 40">
                <a:extLst>
                  <a:ext uri="{FF2B5EF4-FFF2-40B4-BE49-F238E27FC236}">
                    <a16:creationId xmlns:a16="http://schemas.microsoft.com/office/drawing/2014/main" id="{09B61D0D-F00A-02CF-A180-366DD049A1F8}"/>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3" name="Freeform 41">
                <a:extLst>
                  <a:ext uri="{FF2B5EF4-FFF2-40B4-BE49-F238E27FC236}">
                    <a16:creationId xmlns:a16="http://schemas.microsoft.com/office/drawing/2014/main" id="{1F2B5A2F-8E59-1645-DF68-E6554D565E8F}"/>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4" name="Freeform 42">
                <a:extLst>
                  <a:ext uri="{FF2B5EF4-FFF2-40B4-BE49-F238E27FC236}">
                    <a16:creationId xmlns:a16="http://schemas.microsoft.com/office/drawing/2014/main" id="{E71BE9FB-8BC7-8148-5559-37C02DFD53B8}"/>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5" name="Freeform 43">
                <a:extLst>
                  <a:ext uri="{FF2B5EF4-FFF2-40B4-BE49-F238E27FC236}">
                    <a16:creationId xmlns:a16="http://schemas.microsoft.com/office/drawing/2014/main" id="{F5C57834-0370-26F4-D4F8-9FB4A91A11CC}"/>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6" name="Freeform 44">
                <a:extLst>
                  <a:ext uri="{FF2B5EF4-FFF2-40B4-BE49-F238E27FC236}">
                    <a16:creationId xmlns:a16="http://schemas.microsoft.com/office/drawing/2014/main" id="{34FFE04C-8C95-1DAC-FE39-F8C392EA7BEE}"/>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7" name="Freeform 45">
                <a:extLst>
                  <a:ext uri="{FF2B5EF4-FFF2-40B4-BE49-F238E27FC236}">
                    <a16:creationId xmlns:a16="http://schemas.microsoft.com/office/drawing/2014/main" id="{1E273106-1902-E3F2-AF06-827140D3AF91}"/>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38" name="Freeform 46">
                <a:extLst>
                  <a:ext uri="{FF2B5EF4-FFF2-40B4-BE49-F238E27FC236}">
                    <a16:creationId xmlns:a16="http://schemas.microsoft.com/office/drawing/2014/main" id="{4995AAF6-3F7C-D4DB-D125-A2FCAF0F48E1}"/>
                  </a:ext>
                </a:extLst>
              </p:cNvPr>
              <p:cNvSpPr>
                <a:spLocks/>
              </p:cNvSpPr>
              <p:nvPr/>
            </p:nvSpPr>
            <p:spPr bwMode="hidden">
              <a:xfrm>
                <a:off x="5280" y="3186"/>
                <a:ext cx="383" cy="96"/>
              </a:xfrm>
              <a:custGeom>
                <a:avLst/>
                <a:gdLst>
                  <a:gd name="T0" fmla="*/ 211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1 w 382"/>
                  <a:gd name="T19" fmla="*/ 96 h 96"/>
                  <a:gd name="T20" fmla="*/ 265 w 382"/>
                  <a:gd name="T21" fmla="*/ 90 h 96"/>
                  <a:gd name="T22" fmla="*/ 313 w 382"/>
                  <a:gd name="T23" fmla="*/ 84 h 96"/>
                  <a:gd name="T24" fmla="*/ 354 w 382"/>
                  <a:gd name="T25" fmla="*/ 66 h 96"/>
                  <a:gd name="T26" fmla="*/ 384 w 382"/>
                  <a:gd name="T27" fmla="*/ 42 h 96"/>
                  <a:gd name="T28" fmla="*/ 378 w 382"/>
                  <a:gd name="T29" fmla="*/ 42 h 96"/>
                  <a:gd name="T30" fmla="*/ 348 w 382"/>
                  <a:gd name="T31" fmla="*/ 66 h 96"/>
                  <a:gd name="T32" fmla="*/ 307 w 382"/>
                  <a:gd name="T33" fmla="*/ 78 h 96"/>
                  <a:gd name="T34" fmla="*/ 265 w 382"/>
                  <a:gd name="T35" fmla="*/ 90 h 96"/>
                  <a:gd name="T36" fmla="*/ 211 w 382"/>
                  <a:gd name="T37" fmla="*/ 96 h 96"/>
                  <a:gd name="T38" fmla="*/ 211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47">
                <a:extLst>
                  <a:ext uri="{FF2B5EF4-FFF2-40B4-BE49-F238E27FC236}">
                    <a16:creationId xmlns:a16="http://schemas.microsoft.com/office/drawing/2014/main" id="{93DC0E26-620A-898F-A4E6-665479E95DA9}"/>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48">
                <a:extLst>
                  <a:ext uri="{FF2B5EF4-FFF2-40B4-BE49-F238E27FC236}">
                    <a16:creationId xmlns:a16="http://schemas.microsoft.com/office/drawing/2014/main" id="{05AE3F3D-1A5E-1021-4DE9-C3C3460FA763}"/>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49">
                <a:extLst>
                  <a:ext uri="{FF2B5EF4-FFF2-40B4-BE49-F238E27FC236}">
                    <a16:creationId xmlns:a16="http://schemas.microsoft.com/office/drawing/2014/main" id="{D2A42225-722F-BA08-030F-6537D85AC129}"/>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50">
                <a:extLst>
                  <a:ext uri="{FF2B5EF4-FFF2-40B4-BE49-F238E27FC236}">
                    <a16:creationId xmlns:a16="http://schemas.microsoft.com/office/drawing/2014/main" id="{43640E96-E1B6-B10C-18A9-1CA84B0BD604}"/>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51">
                <a:extLst>
                  <a:ext uri="{FF2B5EF4-FFF2-40B4-BE49-F238E27FC236}">
                    <a16:creationId xmlns:a16="http://schemas.microsoft.com/office/drawing/2014/main" id="{BDBE8B45-2A9D-BE21-229E-9C9921348BCB}"/>
                  </a:ext>
                </a:extLst>
              </p:cNvPr>
              <p:cNvSpPr>
                <a:spLocks/>
              </p:cNvSpPr>
              <p:nvPr/>
            </p:nvSpPr>
            <p:spPr bwMode="hidden">
              <a:xfrm>
                <a:off x="5489" y="3042"/>
                <a:ext cx="186" cy="210"/>
              </a:xfrm>
              <a:custGeom>
                <a:avLst/>
                <a:gdLst>
                  <a:gd name="T0" fmla="*/ 0 w 185"/>
                  <a:gd name="T1" fmla="*/ 6 h 210"/>
                  <a:gd name="T2" fmla="*/ 66 w 185"/>
                  <a:gd name="T3" fmla="*/ 12 h 210"/>
                  <a:gd name="T4" fmla="*/ 121 w 185"/>
                  <a:gd name="T5" fmla="*/ 36 h 210"/>
                  <a:gd name="T6" fmla="*/ 157 w 185"/>
                  <a:gd name="T7" fmla="*/ 72 h 210"/>
                  <a:gd name="T8" fmla="*/ 163 w 185"/>
                  <a:gd name="T9" fmla="*/ 90 h 210"/>
                  <a:gd name="T10" fmla="*/ 169 w 185"/>
                  <a:gd name="T11" fmla="*/ 114 h 210"/>
                  <a:gd name="T12" fmla="*/ 163 w 185"/>
                  <a:gd name="T13" fmla="*/ 138 h 210"/>
                  <a:gd name="T14" fmla="*/ 151 w 185"/>
                  <a:gd name="T15" fmla="*/ 162 h 210"/>
                  <a:gd name="T16" fmla="*/ 121 w 185"/>
                  <a:gd name="T17" fmla="*/ 180 h 210"/>
                  <a:gd name="T18" fmla="*/ 90 w 185"/>
                  <a:gd name="T19" fmla="*/ 198 h 210"/>
                  <a:gd name="T20" fmla="*/ 98 w 185"/>
                  <a:gd name="T21" fmla="*/ 210 h 210"/>
                  <a:gd name="T22" fmla="*/ 133 w 185"/>
                  <a:gd name="T23" fmla="*/ 192 h 210"/>
                  <a:gd name="T24" fmla="*/ 163 w 185"/>
                  <a:gd name="T25" fmla="*/ 168 h 210"/>
                  <a:gd name="T26" fmla="*/ 181 w 185"/>
                  <a:gd name="T27" fmla="*/ 144 h 210"/>
                  <a:gd name="T28" fmla="*/ 187 w 185"/>
                  <a:gd name="T29" fmla="*/ 114 h 210"/>
                  <a:gd name="T30" fmla="*/ 181 w 185"/>
                  <a:gd name="T31" fmla="*/ 90 h 210"/>
                  <a:gd name="T32" fmla="*/ 175 w 185"/>
                  <a:gd name="T33" fmla="*/ 66 h 210"/>
                  <a:gd name="T34" fmla="*/ 157 w 185"/>
                  <a:gd name="T35" fmla="*/ 48 h 210"/>
                  <a:gd name="T36" fmla="*/ 133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2">
                <a:extLst>
                  <a:ext uri="{FF2B5EF4-FFF2-40B4-BE49-F238E27FC236}">
                    <a16:creationId xmlns:a16="http://schemas.microsoft.com/office/drawing/2014/main" id="{1F00D256-6947-70AB-BA19-3FD829D923A2}"/>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Oval 53">
                <a:extLst>
                  <a:ext uri="{FF2B5EF4-FFF2-40B4-BE49-F238E27FC236}">
                    <a16:creationId xmlns:a16="http://schemas.microsoft.com/office/drawing/2014/main" id="{BEF91EAE-E815-3C8A-2FA2-40A3A2827694}"/>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nvGrpSpPr>
              <p:cNvPr id="46" name="Group 54">
                <a:extLst>
                  <a:ext uri="{FF2B5EF4-FFF2-40B4-BE49-F238E27FC236}">
                    <a16:creationId xmlns:a16="http://schemas.microsoft.com/office/drawing/2014/main" id="{6B41D3DD-E19A-F7BD-00D3-2D068F10A3EF}"/>
                  </a:ext>
                </a:extLst>
              </p:cNvPr>
              <p:cNvGrpSpPr>
                <a:grpSpLocks/>
              </p:cNvGrpSpPr>
              <p:nvPr/>
            </p:nvGrpSpPr>
            <p:grpSpPr bwMode="auto">
              <a:xfrm>
                <a:off x="4546" y="3608"/>
                <a:ext cx="518" cy="319"/>
                <a:chOff x="4546" y="3608"/>
                <a:chExt cx="518" cy="319"/>
              </a:xfrm>
            </p:grpSpPr>
            <p:sp>
              <p:nvSpPr>
                <p:cNvPr id="52" name="Oval 55">
                  <a:extLst>
                    <a:ext uri="{FF2B5EF4-FFF2-40B4-BE49-F238E27FC236}">
                      <a16:creationId xmlns:a16="http://schemas.microsoft.com/office/drawing/2014/main" id="{D25E4C34-837E-67B0-1CAB-6212E694288D}"/>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3" name="Oval 56">
                  <a:extLst>
                    <a:ext uri="{FF2B5EF4-FFF2-40B4-BE49-F238E27FC236}">
                      <a16:creationId xmlns:a16="http://schemas.microsoft.com/office/drawing/2014/main" id="{34061E38-8D6D-08BB-1EF9-EE2A506F22B4}"/>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4" name="Oval 57">
                  <a:extLst>
                    <a:ext uri="{FF2B5EF4-FFF2-40B4-BE49-F238E27FC236}">
                      <a16:creationId xmlns:a16="http://schemas.microsoft.com/office/drawing/2014/main" id="{17F21661-A51D-7406-36D0-250963557E42}"/>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5" name="Oval 58">
                  <a:extLst>
                    <a:ext uri="{FF2B5EF4-FFF2-40B4-BE49-F238E27FC236}">
                      <a16:creationId xmlns:a16="http://schemas.microsoft.com/office/drawing/2014/main" id="{4762C690-4B67-9141-4638-F51E8B31AF2E}"/>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6" name="Oval 59">
                  <a:extLst>
                    <a:ext uri="{FF2B5EF4-FFF2-40B4-BE49-F238E27FC236}">
                      <a16:creationId xmlns:a16="http://schemas.microsoft.com/office/drawing/2014/main" id="{7F87374B-9216-5E3A-E92D-FC6FCF25F83D}"/>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57" name="Oval 60">
                  <a:extLst>
                    <a:ext uri="{FF2B5EF4-FFF2-40B4-BE49-F238E27FC236}">
                      <a16:creationId xmlns:a16="http://schemas.microsoft.com/office/drawing/2014/main" id="{65940408-1445-88CC-2401-75B9A222EEBD}"/>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grpSp>
            <p:nvGrpSpPr>
              <p:cNvPr id="47" name="Group 61">
                <a:extLst>
                  <a:ext uri="{FF2B5EF4-FFF2-40B4-BE49-F238E27FC236}">
                    <a16:creationId xmlns:a16="http://schemas.microsoft.com/office/drawing/2014/main" id="{9238D00A-C9D8-612E-90F5-A1043F5F39D1}"/>
                  </a:ext>
                </a:extLst>
              </p:cNvPr>
              <p:cNvGrpSpPr>
                <a:grpSpLocks/>
              </p:cNvGrpSpPr>
              <p:nvPr/>
            </p:nvGrpSpPr>
            <p:grpSpPr bwMode="auto">
              <a:xfrm>
                <a:off x="5381" y="3085"/>
                <a:ext cx="227" cy="132"/>
                <a:chOff x="5381" y="3085"/>
                <a:chExt cx="227" cy="132"/>
              </a:xfrm>
            </p:grpSpPr>
            <p:sp>
              <p:nvSpPr>
                <p:cNvPr id="48" name="Oval 62">
                  <a:extLst>
                    <a:ext uri="{FF2B5EF4-FFF2-40B4-BE49-F238E27FC236}">
                      <a16:creationId xmlns:a16="http://schemas.microsoft.com/office/drawing/2014/main" id="{D9CFF1AE-20AE-76C0-0BA7-59D8A17D7788}"/>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49" name="Oval 63">
                  <a:extLst>
                    <a:ext uri="{FF2B5EF4-FFF2-40B4-BE49-F238E27FC236}">
                      <a16:creationId xmlns:a16="http://schemas.microsoft.com/office/drawing/2014/main" id="{316CB595-4760-0A0C-89FB-738B237B86F1}"/>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0" name="Oval 64">
                  <a:extLst>
                    <a:ext uri="{FF2B5EF4-FFF2-40B4-BE49-F238E27FC236}">
                      <a16:creationId xmlns:a16="http://schemas.microsoft.com/office/drawing/2014/main" id="{0F3A6FD8-80DD-4DE4-3A23-DD4B0BA766C5}"/>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51" name="Oval 65">
                  <a:extLst>
                    <a:ext uri="{FF2B5EF4-FFF2-40B4-BE49-F238E27FC236}">
                      <a16:creationId xmlns:a16="http://schemas.microsoft.com/office/drawing/2014/main" id="{8781FCC6-5465-5122-9F67-49B58F60468B}"/>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grpSp>
      </p:grpSp>
      <p:sp>
        <p:nvSpPr>
          <p:cNvPr id="47170" name="Rectangle 66"/>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en-US" noProof="0"/>
              <a:t>Click to edit Master title style</a:t>
            </a:r>
          </a:p>
        </p:txBody>
      </p:sp>
      <p:sp>
        <p:nvSpPr>
          <p:cNvPr id="4717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47172" name="Rectangle 68">
            <a:extLst>
              <a:ext uri="{FF2B5EF4-FFF2-40B4-BE49-F238E27FC236}">
                <a16:creationId xmlns:a16="http://schemas.microsoft.com/office/drawing/2014/main" id="{9970CB33-0BFC-8D9A-8BB4-17A6EE899CF8}"/>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47173" name="Rectangle 69">
            <a:extLst>
              <a:ext uri="{FF2B5EF4-FFF2-40B4-BE49-F238E27FC236}">
                <a16:creationId xmlns:a16="http://schemas.microsoft.com/office/drawing/2014/main" id="{24EB2048-435F-73D1-CFE5-A349376742D9}"/>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7174" name="Rectangle 70">
            <a:extLst>
              <a:ext uri="{FF2B5EF4-FFF2-40B4-BE49-F238E27FC236}">
                <a16:creationId xmlns:a16="http://schemas.microsoft.com/office/drawing/2014/main" id="{164AB07D-CE92-70CC-C08C-AAF431CD02E5}"/>
              </a:ext>
            </a:extLst>
          </p:cNvPr>
          <p:cNvSpPr>
            <a:spLocks noGrp="1" noChangeArrowheads="1"/>
          </p:cNvSpPr>
          <p:nvPr>
            <p:ph type="sldNum" sz="quarter" idx="12"/>
          </p:nvPr>
        </p:nvSpPr>
        <p:spPr/>
        <p:txBody>
          <a:bodyPr/>
          <a:lstStyle>
            <a:lvl1pPr>
              <a:defRPr/>
            </a:lvl1pPr>
          </a:lstStyle>
          <a:p>
            <a:fld id="{C7E5EA4D-4A8A-44B8-B2AA-147684124149}" type="slidenum">
              <a:rPr lang="en-US" altLang="en-US"/>
              <a:pPr/>
              <a:t>‹#›</a:t>
            </a:fld>
            <a:endParaRPr lang="en-US" altLang="en-US"/>
          </a:p>
        </p:txBody>
      </p:sp>
    </p:spTree>
    <p:extLst>
      <p:ext uri="{BB962C8B-B14F-4D97-AF65-F5344CB8AC3E}">
        <p14:creationId xmlns:p14="http://schemas.microsoft.com/office/powerpoint/2010/main" val="333125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AB4A3C2B-41E1-5379-0D1B-4290A5C4FC4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39926EF2-0FED-8C7C-5C4C-252AED70BA5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58BB9164-4024-7CDE-3A4F-444CECD49F59}"/>
              </a:ext>
            </a:extLst>
          </p:cNvPr>
          <p:cNvSpPr>
            <a:spLocks noGrp="1" noChangeArrowheads="1"/>
          </p:cNvSpPr>
          <p:nvPr>
            <p:ph type="sldNum" sz="quarter" idx="12"/>
          </p:nvPr>
        </p:nvSpPr>
        <p:spPr>
          <a:ln/>
        </p:spPr>
        <p:txBody>
          <a:bodyPr/>
          <a:lstStyle>
            <a:lvl1pPr>
              <a:defRPr/>
            </a:lvl1pPr>
          </a:lstStyle>
          <a:p>
            <a:fld id="{4E705586-B148-4E05-A57D-9175AE3E0445}" type="slidenum">
              <a:rPr lang="en-US" altLang="en-US"/>
              <a:pPr/>
              <a:t>‹#›</a:t>
            </a:fld>
            <a:endParaRPr lang="en-US" altLang="en-US"/>
          </a:p>
        </p:txBody>
      </p:sp>
    </p:spTree>
    <p:extLst>
      <p:ext uri="{BB962C8B-B14F-4D97-AF65-F5344CB8AC3E}">
        <p14:creationId xmlns:p14="http://schemas.microsoft.com/office/powerpoint/2010/main" val="302658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0241D77F-AC15-26BD-3016-1BEFEBDD1A7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12D9BB7F-6ABE-7320-52B5-4228EC67C4C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C3A72E8F-66F1-0CF1-1AD3-6908EBDFF416}"/>
              </a:ext>
            </a:extLst>
          </p:cNvPr>
          <p:cNvSpPr>
            <a:spLocks noGrp="1" noChangeArrowheads="1"/>
          </p:cNvSpPr>
          <p:nvPr>
            <p:ph type="sldNum" sz="quarter" idx="12"/>
          </p:nvPr>
        </p:nvSpPr>
        <p:spPr>
          <a:ln/>
        </p:spPr>
        <p:txBody>
          <a:bodyPr/>
          <a:lstStyle>
            <a:lvl1pPr>
              <a:defRPr/>
            </a:lvl1pPr>
          </a:lstStyle>
          <a:p>
            <a:fld id="{E7CD8756-23AF-4561-8956-EF2F6FBBEC1E}" type="slidenum">
              <a:rPr lang="en-US" altLang="en-US"/>
              <a:pPr/>
              <a:t>‹#›</a:t>
            </a:fld>
            <a:endParaRPr lang="en-US" altLang="en-US"/>
          </a:p>
        </p:txBody>
      </p:sp>
    </p:spTree>
    <p:extLst>
      <p:ext uri="{BB962C8B-B14F-4D97-AF65-F5344CB8AC3E}">
        <p14:creationId xmlns:p14="http://schemas.microsoft.com/office/powerpoint/2010/main" val="14110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28634841-ADAA-35CA-67B7-FECE1456F2C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8141C697-92DB-F906-93D6-7C7F0DFEC9A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D927DEE8-DE1A-1CA3-F668-3A47D27BAD84}"/>
              </a:ext>
            </a:extLst>
          </p:cNvPr>
          <p:cNvSpPr>
            <a:spLocks noGrp="1" noChangeArrowheads="1"/>
          </p:cNvSpPr>
          <p:nvPr>
            <p:ph type="sldNum" sz="quarter" idx="12"/>
          </p:nvPr>
        </p:nvSpPr>
        <p:spPr>
          <a:ln/>
        </p:spPr>
        <p:txBody>
          <a:bodyPr/>
          <a:lstStyle>
            <a:lvl1pPr>
              <a:defRPr/>
            </a:lvl1pPr>
          </a:lstStyle>
          <a:p>
            <a:fld id="{E2996A78-5173-4D8A-AAAE-6D30318B5465}" type="slidenum">
              <a:rPr lang="en-US" altLang="en-US"/>
              <a:pPr/>
              <a:t>‹#›</a:t>
            </a:fld>
            <a:endParaRPr lang="en-US" altLang="en-US"/>
          </a:p>
        </p:txBody>
      </p:sp>
    </p:spTree>
    <p:extLst>
      <p:ext uri="{BB962C8B-B14F-4D97-AF65-F5344CB8AC3E}">
        <p14:creationId xmlns:p14="http://schemas.microsoft.com/office/powerpoint/2010/main" val="59056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67">
            <a:extLst>
              <a:ext uri="{FF2B5EF4-FFF2-40B4-BE49-F238E27FC236}">
                <a16:creationId xmlns:a16="http://schemas.microsoft.com/office/drawing/2014/main" id="{2CFE506A-CE68-44E4-4C47-472723FBDF7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ED748DE3-E307-81D6-36CE-C8C3673500A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7C4B3D0D-528F-E2A5-1CE6-7BE9EC20CDCB}"/>
              </a:ext>
            </a:extLst>
          </p:cNvPr>
          <p:cNvSpPr>
            <a:spLocks noGrp="1" noChangeArrowheads="1"/>
          </p:cNvSpPr>
          <p:nvPr>
            <p:ph type="sldNum" sz="quarter" idx="12"/>
          </p:nvPr>
        </p:nvSpPr>
        <p:spPr>
          <a:ln/>
        </p:spPr>
        <p:txBody>
          <a:bodyPr/>
          <a:lstStyle>
            <a:lvl1pPr>
              <a:defRPr/>
            </a:lvl1pPr>
          </a:lstStyle>
          <a:p>
            <a:fld id="{B6CF5562-9EE2-4DB5-8D1D-2C476629A9AE}" type="slidenum">
              <a:rPr lang="en-US" altLang="en-US"/>
              <a:pPr/>
              <a:t>‹#›</a:t>
            </a:fld>
            <a:endParaRPr lang="en-US" altLang="en-US"/>
          </a:p>
        </p:txBody>
      </p:sp>
    </p:spTree>
    <p:extLst>
      <p:ext uri="{BB962C8B-B14F-4D97-AF65-F5344CB8AC3E}">
        <p14:creationId xmlns:p14="http://schemas.microsoft.com/office/powerpoint/2010/main" val="237299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5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5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B60D388A-2CA4-C5D5-C944-B1B321C67CE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5AFC5F20-7F03-69D1-CBFA-4237DEED63A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498D8AE4-DC68-D8CC-1C36-A61C60E539C7}"/>
              </a:ext>
            </a:extLst>
          </p:cNvPr>
          <p:cNvSpPr>
            <a:spLocks noGrp="1" noChangeArrowheads="1"/>
          </p:cNvSpPr>
          <p:nvPr>
            <p:ph type="sldNum" sz="quarter" idx="12"/>
          </p:nvPr>
        </p:nvSpPr>
        <p:spPr>
          <a:ln/>
        </p:spPr>
        <p:txBody>
          <a:bodyPr/>
          <a:lstStyle>
            <a:lvl1pPr>
              <a:defRPr/>
            </a:lvl1pPr>
          </a:lstStyle>
          <a:p>
            <a:fld id="{2BE4E80D-CC2D-4FB4-8ED7-C33B8CC671E0}" type="slidenum">
              <a:rPr lang="en-US" altLang="en-US"/>
              <a:pPr/>
              <a:t>‹#›</a:t>
            </a:fld>
            <a:endParaRPr lang="en-US" altLang="en-US"/>
          </a:p>
        </p:txBody>
      </p:sp>
    </p:spTree>
    <p:extLst>
      <p:ext uri="{BB962C8B-B14F-4D97-AF65-F5344CB8AC3E}">
        <p14:creationId xmlns:p14="http://schemas.microsoft.com/office/powerpoint/2010/main" val="239428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a:extLst>
              <a:ext uri="{FF2B5EF4-FFF2-40B4-BE49-F238E27FC236}">
                <a16:creationId xmlns:a16="http://schemas.microsoft.com/office/drawing/2014/main" id="{ADBB4494-BFE1-99CF-5414-0D969C6476B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8">
            <a:extLst>
              <a:ext uri="{FF2B5EF4-FFF2-40B4-BE49-F238E27FC236}">
                <a16:creationId xmlns:a16="http://schemas.microsoft.com/office/drawing/2014/main" id="{7659B833-B9E2-D3AA-4F45-E56AA3C6C4F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9">
            <a:extLst>
              <a:ext uri="{FF2B5EF4-FFF2-40B4-BE49-F238E27FC236}">
                <a16:creationId xmlns:a16="http://schemas.microsoft.com/office/drawing/2014/main" id="{D65C545B-D46E-E646-1FA2-BED676E137B2}"/>
              </a:ext>
            </a:extLst>
          </p:cNvPr>
          <p:cNvSpPr>
            <a:spLocks noGrp="1" noChangeArrowheads="1"/>
          </p:cNvSpPr>
          <p:nvPr>
            <p:ph type="sldNum" sz="quarter" idx="12"/>
          </p:nvPr>
        </p:nvSpPr>
        <p:spPr>
          <a:ln/>
        </p:spPr>
        <p:txBody>
          <a:bodyPr/>
          <a:lstStyle>
            <a:lvl1pPr>
              <a:defRPr/>
            </a:lvl1pPr>
          </a:lstStyle>
          <a:p>
            <a:fld id="{45EFD258-9744-4985-B022-D039A0E3D91D}" type="slidenum">
              <a:rPr lang="en-US" altLang="en-US"/>
              <a:pPr/>
              <a:t>‹#›</a:t>
            </a:fld>
            <a:endParaRPr lang="en-US" altLang="en-US"/>
          </a:p>
        </p:txBody>
      </p:sp>
    </p:spTree>
    <p:extLst>
      <p:ext uri="{BB962C8B-B14F-4D97-AF65-F5344CB8AC3E}">
        <p14:creationId xmlns:p14="http://schemas.microsoft.com/office/powerpoint/2010/main" val="242447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a:extLst>
              <a:ext uri="{FF2B5EF4-FFF2-40B4-BE49-F238E27FC236}">
                <a16:creationId xmlns:a16="http://schemas.microsoft.com/office/drawing/2014/main" id="{113DFE3B-8622-403A-F197-19446ED7D05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8">
            <a:extLst>
              <a:ext uri="{FF2B5EF4-FFF2-40B4-BE49-F238E27FC236}">
                <a16:creationId xmlns:a16="http://schemas.microsoft.com/office/drawing/2014/main" id="{32D23124-F5EA-6F90-9021-E3B6C74AD7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9">
            <a:extLst>
              <a:ext uri="{FF2B5EF4-FFF2-40B4-BE49-F238E27FC236}">
                <a16:creationId xmlns:a16="http://schemas.microsoft.com/office/drawing/2014/main" id="{C9F58EB6-E8CC-1876-B9FE-B1AB0CF9F761}"/>
              </a:ext>
            </a:extLst>
          </p:cNvPr>
          <p:cNvSpPr>
            <a:spLocks noGrp="1" noChangeArrowheads="1"/>
          </p:cNvSpPr>
          <p:nvPr>
            <p:ph type="sldNum" sz="quarter" idx="12"/>
          </p:nvPr>
        </p:nvSpPr>
        <p:spPr>
          <a:ln/>
        </p:spPr>
        <p:txBody>
          <a:bodyPr/>
          <a:lstStyle>
            <a:lvl1pPr>
              <a:defRPr/>
            </a:lvl1pPr>
          </a:lstStyle>
          <a:p>
            <a:fld id="{7B9E495D-BDBE-45FF-8896-AC2F9C040953}" type="slidenum">
              <a:rPr lang="en-US" altLang="en-US"/>
              <a:pPr/>
              <a:t>‹#›</a:t>
            </a:fld>
            <a:endParaRPr lang="en-US" altLang="en-US"/>
          </a:p>
        </p:txBody>
      </p:sp>
    </p:spTree>
    <p:extLst>
      <p:ext uri="{BB962C8B-B14F-4D97-AF65-F5344CB8AC3E}">
        <p14:creationId xmlns:p14="http://schemas.microsoft.com/office/powerpoint/2010/main" val="327382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28E48E2F-A5D0-14F6-D8A6-68AB73BA8E4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8">
            <a:extLst>
              <a:ext uri="{FF2B5EF4-FFF2-40B4-BE49-F238E27FC236}">
                <a16:creationId xmlns:a16="http://schemas.microsoft.com/office/drawing/2014/main" id="{D1933512-A7E9-D089-A8A4-253782BB59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9">
            <a:extLst>
              <a:ext uri="{FF2B5EF4-FFF2-40B4-BE49-F238E27FC236}">
                <a16:creationId xmlns:a16="http://schemas.microsoft.com/office/drawing/2014/main" id="{D0122B53-2E37-72B9-9830-A4073A07F200}"/>
              </a:ext>
            </a:extLst>
          </p:cNvPr>
          <p:cNvSpPr>
            <a:spLocks noGrp="1" noChangeArrowheads="1"/>
          </p:cNvSpPr>
          <p:nvPr>
            <p:ph type="sldNum" sz="quarter" idx="12"/>
          </p:nvPr>
        </p:nvSpPr>
        <p:spPr>
          <a:ln/>
        </p:spPr>
        <p:txBody>
          <a:bodyPr/>
          <a:lstStyle>
            <a:lvl1pPr>
              <a:defRPr/>
            </a:lvl1pPr>
          </a:lstStyle>
          <a:p>
            <a:fld id="{9E5B7E69-E17B-4E5B-B16A-468E7A8C8763}" type="slidenum">
              <a:rPr lang="en-US" altLang="en-US"/>
              <a:pPr/>
              <a:t>‹#›</a:t>
            </a:fld>
            <a:endParaRPr lang="en-US" altLang="en-US"/>
          </a:p>
        </p:txBody>
      </p:sp>
    </p:spTree>
    <p:extLst>
      <p:ext uri="{BB962C8B-B14F-4D97-AF65-F5344CB8AC3E}">
        <p14:creationId xmlns:p14="http://schemas.microsoft.com/office/powerpoint/2010/main" val="199076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7">
            <a:extLst>
              <a:ext uri="{FF2B5EF4-FFF2-40B4-BE49-F238E27FC236}">
                <a16:creationId xmlns:a16="http://schemas.microsoft.com/office/drawing/2014/main" id="{96813F1F-B3A7-C65A-7B9D-F7E4B02F49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7A0656E1-AAD7-C0BB-567B-7D85324430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BE959C6C-0896-5169-546F-7B91B8FB04A6}"/>
              </a:ext>
            </a:extLst>
          </p:cNvPr>
          <p:cNvSpPr>
            <a:spLocks noGrp="1" noChangeArrowheads="1"/>
          </p:cNvSpPr>
          <p:nvPr>
            <p:ph type="sldNum" sz="quarter" idx="12"/>
          </p:nvPr>
        </p:nvSpPr>
        <p:spPr>
          <a:ln/>
        </p:spPr>
        <p:txBody>
          <a:bodyPr/>
          <a:lstStyle>
            <a:lvl1pPr>
              <a:defRPr/>
            </a:lvl1pPr>
          </a:lstStyle>
          <a:p>
            <a:fld id="{1A330BC6-5072-4EE8-82FA-863294C113C0}" type="slidenum">
              <a:rPr lang="en-US" altLang="en-US"/>
              <a:pPr/>
              <a:t>‹#›</a:t>
            </a:fld>
            <a:endParaRPr lang="en-US" altLang="en-US"/>
          </a:p>
        </p:txBody>
      </p:sp>
    </p:spTree>
    <p:extLst>
      <p:ext uri="{BB962C8B-B14F-4D97-AF65-F5344CB8AC3E}">
        <p14:creationId xmlns:p14="http://schemas.microsoft.com/office/powerpoint/2010/main" val="219293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67">
            <a:extLst>
              <a:ext uri="{FF2B5EF4-FFF2-40B4-BE49-F238E27FC236}">
                <a16:creationId xmlns:a16="http://schemas.microsoft.com/office/drawing/2014/main" id="{15A3E653-8E8A-78BB-557C-726D1D1BF8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76F29769-E7DC-61B7-762D-AC9F287E0D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5A9C0908-F638-45B3-C026-1292A399AC1A}"/>
              </a:ext>
            </a:extLst>
          </p:cNvPr>
          <p:cNvSpPr>
            <a:spLocks noGrp="1" noChangeArrowheads="1"/>
          </p:cNvSpPr>
          <p:nvPr>
            <p:ph type="sldNum" sz="quarter" idx="12"/>
          </p:nvPr>
        </p:nvSpPr>
        <p:spPr>
          <a:ln/>
        </p:spPr>
        <p:txBody>
          <a:bodyPr/>
          <a:lstStyle>
            <a:lvl1pPr>
              <a:defRPr/>
            </a:lvl1pPr>
          </a:lstStyle>
          <a:p>
            <a:fld id="{DE2999DB-15AD-4D49-9329-5B61FE532C64}" type="slidenum">
              <a:rPr lang="en-US" altLang="en-US"/>
              <a:pPr/>
              <a:t>‹#›</a:t>
            </a:fld>
            <a:endParaRPr lang="en-US" altLang="en-US"/>
          </a:p>
        </p:txBody>
      </p:sp>
    </p:spTree>
    <p:extLst>
      <p:ext uri="{BB962C8B-B14F-4D97-AF65-F5344CB8AC3E}">
        <p14:creationId xmlns:p14="http://schemas.microsoft.com/office/powerpoint/2010/main" val="131266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1178DBD-B27C-6E1D-B212-7E990AA51BB1}"/>
              </a:ext>
            </a:extLst>
          </p:cNvPr>
          <p:cNvGrpSpPr>
            <a:grpSpLocks/>
          </p:cNvGrpSpPr>
          <p:nvPr/>
        </p:nvGrpSpPr>
        <p:grpSpPr bwMode="auto">
          <a:xfrm>
            <a:off x="3175" y="4267200"/>
            <a:ext cx="9140825" cy="2590800"/>
            <a:chOff x="2" y="2688"/>
            <a:chExt cx="5758" cy="1632"/>
          </a:xfrm>
        </p:grpSpPr>
        <p:sp>
          <p:nvSpPr>
            <p:cNvPr id="1032" name="Freeform 3">
              <a:extLst>
                <a:ext uri="{FF2B5EF4-FFF2-40B4-BE49-F238E27FC236}">
                  <a16:creationId xmlns:a16="http://schemas.microsoft.com/office/drawing/2014/main" id="{BBC4F09B-A41F-AA87-1920-BE19BC4CDB63}"/>
                </a:ext>
              </a:extLst>
            </p:cNvPr>
            <p:cNvSpPr>
              <a:spLocks/>
            </p:cNvSpPr>
            <p:nvPr/>
          </p:nvSpPr>
          <p:spPr bwMode="hidden">
            <a:xfrm>
              <a:off x="2" y="2688"/>
              <a:ext cx="5758" cy="1632"/>
            </a:xfrm>
            <a:custGeom>
              <a:avLst/>
              <a:gdLst>
                <a:gd name="T0" fmla="*/ 5776 w 5740"/>
                <a:gd name="T1" fmla="*/ 617 h 4316"/>
                <a:gd name="T2" fmla="*/ 0 w 5740"/>
                <a:gd name="T3" fmla="*/ 617 h 4316"/>
                <a:gd name="T4" fmla="*/ 0 w 5740"/>
                <a:gd name="T5" fmla="*/ 0 h 4316"/>
                <a:gd name="T6" fmla="*/ 5776 w 5740"/>
                <a:gd name="T7" fmla="*/ 0 h 4316"/>
                <a:gd name="T8" fmla="*/ 5776 w 5740"/>
                <a:gd name="T9" fmla="*/ 617 h 4316"/>
                <a:gd name="T10" fmla="*/ 5776 w 5740"/>
                <a:gd name="T11" fmla="*/ 617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3" name="Group 4">
              <a:extLst>
                <a:ext uri="{FF2B5EF4-FFF2-40B4-BE49-F238E27FC236}">
                  <a16:creationId xmlns:a16="http://schemas.microsoft.com/office/drawing/2014/main" id="{F7A164B8-0DF9-9341-BA82-8A21F818B2C0}"/>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3E94F201-3627-3077-A2AA-DCB15062F03E}"/>
                  </a:ext>
                </a:extLst>
              </p:cNvPr>
              <p:cNvGrpSpPr>
                <a:grpSpLocks/>
              </p:cNvGrpSpPr>
              <p:nvPr userDrawn="1"/>
            </p:nvGrpSpPr>
            <p:grpSpPr bwMode="auto">
              <a:xfrm>
                <a:off x="2268" y="3934"/>
                <a:ext cx="638" cy="377"/>
                <a:chOff x="2268" y="3934"/>
                <a:chExt cx="638" cy="377"/>
              </a:xfrm>
            </p:grpSpPr>
            <p:sp>
              <p:nvSpPr>
                <p:cNvPr id="46086" name="Oval 6">
                  <a:extLst>
                    <a:ext uri="{FF2B5EF4-FFF2-40B4-BE49-F238E27FC236}">
                      <a16:creationId xmlns:a16="http://schemas.microsoft.com/office/drawing/2014/main" id="{99B891C4-4F8E-D368-E890-E5BC98EF9201}"/>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87" name="Oval 7">
                  <a:extLst>
                    <a:ext uri="{FF2B5EF4-FFF2-40B4-BE49-F238E27FC236}">
                      <a16:creationId xmlns:a16="http://schemas.microsoft.com/office/drawing/2014/main" id="{3CA467FE-85D7-80FA-DE59-C50967B98F47}"/>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88" name="Oval 8">
                  <a:extLst>
                    <a:ext uri="{FF2B5EF4-FFF2-40B4-BE49-F238E27FC236}">
                      <a16:creationId xmlns:a16="http://schemas.microsoft.com/office/drawing/2014/main" id="{DE8B4D2C-3CE9-51C9-FAD6-CA7FD08530C9}"/>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89" name="Oval 9">
                  <a:extLst>
                    <a:ext uri="{FF2B5EF4-FFF2-40B4-BE49-F238E27FC236}">
                      <a16:creationId xmlns:a16="http://schemas.microsoft.com/office/drawing/2014/main" id="{F56C0D96-6AD5-0378-E5DA-C72A4CF2F0AE}"/>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0" name="Oval 10">
                  <a:extLst>
                    <a:ext uri="{FF2B5EF4-FFF2-40B4-BE49-F238E27FC236}">
                      <a16:creationId xmlns:a16="http://schemas.microsoft.com/office/drawing/2014/main" id="{B1F3076C-F80A-38D7-47F4-36CC16CB8FBC}"/>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1" name="Oval 11">
                  <a:extLst>
                    <a:ext uri="{FF2B5EF4-FFF2-40B4-BE49-F238E27FC236}">
                      <a16:creationId xmlns:a16="http://schemas.microsoft.com/office/drawing/2014/main" id="{18C0D1CF-7852-1BED-F728-06E942332CE3}"/>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2" name="Oval 12">
                  <a:extLst>
                    <a:ext uri="{FF2B5EF4-FFF2-40B4-BE49-F238E27FC236}">
                      <a16:creationId xmlns:a16="http://schemas.microsoft.com/office/drawing/2014/main" id="{09533536-FB5C-2EEC-AC6F-2AC0F856F25D}"/>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3" name="Oval 13">
                  <a:extLst>
                    <a:ext uri="{FF2B5EF4-FFF2-40B4-BE49-F238E27FC236}">
                      <a16:creationId xmlns:a16="http://schemas.microsoft.com/office/drawing/2014/main" id="{E401B25A-A056-CDE8-6B67-186D93CE6BDD}"/>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sp>
            <p:nvSpPr>
              <p:cNvPr id="46094" name="Oval 14">
                <a:extLst>
                  <a:ext uri="{FF2B5EF4-FFF2-40B4-BE49-F238E27FC236}">
                    <a16:creationId xmlns:a16="http://schemas.microsoft.com/office/drawing/2014/main" id="{B48DF067-1F90-583D-AD2E-9461849395E9}"/>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5" name="Oval 15">
                <a:extLst>
                  <a:ext uri="{FF2B5EF4-FFF2-40B4-BE49-F238E27FC236}">
                    <a16:creationId xmlns:a16="http://schemas.microsoft.com/office/drawing/2014/main" id="{12FFCEDE-1B0C-55AA-5937-D3F5643242D2}"/>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6" name="Oval 16">
                <a:extLst>
                  <a:ext uri="{FF2B5EF4-FFF2-40B4-BE49-F238E27FC236}">
                    <a16:creationId xmlns:a16="http://schemas.microsoft.com/office/drawing/2014/main" id="{04406E15-5440-9E33-6209-384A74FA3ECD}"/>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7" name="Oval 17">
                <a:extLst>
                  <a:ext uri="{FF2B5EF4-FFF2-40B4-BE49-F238E27FC236}">
                    <a16:creationId xmlns:a16="http://schemas.microsoft.com/office/drawing/2014/main" id="{E6DCE12F-C904-1E57-8BD3-36D0BD7463DC}"/>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8" name="Oval 18">
                <a:extLst>
                  <a:ext uri="{FF2B5EF4-FFF2-40B4-BE49-F238E27FC236}">
                    <a16:creationId xmlns:a16="http://schemas.microsoft.com/office/drawing/2014/main" id="{A6835B27-34BE-132E-DFD7-54F7A62DDBED}"/>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099" name="Freeform 19">
                <a:extLst>
                  <a:ext uri="{FF2B5EF4-FFF2-40B4-BE49-F238E27FC236}">
                    <a16:creationId xmlns:a16="http://schemas.microsoft.com/office/drawing/2014/main" id="{06FC32E9-293A-9212-C30D-4508F2D387A5}"/>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0" name="Freeform 20">
                <a:extLst>
                  <a:ext uri="{FF2B5EF4-FFF2-40B4-BE49-F238E27FC236}">
                    <a16:creationId xmlns:a16="http://schemas.microsoft.com/office/drawing/2014/main" id="{962FB10D-0546-3E94-52B9-D7AAFB0E6F13}"/>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1" name="Freeform 21">
                <a:extLst>
                  <a:ext uri="{FF2B5EF4-FFF2-40B4-BE49-F238E27FC236}">
                    <a16:creationId xmlns:a16="http://schemas.microsoft.com/office/drawing/2014/main" id="{2C62F071-35E3-BC31-DFA8-EEB53F86A4CF}"/>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2" name="Freeform 22">
                <a:extLst>
                  <a:ext uri="{FF2B5EF4-FFF2-40B4-BE49-F238E27FC236}">
                    <a16:creationId xmlns:a16="http://schemas.microsoft.com/office/drawing/2014/main" id="{49CD54A9-4F27-A8B1-6B26-D0B4F473F5F3}"/>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3" name="Freeform 23">
                <a:extLst>
                  <a:ext uri="{FF2B5EF4-FFF2-40B4-BE49-F238E27FC236}">
                    <a16:creationId xmlns:a16="http://schemas.microsoft.com/office/drawing/2014/main" id="{6D9B7549-285F-E7D1-0F19-E86AEF9897FB}"/>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4" name="Freeform 24">
                <a:extLst>
                  <a:ext uri="{FF2B5EF4-FFF2-40B4-BE49-F238E27FC236}">
                    <a16:creationId xmlns:a16="http://schemas.microsoft.com/office/drawing/2014/main" id="{344A6985-9084-8AEF-CE60-60D479F31471}"/>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5" name="Freeform 25">
                <a:extLst>
                  <a:ext uri="{FF2B5EF4-FFF2-40B4-BE49-F238E27FC236}">
                    <a16:creationId xmlns:a16="http://schemas.microsoft.com/office/drawing/2014/main" id="{5281A201-63D6-8A90-96A2-B2BF5B2D0F67}"/>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6" name="Freeform 26">
                <a:extLst>
                  <a:ext uri="{FF2B5EF4-FFF2-40B4-BE49-F238E27FC236}">
                    <a16:creationId xmlns:a16="http://schemas.microsoft.com/office/drawing/2014/main" id="{586BB643-794B-16C1-D29E-C7E147188DE3}"/>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7" name="Freeform 27">
                <a:extLst>
                  <a:ext uri="{FF2B5EF4-FFF2-40B4-BE49-F238E27FC236}">
                    <a16:creationId xmlns:a16="http://schemas.microsoft.com/office/drawing/2014/main" id="{EB1DA846-267A-14B5-CABB-857910444553}"/>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08" name="Freeform 28">
                <a:extLst>
                  <a:ext uri="{FF2B5EF4-FFF2-40B4-BE49-F238E27FC236}">
                    <a16:creationId xmlns:a16="http://schemas.microsoft.com/office/drawing/2014/main" id="{47BAE00C-E6D6-7887-5724-D7645A350A39}"/>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050" name="Freeform 29">
                <a:extLst>
                  <a:ext uri="{FF2B5EF4-FFF2-40B4-BE49-F238E27FC236}">
                    <a16:creationId xmlns:a16="http://schemas.microsoft.com/office/drawing/2014/main" id="{07384F2F-2B16-D933-F014-C06DE9C68EF8}"/>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30">
                <a:extLst>
                  <a:ext uri="{FF2B5EF4-FFF2-40B4-BE49-F238E27FC236}">
                    <a16:creationId xmlns:a16="http://schemas.microsoft.com/office/drawing/2014/main" id="{5622657C-1D58-BB05-38B3-19DEA1AA9CB7}"/>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11" name="Freeform 31">
                <a:extLst>
                  <a:ext uri="{FF2B5EF4-FFF2-40B4-BE49-F238E27FC236}">
                    <a16:creationId xmlns:a16="http://schemas.microsoft.com/office/drawing/2014/main" id="{FB4183B9-AD38-0242-CFDB-9725C919E830}"/>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12" name="Freeform 32">
                <a:extLst>
                  <a:ext uri="{FF2B5EF4-FFF2-40B4-BE49-F238E27FC236}">
                    <a16:creationId xmlns:a16="http://schemas.microsoft.com/office/drawing/2014/main" id="{B94D63B8-C63F-4E88-273D-4057E736E095}"/>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13" name="Freeform 33">
                <a:extLst>
                  <a:ext uri="{FF2B5EF4-FFF2-40B4-BE49-F238E27FC236}">
                    <a16:creationId xmlns:a16="http://schemas.microsoft.com/office/drawing/2014/main" id="{A69752A3-B941-6A5F-7798-FB5DB07B5A30}"/>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055" name="Freeform 34">
                <a:extLst>
                  <a:ext uri="{FF2B5EF4-FFF2-40B4-BE49-F238E27FC236}">
                    <a16:creationId xmlns:a16="http://schemas.microsoft.com/office/drawing/2014/main" id="{0055CAAE-3021-0796-E790-38651E682F7C}"/>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15" name="Freeform 35">
                <a:extLst>
                  <a:ext uri="{FF2B5EF4-FFF2-40B4-BE49-F238E27FC236}">
                    <a16:creationId xmlns:a16="http://schemas.microsoft.com/office/drawing/2014/main" id="{8548CE27-FA0F-24E8-B203-001FC5121A8C}"/>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16" name="Freeform 36">
                <a:extLst>
                  <a:ext uri="{FF2B5EF4-FFF2-40B4-BE49-F238E27FC236}">
                    <a16:creationId xmlns:a16="http://schemas.microsoft.com/office/drawing/2014/main" id="{BD055FAC-F54F-4985-F139-07C62056EB44}"/>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17" name="Freeform 37">
                <a:extLst>
                  <a:ext uri="{FF2B5EF4-FFF2-40B4-BE49-F238E27FC236}">
                    <a16:creationId xmlns:a16="http://schemas.microsoft.com/office/drawing/2014/main" id="{E5A07662-FEB0-8474-8E8D-A1C554BCF137}"/>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18" name="Freeform 38">
                <a:extLst>
                  <a:ext uri="{FF2B5EF4-FFF2-40B4-BE49-F238E27FC236}">
                    <a16:creationId xmlns:a16="http://schemas.microsoft.com/office/drawing/2014/main" id="{026A99B7-72FF-DE05-1A65-EF3EA2CEC233}"/>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19" name="Freeform 39">
                <a:extLst>
                  <a:ext uri="{FF2B5EF4-FFF2-40B4-BE49-F238E27FC236}">
                    <a16:creationId xmlns:a16="http://schemas.microsoft.com/office/drawing/2014/main" id="{13CADDAE-084E-FD0B-F366-A939084C7FFA}"/>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20" name="Freeform 40">
                <a:extLst>
                  <a:ext uri="{FF2B5EF4-FFF2-40B4-BE49-F238E27FC236}">
                    <a16:creationId xmlns:a16="http://schemas.microsoft.com/office/drawing/2014/main" id="{D68E585D-6372-0AAD-44D0-C0ED5D3ECD38}"/>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21" name="Freeform 41">
                <a:extLst>
                  <a:ext uri="{FF2B5EF4-FFF2-40B4-BE49-F238E27FC236}">
                    <a16:creationId xmlns:a16="http://schemas.microsoft.com/office/drawing/2014/main" id="{1C61B79A-C70B-F30B-43EB-33227FB84C5A}"/>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22" name="Freeform 42">
                <a:extLst>
                  <a:ext uri="{FF2B5EF4-FFF2-40B4-BE49-F238E27FC236}">
                    <a16:creationId xmlns:a16="http://schemas.microsoft.com/office/drawing/2014/main" id="{432C2195-E8DF-A9F3-93FC-3685FBDC4527}"/>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23" name="Freeform 43">
                <a:extLst>
                  <a:ext uri="{FF2B5EF4-FFF2-40B4-BE49-F238E27FC236}">
                    <a16:creationId xmlns:a16="http://schemas.microsoft.com/office/drawing/2014/main" id="{6E55C458-80C1-57B1-2609-C7B5488E4806}"/>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24" name="Freeform 44">
                <a:extLst>
                  <a:ext uri="{FF2B5EF4-FFF2-40B4-BE49-F238E27FC236}">
                    <a16:creationId xmlns:a16="http://schemas.microsoft.com/office/drawing/2014/main" id="{8607E967-8FAE-2166-65C4-290DF00D5C24}"/>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46125" name="Freeform 45">
                <a:extLst>
                  <a:ext uri="{FF2B5EF4-FFF2-40B4-BE49-F238E27FC236}">
                    <a16:creationId xmlns:a16="http://schemas.microsoft.com/office/drawing/2014/main" id="{110521D0-2EE0-0408-ED30-A986CA133DE6}"/>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US"/>
              </a:p>
            </p:txBody>
          </p:sp>
          <p:sp>
            <p:nvSpPr>
              <p:cNvPr id="1067" name="Freeform 46">
                <a:extLst>
                  <a:ext uri="{FF2B5EF4-FFF2-40B4-BE49-F238E27FC236}">
                    <a16:creationId xmlns:a16="http://schemas.microsoft.com/office/drawing/2014/main" id="{30E131BD-4709-37F7-4A1A-0A9D193371D4}"/>
                  </a:ext>
                </a:extLst>
              </p:cNvPr>
              <p:cNvSpPr>
                <a:spLocks/>
              </p:cNvSpPr>
              <p:nvPr/>
            </p:nvSpPr>
            <p:spPr bwMode="hidden">
              <a:xfrm>
                <a:off x="5280" y="3186"/>
                <a:ext cx="383" cy="96"/>
              </a:xfrm>
              <a:custGeom>
                <a:avLst/>
                <a:gdLst>
                  <a:gd name="T0" fmla="*/ 211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1 w 382"/>
                  <a:gd name="T19" fmla="*/ 96 h 96"/>
                  <a:gd name="T20" fmla="*/ 265 w 382"/>
                  <a:gd name="T21" fmla="*/ 90 h 96"/>
                  <a:gd name="T22" fmla="*/ 313 w 382"/>
                  <a:gd name="T23" fmla="*/ 84 h 96"/>
                  <a:gd name="T24" fmla="*/ 354 w 382"/>
                  <a:gd name="T25" fmla="*/ 66 h 96"/>
                  <a:gd name="T26" fmla="*/ 384 w 382"/>
                  <a:gd name="T27" fmla="*/ 42 h 96"/>
                  <a:gd name="T28" fmla="*/ 378 w 382"/>
                  <a:gd name="T29" fmla="*/ 42 h 96"/>
                  <a:gd name="T30" fmla="*/ 348 w 382"/>
                  <a:gd name="T31" fmla="*/ 66 h 96"/>
                  <a:gd name="T32" fmla="*/ 307 w 382"/>
                  <a:gd name="T33" fmla="*/ 78 h 96"/>
                  <a:gd name="T34" fmla="*/ 265 w 382"/>
                  <a:gd name="T35" fmla="*/ 90 h 96"/>
                  <a:gd name="T36" fmla="*/ 211 w 382"/>
                  <a:gd name="T37" fmla="*/ 96 h 96"/>
                  <a:gd name="T38" fmla="*/ 211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47">
                <a:extLst>
                  <a:ext uri="{FF2B5EF4-FFF2-40B4-BE49-F238E27FC236}">
                    <a16:creationId xmlns:a16="http://schemas.microsoft.com/office/drawing/2014/main" id="{B494DFA9-89A9-2531-926D-2C656E7FDF18}"/>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48">
                <a:extLst>
                  <a:ext uri="{FF2B5EF4-FFF2-40B4-BE49-F238E27FC236}">
                    <a16:creationId xmlns:a16="http://schemas.microsoft.com/office/drawing/2014/main" id="{E69BE10F-7D44-63CA-AACD-924255A54E73}"/>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49">
                <a:extLst>
                  <a:ext uri="{FF2B5EF4-FFF2-40B4-BE49-F238E27FC236}">
                    <a16:creationId xmlns:a16="http://schemas.microsoft.com/office/drawing/2014/main" id="{A5695F63-31D9-C667-D5FA-46100BDEF8CC}"/>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50">
                <a:extLst>
                  <a:ext uri="{FF2B5EF4-FFF2-40B4-BE49-F238E27FC236}">
                    <a16:creationId xmlns:a16="http://schemas.microsoft.com/office/drawing/2014/main" id="{8052FAC2-12E5-FCB9-646A-E86D96251214}"/>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51">
                <a:extLst>
                  <a:ext uri="{FF2B5EF4-FFF2-40B4-BE49-F238E27FC236}">
                    <a16:creationId xmlns:a16="http://schemas.microsoft.com/office/drawing/2014/main" id="{9024FA6F-8BD6-F374-EA04-E2C47A1430F2}"/>
                  </a:ext>
                </a:extLst>
              </p:cNvPr>
              <p:cNvSpPr>
                <a:spLocks/>
              </p:cNvSpPr>
              <p:nvPr/>
            </p:nvSpPr>
            <p:spPr bwMode="hidden">
              <a:xfrm>
                <a:off x="5489" y="3042"/>
                <a:ext cx="186" cy="210"/>
              </a:xfrm>
              <a:custGeom>
                <a:avLst/>
                <a:gdLst>
                  <a:gd name="T0" fmla="*/ 0 w 185"/>
                  <a:gd name="T1" fmla="*/ 6 h 210"/>
                  <a:gd name="T2" fmla="*/ 66 w 185"/>
                  <a:gd name="T3" fmla="*/ 12 h 210"/>
                  <a:gd name="T4" fmla="*/ 121 w 185"/>
                  <a:gd name="T5" fmla="*/ 36 h 210"/>
                  <a:gd name="T6" fmla="*/ 157 w 185"/>
                  <a:gd name="T7" fmla="*/ 72 h 210"/>
                  <a:gd name="T8" fmla="*/ 163 w 185"/>
                  <a:gd name="T9" fmla="*/ 90 h 210"/>
                  <a:gd name="T10" fmla="*/ 169 w 185"/>
                  <a:gd name="T11" fmla="*/ 114 h 210"/>
                  <a:gd name="T12" fmla="*/ 163 w 185"/>
                  <a:gd name="T13" fmla="*/ 138 h 210"/>
                  <a:gd name="T14" fmla="*/ 151 w 185"/>
                  <a:gd name="T15" fmla="*/ 162 h 210"/>
                  <a:gd name="T16" fmla="*/ 121 w 185"/>
                  <a:gd name="T17" fmla="*/ 180 h 210"/>
                  <a:gd name="T18" fmla="*/ 90 w 185"/>
                  <a:gd name="T19" fmla="*/ 198 h 210"/>
                  <a:gd name="T20" fmla="*/ 98 w 185"/>
                  <a:gd name="T21" fmla="*/ 210 h 210"/>
                  <a:gd name="T22" fmla="*/ 133 w 185"/>
                  <a:gd name="T23" fmla="*/ 192 h 210"/>
                  <a:gd name="T24" fmla="*/ 163 w 185"/>
                  <a:gd name="T25" fmla="*/ 168 h 210"/>
                  <a:gd name="T26" fmla="*/ 181 w 185"/>
                  <a:gd name="T27" fmla="*/ 144 h 210"/>
                  <a:gd name="T28" fmla="*/ 187 w 185"/>
                  <a:gd name="T29" fmla="*/ 114 h 210"/>
                  <a:gd name="T30" fmla="*/ 181 w 185"/>
                  <a:gd name="T31" fmla="*/ 90 h 210"/>
                  <a:gd name="T32" fmla="*/ 175 w 185"/>
                  <a:gd name="T33" fmla="*/ 66 h 210"/>
                  <a:gd name="T34" fmla="*/ 157 w 185"/>
                  <a:gd name="T35" fmla="*/ 48 h 210"/>
                  <a:gd name="T36" fmla="*/ 133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3" name="Freeform 52">
                <a:extLst>
                  <a:ext uri="{FF2B5EF4-FFF2-40B4-BE49-F238E27FC236}">
                    <a16:creationId xmlns:a16="http://schemas.microsoft.com/office/drawing/2014/main" id="{A19E2853-4F9D-80A3-C5D7-7C7CC9F13C40}"/>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33" name="Oval 53">
                <a:extLst>
                  <a:ext uri="{FF2B5EF4-FFF2-40B4-BE49-F238E27FC236}">
                    <a16:creationId xmlns:a16="http://schemas.microsoft.com/office/drawing/2014/main" id="{11041750-D0F9-5A79-A05F-D63382F3B53A}"/>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nvGrpSpPr>
              <p:cNvPr id="1075" name="Group 54">
                <a:extLst>
                  <a:ext uri="{FF2B5EF4-FFF2-40B4-BE49-F238E27FC236}">
                    <a16:creationId xmlns:a16="http://schemas.microsoft.com/office/drawing/2014/main" id="{46756CE3-3849-DC88-70AA-5F047E6ED169}"/>
                  </a:ext>
                </a:extLst>
              </p:cNvPr>
              <p:cNvGrpSpPr>
                <a:grpSpLocks/>
              </p:cNvGrpSpPr>
              <p:nvPr userDrawn="1"/>
            </p:nvGrpSpPr>
            <p:grpSpPr bwMode="auto">
              <a:xfrm>
                <a:off x="4546" y="3608"/>
                <a:ext cx="518" cy="319"/>
                <a:chOff x="4546" y="3608"/>
                <a:chExt cx="518" cy="319"/>
              </a:xfrm>
            </p:grpSpPr>
            <p:sp>
              <p:nvSpPr>
                <p:cNvPr id="46135" name="Oval 55">
                  <a:extLst>
                    <a:ext uri="{FF2B5EF4-FFF2-40B4-BE49-F238E27FC236}">
                      <a16:creationId xmlns:a16="http://schemas.microsoft.com/office/drawing/2014/main" id="{D2EC85E7-D829-8134-5BF0-5ABB9A02E7A4}"/>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136" name="Oval 56">
                  <a:extLst>
                    <a:ext uri="{FF2B5EF4-FFF2-40B4-BE49-F238E27FC236}">
                      <a16:creationId xmlns:a16="http://schemas.microsoft.com/office/drawing/2014/main" id="{504A8450-3E50-D7BC-E5C3-D9C024F22128}"/>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137" name="Oval 57">
                  <a:extLst>
                    <a:ext uri="{FF2B5EF4-FFF2-40B4-BE49-F238E27FC236}">
                      <a16:creationId xmlns:a16="http://schemas.microsoft.com/office/drawing/2014/main" id="{5B44A52D-8D02-7B46-D142-4E13E0C72BD9}"/>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138" name="Oval 58">
                  <a:extLst>
                    <a:ext uri="{FF2B5EF4-FFF2-40B4-BE49-F238E27FC236}">
                      <a16:creationId xmlns:a16="http://schemas.microsoft.com/office/drawing/2014/main" id="{ED5898EE-64C6-2898-14B3-AC0249536649}"/>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139" name="Oval 59">
                  <a:extLst>
                    <a:ext uri="{FF2B5EF4-FFF2-40B4-BE49-F238E27FC236}">
                      <a16:creationId xmlns:a16="http://schemas.microsoft.com/office/drawing/2014/main" id="{60BCB0DF-58F8-7700-2D3E-00C11C42B4DE}"/>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sp>
              <p:nvSpPr>
                <p:cNvPr id="46140" name="Oval 60">
                  <a:extLst>
                    <a:ext uri="{FF2B5EF4-FFF2-40B4-BE49-F238E27FC236}">
                      <a16:creationId xmlns:a16="http://schemas.microsoft.com/office/drawing/2014/main" id="{0780D35C-3BA3-48F8-9425-9A3335E6B1BC}"/>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en-US"/>
                </a:p>
              </p:txBody>
            </p:sp>
          </p:grpSp>
          <p:grpSp>
            <p:nvGrpSpPr>
              <p:cNvPr id="1076" name="Group 61">
                <a:extLst>
                  <a:ext uri="{FF2B5EF4-FFF2-40B4-BE49-F238E27FC236}">
                    <a16:creationId xmlns:a16="http://schemas.microsoft.com/office/drawing/2014/main" id="{DD68F24E-0E16-A45D-2387-09D44B32A5B0}"/>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22D15B26-413A-2193-6EF1-29B61F8B5EBC}"/>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78" name="Oval 63">
                  <a:extLst>
                    <a:ext uri="{FF2B5EF4-FFF2-40B4-BE49-F238E27FC236}">
                      <a16:creationId xmlns:a16="http://schemas.microsoft.com/office/drawing/2014/main" id="{A9D5C865-2A98-8590-39E4-6480E31B0169}"/>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79" name="Oval 64">
                  <a:extLst>
                    <a:ext uri="{FF2B5EF4-FFF2-40B4-BE49-F238E27FC236}">
                      <a16:creationId xmlns:a16="http://schemas.microsoft.com/office/drawing/2014/main" id="{4DBBFB23-AB24-FE93-A5EF-65290DB90761}"/>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80" name="Oval 65">
                  <a:extLst>
                    <a:ext uri="{FF2B5EF4-FFF2-40B4-BE49-F238E27FC236}">
                      <a16:creationId xmlns:a16="http://schemas.microsoft.com/office/drawing/2014/main" id="{B9B90089-DC90-9D38-57D3-DC100135C067}"/>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grpSp>
      </p:grpSp>
      <p:sp>
        <p:nvSpPr>
          <p:cNvPr id="46146" name="Rectangle 66">
            <a:extLst>
              <a:ext uri="{FF2B5EF4-FFF2-40B4-BE49-F238E27FC236}">
                <a16:creationId xmlns:a16="http://schemas.microsoft.com/office/drawing/2014/main" id="{012DD030-8272-507B-2E9D-E8B6A411423D}"/>
              </a:ext>
            </a:extLst>
          </p:cNvPr>
          <p:cNvSpPr>
            <a:spLocks noGrp="1" noChangeArrowheads="1"/>
          </p:cNvSpPr>
          <p:nvPr>
            <p:ph type="title"/>
          </p:nvPr>
        </p:nvSpPr>
        <p:spPr bwMode="black">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46147" name="Rectangle 67">
            <a:extLst>
              <a:ext uri="{FF2B5EF4-FFF2-40B4-BE49-F238E27FC236}">
                <a16:creationId xmlns:a16="http://schemas.microsoft.com/office/drawing/2014/main" id="{954316A6-0DBA-BECF-EF72-0DFEB6836DB5}"/>
              </a:ext>
            </a:extLst>
          </p:cNvPr>
          <p:cNvSpPr>
            <a:spLocks noGrp="1" noChangeArrowheads="1"/>
          </p:cNvSpPr>
          <p:nvPr>
            <p:ph type="dt" sz="half" idx="2"/>
          </p:nvPr>
        </p:nvSpPr>
        <p:spPr bwMode="black">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en-US"/>
          </a:p>
        </p:txBody>
      </p:sp>
      <p:sp>
        <p:nvSpPr>
          <p:cNvPr id="46148" name="Rectangle 68">
            <a:extLst>
              <a:ext uri="{FF2B5EF4-FFF2-40B4-BE49-F238E27FC236}">
                <a16:creationId xmlns:a16="http://schemas.microsoft.com/office/drawing/2014/main" id="{CFF40633-C8D8-2528-F05B-6CE0E8AAE9DA}"/>
              </a:ext>
            </a:extLst>
          </p:cNvPr>
          <p:cNvSpPr>
            <a:spLocks noGrp="1" noChangeArrowheads="1"/>
          </p:cNvSpPr>
          <p:nvPr>
            <p:ph type="ftr" sz="quarter" idx="3"/>
          </p:nvPr>
        </p:nvSpPr>
        <p:spPr bwMode="black">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en-US"/>
          </a:p>
        </p:txBody>
      </p:sp>
      <p:sp>
        <p:nvSpPr>
          <p:cNvPr id="46149" name="Rectangle 69">
            <a:extLst>
              <a:ext uri="{FF2B5EF4-FFF2-40B4-BE49-F238E27FC236}">
                <a16:creationId xmlns:a16="http://schemas.microsoft.com/office/drawing/2014/main" id="{C17FAE60-1381-22A0-0C9B-64DAF882171D}"/>
              </a:ext>
            </a:extLst>
          </p:cNvPr>
          <p:cNvSpPr>
            <a:spLocks noGrp="1" noChangeArrowheads="1"/>
          </p:cNvSpPr>
          <p:nvPr>
            <p:ph type="sldNum" sz="quarter" idx="4"/>
          </p:nvPr>
        </p:nvSpPr>
        <p:spPr bwMode="black">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1490E13A-0918-48B7-A367-EB347918DE46}" type="slidenum">
              <a:rPr lang="en-US" altLang="en-US"/>
              <a:pPr/>
              <a:t>‹#›</a:t>
            </a:fld>
            <a:endParaRPr lang="en-US" altLang="en-US"/>
          </a:p>
        </p:txBody>
      </p:sp>
      <p:sp>
        <p:nvSpPr>
          <p:cNvPr id="46150" name="Rectangle 70">
            <a:extLst>
              <a:ext uri="{FF2B5EF4-FFF2-40B4-BE49-F238E27FC236}">
                <a16:creationId xmlns:a16="http://schemas.microsoft.com/office/drawing/2014/main" id="{09B79FA2-CC62-D5E5-67B9-5861896C1633}"/>
              </a:ext>
            </a:extLst>
          </p:cNvPr>
          <p:cNvSpPr>
            <a:spLocks noGrp="1" noChangeArrowheads="1"/>
          </p:cNvSpPr>
          <p:nvPr>
            <p:ph type="body" idx="1"/>
          </p:nvPr>
        </p:nvSpPr>
        <p:spPr bwMode="black">
          <a:xfrm>
            <a:off x="457200" y="1676400"/>
            <a:ext cx="82296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5AE0B9A-8D59-28D6-41D7-7A8584111104}"/>
              </a:ext>
            </a:extLst>
          </p:cNvPr>
          <p:cNvSpPr>
            <a:spLocks noGrp="1" noChangeArrowheads="1"/>
          </p:cNvSpPr>
          <p:nvPr>
            <p:ph type="ctrTitle"/>
          </p:nvPr>
        </p:nvSpPr>
        <p:spPr>
          <a:xfrm>
            <a:off x="838200" y="457200"/>
            <a:ext cx="7848600" cy="2765425"/>
          </a:xfrm>
        </p:spPr>
        <p:txBody>
          <a:bodyPr/>
          <a:lstStyle/>
          <a:p>
            <a:pPr eaLnBrk="1" hangingPunct="1">
              <a:defRPr/>
            </a:pPr>
            <a:r>
              <a:rPr lang="en-US" altLang="en-US" dirty="0"/>
              <a:t>Cryptography and Network Security</a:t>
            </a:r>
            <a:br>
              <a:rPr lang="en-US" altLang="en-US" dirty="0"/>
            </a:br>
            <a:endParaRPr lang="en-AU" altLang="en-US" dirty="0"/>
          </a:p>
        </p:txBody>
      </p:sp>
      <p:sp>
        <p:nvSpPr>
          <p:cNvPr id="2051" name="Rectangle 3">
            <a:extLst>
              <a:ext uri="{FF2B5EF4-FFF2-40B4-BE49-F238E27FC236}">
                <a16:creationId xmlns:a16="http://schemas.microsoft.com/office/drawing/2014/main" id="{8452114A-91C7-E0A3-1CB7-D4979E557B6D}"/>
              </a:ext>
            </a:extLst>
          </p:cNvPr>
          <p:cNvSpPr>
            <a:spLocks noGrp="1" noChangeArrowheads="1"/>
          </p:cNvSpPr>
          <p:nvPr>
            <p:ph type="subTitle" idx="1"/>
          </p:nvPr>
        </p:nvSpPr>
        <p:spPr>
          <a:xfrm>
            <a:off x="1371600" y="3657600"/>
            <a:ext cx="6400800" cy="2671763"/>
          </a:xfrm>
        </p:spPr>
        <p:txBody>
          <a:bodyPr/>
          <a:lstStyle/>
          <a:p>
            <a:pPr eaLnBrk="1" hangingPunct="1">
              <a:defRPr/>
            </a:pPr>
            <a:r>
              <a:rPr lang="en-AU" altLang="en-US" sz="4000"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D1CD5CA1-7932-291D-F5B0-3AA70D558548}"/>
              </a:ext>
            </a:extLst>
          </p:cNvPr>
          <p:cNvSpPr>
            <a:spLocks noGrp="1" noChangeArrowheads="1"/>
          </p:cNvSpPr>
          <p:nvPr>
            <p:ph type="title"/>
          </p:nvPr>
        </p:nvSpPr>
        <p:spPr/>
        <p:txBody>
          <a:bodyPr/>
          <a:lstStyle/>
          <a:p>
            <a:pPr eaLnBrk="1" hangingPunct="1">
              <a:defRPr/>
            </a:pPr>
            <a:r>
              <a:rPr lang="en-US" altLang="en-US"/>
              <a:t>Security Services</a:t>
            </a:r>
            <a:endParaRPr lang="en-AU" altLang="en-US"/>
          </a:p>
        </p:txBody>
      </p:sp>
      <p:sp>
        <p:nvSpPr>
          <p:cNvPr id="30723" name="Rectangle 1027">
            <a:extLst>
              <a:ext uri="{FF2B5EF4-FFF2-40B4-BE49-F238E27FC236}">
                <a16:creationId xmlns:a16="http://schemas.microsoft.com/office/drawing/2014/main" id="{0E36A6EC-DDE9-A7A4-2822-F30FCEE1E1D4}"/>
              </a:ext>
            </a:extLst>
          </p:cNvPr>
          <p:cNvSpPr>
            <a:spLocks noGrp="1" noChangeArrowheads="1"/>
          </p:cNvSpPr>
          <p:nvPr>
            <p:ph type="body" idx="1"/>
          </p:nvPr>
        </p:nvSpPr>
        <p:spPr>
          <a:xfrm>
            <a:off x="457200" y="1676400"/>
            <a:ext cx="8229600" cy="4800600"/>
          </a:xfrm>
        </p:spPr>
        <p:txBody>
          <a:bodyPr/>
          <a:lstStyle/>
          <a:p>
            <a:pPr eaLnBrk="1" hangingPunct="1">
              <a:lnSpc>
                <a:spcPct val="90000"/>
              </a:lnSpc>
              <a:defRPr/>
            </a:pPr>
            <a:r>
              <a:rPr lang="en-AU" altLang="en-US"/>
              <a:t>X.800:</a:t>
            </a:r>
          </a:p>
          <a:p>
            <a:pPr lvl="1" eaLnBrk="1" hangingPunct="1">
              <a:lnSpc>
                <a:spcPct val="90000"/>
              </a:lnSpc>
              <a:buFont typeface="Wingdings" panose="05000000000000000000" pitchFamily="2" charset="2"/>
              <a:buNone/>
              <a:defRPr/>
            </a:pPr>
            <a:r>
              <a:rPr lang="en-AU" altLang="en-US"/>
              <a:t>“a service provided by a protocol layer of communicating open systems, which ensures adequate security of the systems or of data transfers”</a:t>
            </a:r>
          </a:p>
          <a:p>
            <a:pPr lvl="1" eaLnBrk="1" hangingPunct="1">
              <a:lnSpc>
                <a:spcPct val="90000"/>
              </a:lnSpc>
              <a:buFont typeface="Wingdings" panose="05000000000000000000" pitchFamily="2" charset="2"/>
              <a:buNone/>
              <a:defRPr/>
            </a:pPr>
            <a:endParaRPr lang="en-AU" altLang="en-US"/>
          </a:p>
          <a:p>
            <a:pPr eaLnBrk="1" hangingPunct="1">
              <a:lnSpc>
                <a:spcPct val="90000"/>
              </a:lnSpc>
              <a:defRPr/>
            </a:pPr>
            <a:r>
              <a:rPr lang="en-AU" altLang="en-US"/>
              <a:t>RFC 2828:</a:t>
            </a:r>
          </a:p>
          <a:p>
            <a:pPr lvl="1" eaLnBrk="1" hangingPunct="1">
              <a:lnSpc>
                <a:spcPct val="90000"/>
              </a:lnSpc>
              <a:buFont typeface="Wingdings" panose="05000000000000000000" pitchFamily="2" charset="2"/>
              <a:buNone/>
              <a:defRPr/>
            </a:pPr>
            <a:r>
              <a:rPr lang="en-AU" altLang="en-US"/>
              <a:t>“a processing or communication service provided by a system to give a specific kind of protection to system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B9F65FF-5034-0702-D920-CD7B95E6A367}"/>
              </a:ext>
            </a:extLst>
          </p:cNvPr>
          <p:cNvSpPr>
            <a:spLocks noGrp="1" noChangeArrowheads="1"/>
          </p:cNvSpPr>
          <p:nvPr>
            <p:ph type="title"/>
          </p:nvPr>
        </p:nvSpPr>
        <p:spPr/>
        <p:txBody>
          <a:bodyPr/>
          <a:lstStyle/>
          <a:p>
            <a:pPr eaLnBrk="1" hangingPunct="1">
              <a:defRPr/>
            </a:pPr>
            <a:r>
              <a:rPr lang="en-US" altLang="en-US"/>
              <a:t>Security Services (X.800)</a:t>
            </a:r>
            <a:endParaRPr lang="en-AU" altLang="en-US"/>
          </a:p>
        </p:txBody>
      </p:sp>
      <p:sp>
        <p:nvSpPr>
          <p:cNvPr id="33795" name="Rectangle 3">
            <a:extLst>
              <a:ext uri="{FF2B5EF4-FFF2-40B4-BE49-F238E27FC236}">
                <a16:creationId xmlns:a16="http://schemas.microsoft.com/office/drawing/2014/main" id="{87ED9936-4492-D292-7AD5-D567960B7662}"/>
              </a:ext>
            </a:extLst>
          </p:cNvPr>
          <p:cNvSpPr>
            <a:spLocks noGrp="1" noChangeArrowheads="1"/>
          </p:cNvSpPr>
          <p:nvPr>
            <p:ph type="body" idx="1"/>
          </p:nvPr>
        </p:nvSpPr>
        <p:spPr/>
        <p:txBody>
          <a:bodyPr/>
          <a:lstStyle/>
          <a:p>
            <a:pPr eaLnBrk="1" hangingPunct="1">
              <a:lnSpc>
                <a:spcPct val="90000"/>
              </a:lnSpc>
              <a:defRPr/>
            </a:pPr>
            <a:r>
              <a:rPr lang="en-US" altLang="en-US" sz="2800" b="1"/>
              <a:t>Authentication</a:t>
            </a:r>
            <a:r>
              <a:rPr lang="en-US" altLang="en-US" sz="2800"/>
              <a:t> - </a:t>
            </a:r>
            <a:r>
              <a:rPr lang="en-AU" altLang="en-US" sz="2800"/>
              <a:t>assurance that the communicating entity is the one claimed</a:t>
            </a:r>
          </a:p>
          <a:p>
            <a:pPr eaLnBrk="1" hangingPunct="1">
              <a:lnSpc>
                <a:spcPct val="90000"/>
              </a:lnSpc>
              <a:defRPr/>
            </a:pPr>
            <a:r>
              <a:rPr lang="en-US" altLang="en-US" sz="2800" b="1"/>
              <a:t>Access Control</a:t>
            </a:r>
            <a:r>
              <a:rPr lang="en-US" altLang="en-US" sz="2800"/>
              <a:t> - </a:t>
            </a:r>
            <a:r>
              <a:rPr lang="en-AU" altLang="en-US" sz="2800"/>
              <a:t>prevention of the unauthorized use of a resource</a:t>
            </a:r>
          </a:p>
          <a:p>
            <a:pPr eaLnBrk="1" hangingPunct="1">
              <a:lnSpc>
                <a:spcPct val="90000"/>
              </a:lnSpc>
              <a:defRPr/>
            </a:pPr>
            <a:r>
              <a:rPr lang="en-US" altLang="en-US" sz="2800" b="1"/>
              <a:t>Data Confidentiality</a:t>
            </a:r>
            <a:r>
              <a:rPr lang="en-US" altLang="en-US" sz="2800"/>
              <a:t> –</a:t>
            </a:r>
            <a:r>
              <a:rPr lang="en-AU" altLang="en-US" sz="2800"/>
              <a:t>protection of data from unauthorized disclosure</a:t>
            </a:r>
          </a:p>
          <a:p>
            <a:pPr eaLnBrk="1" hangingPunct="1">
              <a:lnSpc>
                <a:spcPct val="90000"/>
              </a:lnSpc>
              <a:defRPr/>
            </a:pPr>
            <a:r>
              <a:rPr lang="en-US" altLang="en-US" sz="2800" b="1"/>
              <a:t>Data Integrity</a:t>
            </a:r>
            <a:r>
              <a:rPr lang="en-US" altLang="en-US" sz="2800"/>
              <a:t> - </a:t>
            </a:r>
            <a:r>
              <a:rPr lang="en-AU" altLang="en-US" sz="2800"/>
              <a:t>assurance that data received is as sent by an authorized entity</a:t>
            </a:r>
          </a:p>
          <a:p>
            <a:pPr eaLnBrk="1" hangingPunct="1">
              <a:lnSpc>
                <a:spcPct val="90000"/>
              </a:lnSpc>
              <a:defRPr/>
            </a:pPr>
            <a:r>
              <a:rPr lang="en-US" altLang="en-US" sz="2800" b="1"/>
              <a:t>Non-Repudiation</a:t>
            </a:r>
            <a:r>
              <a:rPr lang="en-US" altLang="en-US" sz="2800"/>
              <a:t> - </a:t>
            </a:r>
            <a:r>
              <a:rPr lang="en-AU" altLang="en-US" sz="2800"/>
              <a:t>protection against denial by one of the parties in a communication</a:t>
            </a:r>
          </a:p>
          <a:p>
            <a:pPr eaLnBrk="1" hangingPunct="1">
              <a:lnSpc>
                <a:spcPct val="90000"/>
              </a:lnSpc>
              <a:defRPr/>
            </a:pPr>
            <a:endParaRPr lang="en-AU" altLang="en-US" sz="2800"/>
          </a:p>
          <a:p>
            <a:pPr eaLnBrk="1" hangingPunct="1">
              <a:lnSpc>
                <a:spcPct val="90000"/>
              </a:lnSpc>
              <a:defRPr/>
            </a:pPr>
            <a:endParaRPr lang="en-AU" altLang="en-US" sz="2800"/>
          </a:p>
          <a:p>
            <a:pPr eaLnBrk="1" hangingPunct="1">
              <a:lnSpc>
                <a:spcPct val="90000"/>
              </a:lnSpc>
              <a:defRPr/>
            </a:pPr>
            <a:endParaRPr lang="en-AU" altLang="en-US" sz="2800"/>
          </a:p>
          <a:p>
            <a:pPr eaLnBrk="1" hangingPunct="1">
              <a:lnSpc>
                <a:spcPct val="90000"/>
              </a:lnSpc>
              <a:defRPr/>
            </a:pPr>
            <a:endParaRPr lang="en-AU"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F952FD4-E1E1-BC36-4321-22FF39F8565D}"/>
              </a:ext>
            </a:extLst>
          </p:cNvPr>
          <p:cNvSpPr>
            <a:spLocks noGrp="1" noChangeArrowheads="1"/>
          </p:cNvSpPr>
          <p:nvPr>
            <p:ph type="title"/>
          </p:nvPr>
        </p:nvSpPr>
        <p:spPr/>
        <p:txBody>
          <a:bodyPr/>
          <a:lstStyle/>
          <a:p>
            <a:pPr eaLnBrk="1" hangingPunct="1">
              <a:defRPr/>
            </a:pPr>
            <a:r>
              <a:rPr lang="en-US" altLang="en-US"/>
              <a:t>Security Mechanism</a:t>
            </a:r>
            <a:endParaRPr lang="en-AU" altLang="en-US"/>
          </a:p>
        </p:txBody>
      </p:sp>
      <p:sp>
        <p:nvSpPr>
          <p:cNvPr id="28675" name="Rectangle 3">
            <a:extLst>
              <a:ext uri="{FF2B5EF4-FFF2-40B4-BE49-F238E27FC236}">
                <a16:creationId xmlns:a16="http://schemas.microsoft.com/office/drawing/2014/main" id="{486498FD-186A-1C80-891E-E2AD52B711EA}"/>
              </a:ext>
            </a:extLst>
          </p:cNvPr>
          <p:cNvSpPr>
            <a:spLocks noGrp="1" noChangeArrowheads="1"/>
          </p:cNvSpPr>
          <p:nvPr>
            <p:ph type="body" idx="1"/>
          </p:nvPr>
        </p:nvSpPr>
        <p:spPr/>
        <p:txBody>
          <a:bodyPr/>
          <a:lstStyle/>
          <a:p>
            <a:pPr eaLnBrk="1" hangingPunct="1">
              <a:lnSpc>
                <a:spcPct val="90000"/>
              </a:lnSpc>
              <a:defRPr/>
            </a:pPr>
            <a:r>
              <a:rPr lang="en-US" altLang="en-US"/>
              <a:t>feature designed to detect, prevent, or recover from a security attack</a:t>
            </a:r>
            <a:endParaRPr lang="en-AU" altLang="en-US"/>
          </a:p>
          <a:p>
            <a:pPr eaLnBrk="1" hangingPunct="1">
              <a:lnSpc>
                <a:spcPct val="90000"/>
              </a:lnSpc>
              <a:defRPr/>
            </a:pPr>
            <a:r>
              <a:rPr lang="en-AU" altLang="en-US"/>
              <a:t>no single mechanism that will support all services required</a:t>
            </a:r>
          </a:p>
          <a:p>
            <a:pPr eaLnBrk="1" hangingPunct="1">
              <a:lnSpc>
                <a:spcPct val="90000"/>
              </a:lnSpc>
              <a:defRPr/>
            </a:pPr>
            <a:r>
              <a:rPr lang="en-US" altLang="en-US"/>
              <a:t>however </a:t>
            </a:r>
            <a:r>
              <a:rPr lang="en-AU" altLang="en-US"/>
              <a:t>one particular element underlies many of the security mechanisms in use:</a:t>
            </a:r>
          </a:p>
          <a:p>
            <a:pPr lvl="1" eaLnBrk="1" hangingPunct="1">
              <a:lnSpc>
                <a:spcPct val="90000"/>
              </a:lnSpc>
              <a:defRPr/>
            </a:pPr>
            <a:r>
              <a:rPr lang="en-AU" altLang="en-US" b="1"/>
              <a:t>cryptographic techniques</a:t>
            </a:r>
            <a:endParaRPr lang="en-AU" altLang="en-US"/>
          </a:p>
          <a:p>
            <a:pPr eaLnBrk="1" hangingPunct="1">
              <a:lnSpc>
                <a:spcPct val="90000"/>
              </a:lnSpc>
              <a:defRPr/>
            </a:pPr>
            <a:r>
              <a:rPr lang="en-US" altLang="en-US"/>
              <a:t>hence our focus on this topic</a:t>
            </a:r>
            <a:endParaRPr lang="en-AU" altLang="en-US"/>
          </a:p>
          <a:p>
            <a:pPr eaLnBrk="1" hangingPunct="1">
              <a:lnSpc>
                <a:spcPct val="90000"/>
              </a:lnSpc>
              <a:defRPr/>
            </a:pPr>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CF9A4BC-FF0E-2E30-55CA-35F92E174950}"/>
              </a:ext>
            </a:extLst>
          </p:cNvPr>
          <p:cNvSpPr>
            <a:spLocks noGrp="1" noChangeArrowheads="1"/>
          </p:cNvSpPr>
          <p:nvPr>
            <p:ph type="title"/>
          </p:nvPr>
        </p:nvSpPr>
        <p:spPr/>
        <p:txBody>
          <a:bodyPr/>
          <a:lstStyle/>
          <a:p>
            <a:pPr eaLnBrk="1" hangingPunct="1">
              <a:defRPr/>
            </a:pPr>
            <a:r>
              <a:rPr lang="en-US" altLang="en-US"/>
              <a:t>Security Mechanisms (X.800)</a:t>
            </a:r>
            <a:endParaRPr lang="en-AU" altLang="en-US"/>
          </a:p>
        </p:txBody>
      </p:sp>
      <p:sp>
        <p:nvSpPr>
          <p:cNvPr id="35843" name="Rectangle 3">
            <a:extLst>
              <a:ext uri="{FF2B5EF4-FFF2-40B4-BE49-F238E27FC236}">
                <a16:creationId xmlns:a16="http://schemas.microsoft.com/office/drawing/2014/main" id="{B23F7423-A0BD-03A2-1F73-EE660C92FC96}"/>
              </a:ext>
            </a:extLst>
          </p:cNvPr>
          <p:cNvSpPr>
            <a:spLocks noGrp="1" noChangeArrowheads="1"/>
          </p:cNvSpPr>
          <p:nvPr>
            <p:ph type="body" idx="1"/>
          </p:nvPr>
        </p:nvSpPr>
        <p:spPr>
          <a:xfrm>
            <a:off x="457200" y="1676400"/>
            <a:ext cx="8229600" cy="4876800"/>
          </a:xfrm>
        </p:spPr>
        <p:txBody>
          <a:bodyPr/>
          <a:lstStyle/>
          <a:p>
            <a:pPr eaLnBrk="1" hangingPunct="1">
              <a:lnSpc>
                <a:spcPct val="90000"/>
              </a:lnSpc>
              <a:defRPr/>
            </a:pPr>
            <a:r>
              <a:rPr lang="en-AU" altLang="en-US" sz="3600"/>
              <a:t>specific security mechanisms:</a:t>
            </a:r>
          </a:p>
          <a:p>
            <a:pPr lvl="1" eaLnBrk="1" hangingPunct="1">
              <a:lnSpc>
                <a:spcPct val="90000"/>
              </a:lnSpc>
              <a:defRPr/>
            </a:pPr>
            <a:r>
              <a:rPr lang="en-US" altLang="en-US"/>
              <a:t>encipherment, digital signatures, access controls, data integrity, authentication exchange, traffic padding, routing control, notarization</a:t>
            </a:r>
            <a:endParaRPr lang="en-AU" altLang="en-US"/>
          </a:p>
          <a:p>
            <a:pPr eaLnBrk="1" hangingPunct="1">
              <a:lnSpc>
                <a:spcPct val="90000"/>
              </a:lnSpc>
              <a:defRPr/>
            </a:pPr>
            <a:r>
              <a:rPr lang="en-AU" altLang="en-US" sz="3600"/>
              <a:t>pervasive security mechanisms:</a:t>
            </a:r>
          </a:p>
          <a:p>
            <a:pPr lvl="1" eaLnBrk="1" hangingPunct="1">
              <a:lnSpc>
                <a:spcPct val="90000"/>
              </a:lnSpc>
              <a:defRPr/>
            </a:pPr>
            <a:r>
              <a:rPr lang="en-US" altLang="en-US"/>
              <a:t>trusted functionality, security labels, event detection, security audit trails, security recovery</a:t>
            </a:r>
            <a:endParaRPr lang="en-AU" altLang="en-US"/>
          </a:p>
          <a:p>
            <a:pPr eaLnBrk="1" hangingPunct="1">
              <a:lnSpc>
                <a:spcPct val="90000"/>
              </a:lnSpc>
              <a:buFont typeface="Wingdings" panose="05000000000000000000" pitchFamily="2" charset="2"/>
              <a:buNone/>
              <a:defRPr/>
            </a:pPr>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E261-FE37-C1C5-F996-EBBA95A31DC8}"/>
              </a:ext>
            </a:extLst>
          </p:cNvPr>
          <p:cNvSpPr>
            <a:spLocks noGrp="1"/>
          </p:cNvSpPr>
          <p:nvPr>
            <p:ph type="title"/>
          </p:nvPr>
        </p:nvSpPr>
        <p:spPr/>
        <p:txBody>
          <a:bodyPr/>
          <a:lstStyle/>
          <a:p>
            <a:pPr>
              <a:defRPr/>
            </a:pPr>
            <a:endParaRPr lang="en-US"/>
          </a:p>
        </p:txBody>
      </p:sp>
      <p:pic>
        <p:nvPicPr>
          <p:cNvPr id="31747" name="Picture 2" descr="Security Services">
            <a:extLst>
              <a:ext uri="{FF2B5EF4-FFF2-40B4-BE49-F238E27FC236}">
                <a16:creationId xmlns:a16="http://schemas.microsoft.com/office/drawing/2014/main" id="{787BADA3-F023-12D3-3A22-DC59475388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029" y="229687"/>
            <a:ext cx="7345363" cy="6391275"/>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290120A6-BBF4-270E-6FB0-61D3A1D468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28638"/>
            <a:ext cx="8640763" cy="632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Cryptography and Network Security: Overview">
            <a:extLst>
              <a:ext uri="{FF2B5EF4-FFF2-40B4-BE49-F238E27FC236}">
                <a16:creationId xmlns:a16="http://schemas.microsoft.com/office/drawing/2014/main" id="{FAED7086-A512-C9FD-7747-6272BE1D10F0}"/>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33795" name="Picture 4" descr="Security Mechanisms">
            <a:extLst>
              <a:ext uri="{FF2B5EF4-FFF2-40B4-BE49-F238E27FC236}">
                <a16:creationId xmlns:a16="http://schemas.microsoft.com/office/drawing/2014/main" id="{2215D7B4-3B66-67D7-791B-10D8EE603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620713"/>
            <a:ext cx="87487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E5B9B2-9981-C510-CE00-73776CAAB2F6}"/>
              </a:ext>
            </a:extLst>
          </p:cNvPr>
          <p:cNvSpPr>
            <a:spLocks noGrp="1" noChangeArrowheads="1"/>
          </p:cNvSpPr>
          <p:nvPr>
            <p:ph type="title"/>
          </p:nvPr>
        </p:nvSpPr>
        <p:spPr/>
        <p:txBody>
          <a:bodyPr/>
          <a:lstStyle/>
          <a:p>
            <a:pPr eaLnBrk="1" hangingPunct="1">
              <a:defRPr/>
            </a:pPr>
            <a:r>
              <a:rPr lang="en-US" altLang="en-US"/>
              <a:t>Model for Network Security</a:t>
            </a:r>
            <a:endParaRPr lang="en-AU" altLang="en-US"/>
          </a:p>
        </p:txBody>
      </p:sp>
      <p:pic>
        <p:nvPicPr>
          <p:cNvPr id="34819" name="Picture 3">
            <a:extLst>
              <a:ext uri="{FF2B5EF4-FFF2-40B4-BE49-F238E27FC236}">
                <a16:creationId xmlns:a16="http://schemas.microsoft.com/office/drawing/2014/main" id="{AEBA307A-5D57-9583-3B98-D1DCC09B64A5}"/>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noFill/>
          <a:extLst>
            <a:ext uri="{909E8E84-426E-40DD-AFC4-6F175D3DCCD1}">
              <a14:hiddenFill xmlns:a14="http://schemas.microsoft.com/office/drawing/2010/main">
                <a:solidFill>
                  <a:schemeClr val="accent1">
                    <a:alpha val="70195"/>
                  </a:schemeClr>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F61D666-391A-0FEF-B38C-1C9FA14CD0B0}"/>
              </a:ext>
            </a:extLst>
          </p:cNvPr>
          <p:cNvSpPr>
            <a:spLocks noGrp="1" noChangeArrowheads="1"/>
          </p:cNvSpPr>
          <p:nvPr>
            <p:ph type="title"/>
          </p:nvPr>
        </p:nvSpPr>
        <p:spPr/>
        <p:txBody>
          <a:bodyPr/>
          <a:lstStyle/>
          <a:p>
            <a:pPr eaLnBrk="1" hangingPunct="1">
              <a:defRPr/>
            </a:pPr>
            <a:r>
              <a:rPr lang="en-US" altLang="en-US"/>
              <a:t>Model for Network Security</a:t>
            </a:r>
            <a:endParaRPr lang="en-AU" altLang="en-US"/>
          </a:p>
        </p:txBody>
      </p:sp>
      <p:sp>
        <p:nvSpPr>
          <p:cNvPr id="40963" name="Rectangle 3">
            <a:extLst>
              <a:ext uri="{FF2B5EF4-FFF2-40B4-BE49-F238E27FC236}">
                <a16:creationId xmlns:a16="http://schemas.microsoft.com/office/drawing/2014/main" id="{582D810D-3C8B-472C-A4D0-195F7EDABDF9}"/>
              </a:ext>
            </a:extLst>
          </p:cNvPr>
          <p:cNvSpPr>
            <a:spLocks noGrp="1" noChangeArrowheads="1"/>
          </p:cNvSpPr>
          <p:nvPr>
            <p:ph type="body" idx="1"/>
          </p:nvPr>
        </p:nvSpPr>
        <p:spPr/>
        <p:txBody>
          <a:bodyPr/>
          <a:lstStyle/>
          <a:p>
            <a:pPr marL="609600" indent="-609600" eaLnBrk="1" hangingPunct="1">
              <a:lnSpc>
                <a:spcPct val="90000"/>
              </a:lnSpc>
              <a:defRPr/>
            </a:pPr>
            <a:r>
              <a:rPr lang="en-AU" altLang="en-US"/>
              <a:t>using this model requires us to: </a:t>
            </a:r>
          </a:p>
          <a:p>
            <a:pPr marL="990600" lvl="1" indent="-533400" eaLnBrk="1" hangingPunct="1">
              <a:lnSpc>
                <a:spcPct val="90000"/>
              </a:lnSpc>
              <a:buFont typeface="Times" panose="02020603050405020304" pitchFamily="18" charset="0"/>
              <a:buAutoNum type="arabicPeriod"/>
              <a:defRPr/>
            </a:pPr>
            <a:r>
              <a:rPr lang="en-AU" altLang="en-US"/>
              <a:t>design a suitable algorithm for the security transformation </a:t>
            </a:r>
          </a:p>
          <a:p>
            <a:pPr marL="990600" lvl="1" indent="-533400" eaLnBrk="1" hangingPunct="1">
              <a:lnSpc>
                <a:spcPct val="90000"/>
              </a:lnSpc>
              <a:buFont typeface="Times" panose="02020603050405020304" pitchFamily="18" charset="0"/>
              <a:buAutoNum type="arabicPeriod"/>
              <a:defRPr/>
            </a:pPr>
            <a:r>
              <a:rPr lang="en-AU" altLang="en-US"/>
              <a:t>generate the secret information (keys) used by the algorithm </a:t>
            </a:r>
          </a:p>
          <a:p>
            <a:pPr marL="990600" lvl="1" indent="-533400" eaLnBrk="1" hangingPunct="1">
              <a:lnSpc>
                <a:spcPct val="90000"/>
              </a:lnSpc>
              <a:buFont typeface="Times" panose="02020603050405020304" pitchFamily="18" charset="0"/>
              <a:buAutoNum type="arabicPeriod"/>
              <a:defRPr/>
            </a:pPr>
            <a:r>
              <a:rPr lang="en-AU" altLang="en-US"/>
              <a:t>develop methods to distribute and share the secret information </a:t>
            </a:r>
          </a:p>
          <a:p>
            <a:pPr marL="990600" lvl="1" indent="-533400" eaLnBrk="1" hangingPunct="1">
              <a:lnSpc>
                <a:spcPct val="90000"/>
              </a:lnSpc>
              <a:buFont typeface="Times" panose="02020603050405020304" pitchFamily="18" charset="0"/>
              <a:buAutoNum type="arabicPeriod"/>
              <a:defRPr/>
            </a:pPr>
            <a:r>
              <a:rPr lang="en-AU" altLang="en-US"/>
              <a:t>specify a protocol enabling the principals to use the transformation and secret information for a security service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23A8B5C-938A-1ECE-9195-6ACFF998D41E}"/>
              </a:ext>
            </a:extLst>
          </p:cNvPr>
          <p:cNvSpPr>
            <a:spLocks noGrp="1" noChangeArrowheads="1"/>
          </p:cNvSpPr>
          <p:nvPr>
            <p:ph type="title"/>
          </p:nvPr>
        </p:nvSpPr>
        <p:spPr/>
        <p:txBody>
          <a:bodyPr/>
          <a:lstStyle/>
          <a:p>
            <a:pPr eaLnBrk="1" hangingPunct="1">
              <a:defRPr/>
            </a:pPr>
            <a:r>
              <a:rPr lang="en-US" altLang="en-US" sz="4000"/>
              <a:t>Model for Network Access Security</a:t>
            </a:r>
            <a:endParaRPr lang="en-AU" altLang="en-US" sz="4000"/>
          </a:p>
        </p:txBody>
      </p:sp>
      <p:pic>
        <p:nvPicPr>
          <p:cNvPr id="38915" name="Picture 3">
            <a:extLst>
              <a:ext uri="{FF2B5EF4-FFF2-40B4-BE49-F238E27FC236}">
                <a16:creationId xmlns:a16="http://schemas.microsoft.com/office/drawing/2014/main" id="{AEFE53E0-F402-4F8F-A0B9-9F2A79C0A3CE}"/>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68313" y="1844675"/>
            <a:ext cx="8229600"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3780CB2-5CE0-25E8-4DC6-9D1104CAC192}"/>
              </a:ext>
            </a:extLst>
          </p:cNvPr>
          <p:cNvSpPr>
            <a:spLocks noGrp="1" noChangeArrowheads="1"/>
          </p:cNvSpPr>
          <p:nvPr>
            <p:ph type="title"/>
          </p:nvPr>
        </p:nvSpPr>
        <p:spPr/>
        <p:txBody>
          <a:bodyPr/>
          <a:lstStyle/>
          <a:p>
            <a:pPr eaLnBrk="1" hangingPunct="1">
              <a:defRPr/>
            </a:pPr>
            <a:r>
              <a:rPr lang="en-US" altLang="en-US"/>
              <a:t>Definitions</a:t>
            </a:r>
            <a:endParaRPr lang="en-AU" altLang="en-US"/>
          </a:p>
        </p:txBody>
      </p:sp>
      <p:sp>
        <p:nvSpPr>
          <p:cNvPr id="24579" name="Rectangle 3">
            <a:extLst>
              <a:ext uri="{FF2B5EF4-FFF2-40B4-BE49-F238E27FC236}">
                <a16:creationId xmlns:a16="http://schemas.microsoft.com/office/drawing/2014/main" id="{9291F996-751E-2F76-6B1B-6B6F51518515}"/>
              </a:ext>
            </a:extLst>
          </p:cNvPr>
          <p:cNvSpPr>
            <a:spLocks noGrp="1" noChangeArrowheads="1"/>
          </p:cNvSpPr>
          <p:nvPr>
            <p:ph type="body" idx="1"/>
          </p:nvPr>
        </p:nvSpPr>
        <p:spPr>
          <a:xfrm>
            <a:off x="179388" y="1676400"/>
            <a:ext cx="8507412" cy="4921250"/>
          </a:xfrm>
        </p:spPr>
        <p:txBody>
          <a:bodyPr/>
          <a:lstStyle/>
          <a:p>
            <a:pPr eaLnBrk="1" hangingPunct="1">
              <a:lnSpc>
                <a:spcPct val="90000"/>
              </a:lnSpc>
              <a:defRPr/>
            </a:pPr>
            <a:r>
              <a:rPr lang="en-US" altLang="en-US" sz="2800" b="1" dirty="0"/>
              <a:t>Computer Security</a:t>
            </a:r>
            <a:r>
              <a:rPr lang="en-US" altLang="en-US" sz="2800" dirty="0"/>
              <a:t> - </a:t>
            </a:r>
            <a:r>
              <a:rPr lang="en-AU" altLang="en-US" sz="2800" dirty="0"/>
              <a:t>generic name for the collection of tools designed to protect data and to thwart hackers</a:t>
            </a:r>
          </a:p>
          <a:p>
            <a:pPr eaLnBrk="1" hangingPunct="1">
              <a:lnSpc>
                <a:spcPct val="90000"/>
              </a:lnSpc>
              <a:defRPr/>
            </a:pPr>
            <a:r>
              <a:rPr lang="en-US" altLang="en-US" sz="2800" b="1" dirty="0"/>
              <a:t>Network Security</a:t>
            </a:r>
            <a:r>
              <a:rPr lang="en-US" altLang="en-US" sz="2800" dirty="0"/>
              <a:t> - </a:t>
            </a:r>
            <a:r>
              <a:rPr lang="en-AU" altLang="en-US" sz="2800" dirty="0"/>
              <a:t>measures to protect data during their transmission</a:t>
            </a:r>
          </a:p>
          <a:p>
            <a:pPr eaLnBrk="1" hangingPunct="1">
              <a:lnSpc>
                <a:spcPct val="90000"/>
              </a:lnSpc>
              <a:defRPr/>
            </a:pPr>
            <a:r>
              <a:rPr lang="en-US" altLang="en-US" sz="2800" b="1" dirty="0"/>
              <a:t>Internet Security</a:t>
            </a:r>
            <a:r>
              <a:rPr lang="en-US" altLang="en-US" sz="2800" dirty="0"/>
              <a:t> - </a:t>
            </a:r>
            <a:r>
              <a:rPr lang="en-AU" altLang="en-US" sz="2800" dirty="0"/>
              <a:t>measures to protect data during their transmission over a collection of interconnected networks</a:t>
            </a:r>
          </a:p>
          <a:p>
            <a:pPr eaLnBrk="1" hangingPunct="1">
              <a:lnSpc>
                <a:spcPct val="90000"/>
              </a:lnSpc>
              <a:defRPr/>
            </a:pPr>
            <a:endParaRPr lang="en-AU" altLang="en-US" sz="2800" dirty="0"/>
          </a:p>
          <a:p>
            <a:pPr eaLnBrk="1" hangingPunct="1">
              <a:lnSpc>
                <a:spcPct val="90000"/>
              </a:lnSpc>
              <a:defRPr/>
            </a:pPr>
            <a:endParaRPr lang="en-AU"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A6A8D63-7DFF-C443-D2CE-0B36ACDB8EDB}"/>
              </a:ext>
            </a:extLst>
          </p:cNvPr>
          <p:cNvSpPr>
            <a:spLocks noGrp="1" noChangeArrowheads="1"/>
          </p:cNvSpPr>
          <p:nvPr>
            <p:ph type="title"/>
          </p:nvPr>
        </p:nvSpPr>
        <p:spPr/>
        <p:txBody>
          <a:bodyPr/>
          <a:lstStyle/>
          <a:p>
            <a:pPr eaLnBrk="1" hangingPunct="1">
              <a:defRPr/>
            </a:pPr>
            <a:r>
              <a:rPr lang="en-US" altLang="en-US" sz="4000"/>
              <a:t>Model for Network Access Security</a:t>
            </a:r>
            <a:endParaRPr lang="en-AU" altLang="en-US" sz="4000"/>
          </a:p>
        </p:txBody>
      </p:sp>
      <p:sp>
        <p:nvSpPr>
          <p:cNvPr id="44035" name="Rectangle 3">
            <a:extLst>
              <a:ext uri="{FF2B5EF4-FFF2-40B4-BE49-F238E27FC236}">
                <a16:creationId xmlns:a16="http://schemas.microsoft.com/office/drawing/2014/main" id="{CDF07D55-249E-0B1F-7754-9C7911AAC5F2}"/>
              </a:ext>
            </a:extLst>
          </p:cNvPr>
          <p:cNvSpPr>
            <a:spLocks noGrp="1" noChangeArrowheads="1"/>
          </p:cNvSpPr>
          <p:nvPr>
            <p:ph type="body" idx="1"/>
          </p:nvPr>
        </p:nvSpPr>
        <p:spPr/>
        <p:txBody>
          <a:bodyPr/>
          <a:lstStyle/>
          <a:p>
            <a:pPr marL="609600" indent="-609600" eaLnBrk="1" hangingPunct="1">
              <a:lnSpc>
                <a:spcPct val="90000"/>
              </a:lnSpc>
              <a:defRPr/>
            </a:pPr>
            <a:r>
              <a:rPr lang="en-AU" altLang="en-US"/>
              <a:t>using this model requires us to: </a:t>
            </a:r>
          </a:p>
          <a:p>
            <a:pPr marL="990600" lvl="1" indent="-533400" eaLnBrk="1" hangingPunct="1">
              <a:lnSpc>
                <a:spcPct val="90000"/>
              </a:lnSpc>
              <a:buFont typeface="Times" panose="02020603050405020304" pitchFamily="18" charset="0"/>
              <a:buAutoNum type="arabicPeriod"/>
              <a:defRPr/>
            </a:pPr>
            <a:r>
              <a:rPr lang="en-AU" altLang="en-US"/>
              <a:t>select appropriate gatekeeper functions to identify users </a:t>
            </a:r>
          </a:p>
          <a:p>
            <a:pPr marL="990600" lvl="1" indent="-533400" eaLnBrk="1" hangingPunct="1">
              <a:lnSpc>
                <a:spcPct val="90000"/>
              </a:lnSpc>
              <a:buFont typeface="Times" panose="02020603050405020304" pitchFamily="18" charset="0"/>
              <a:buAutoNum type="arabicPeriod"/>
              <a:defRPr/>
            </a:pPr>
            <a:r>
              <a:rPr lang="en-AU" altLang="en-US"/>
              <a:t>implement security controls to ensure only authorised users access designated information or resources </a:t>
            </a:r>
          </a:p>
          <a:p>
            <a:pPr marL="609600" indent="-609600" eaLnBrk="1" hangingPunct="1">
              <a:lnSpc>
                <a:spcPct val="90000"/>
              </a:lnSpc>
              <a:defRPr/>
            </a:pPr>
            <a:r>
              <a:rPr lang="en-AU" altLang="en-US"/>
              <a:t>trusted computer systems may be useful to help implement this model </a:t>
            </a:r>
          </a:p>
          <a:p>
            <a:pPr marL="609600" indent="-609600" eaLnBrk="1" hangingPunct="1">
              <a:lnSpc>
                <a:spcPct val="90000"/>
              </a:lnSpc>
              <a:buFont typeface="Wingdings" panose="05000000000000000000" pitchFamily="2" charset="2"/>
              <a:buNone/>
              <a:defRPr/>
            </a:pPr>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BB3090F-2662-33BF-C4B2-1EE71482C6A6}"/>
              </a:ext>
            </a:extLst>
          </p:cNvPr>
          <p:cNvSpPr>
            <a:spLocks noGrp="1" noChangeArrowheads="1"/>
          </p:cNvSpPr>
          <p:nvPr>
            <p:ph type="title"/>
          </p:nvPr>
        </p:nvSpPr>
        <p:spPr/>
        <p:txBody>
          <a:bodyPr/>
          <a:lstStyle/>
          <a:p>
            <a:pPr eaLnBrk="1" hangingPunct="1">
              <a:defRPr/>
            </a:pPr>
            <a:r>
              <a:rPr lang="en-US" altLang="en-US"/>
              <a:t>Summary</a:t>
            </a:r>
            <a:endParaRPr lang="en-AU" altLang="en-US"/>
          </a:p>
        </p:txBody>
      </p:sp>
      <p:sp>
        <p:nvSpPr>
          <p:cNvPr id="45059" name="Rectangle 3">
            <a:extLst>
              <a:ext uri="{FF2B5EF4-FFF2-40B4-BE49-F238E27FC236}">
                <a16:creationId xmlns:a16="http://schemas.microsoft.com/office/drawing/2014/main" id="{512AF569-9E5F-4887-C1D0-3C5E0C8F61D1}"/>
              </a:ext>
            </a:extLst>
          </p:cNvPr>
          <p:cNvSpPr>
            <a:spLocks noGrp="1" noChangeArrowheads="1"/>
          </p:cNvSpPr>
          <p:nvPr>
            <p:ph type="body" idx="1"/>
          </p:nvPr>
        </p:nvSpPr>
        <p:spPr/>
        <p:txBody>
          <a:bodyPr/>
          <a:lstStyle/>
          <a:p>
            <a:pPr eaLnBrk="1" hangingPunct="1">
              <a:defRPr/>
            </a:pPr>
            <a:r>
              <a:rPr lang="en-US" altLang="en-US"/>
              <a:t>have considered:</a:t>
            </a:r>
          </a:p>
          <a:p>
            <a:pPr lvl="1" eaLnBrk="1" hangingPunct="1">
              <a:defRPr/>
            </a:pPr>
            <a:r>
              <a:rPr lang="en-US" altLang="en-US"/>
              <a:t>definitions for: </a:t>
            </a:r>
          </a:p>
          <a:p>
            <a:pPr lvl="2" eaLnBrk="1" hangingPunct="1">
              <a:defRPr/>
            </a:pPr>
            <a:r>
              <a:rPr lang="en-US" altLang="en-US"/>
              <a:t>computer, network, internet security</a:t>
            </a:r>
          </a:p>
          <a:p>
            <a:pPr eaLnBrk="1" hangingPunct="1">
              <a:defRPr/>
            </a:pPr>
            <a:r>
              <a:rPr lang="en-US" altLang="en-US"/>
              <a:t>X.800 standard</a:t>
            </a:r>
          </a:p>
          <a:p>
            <a:pPr eaLnBrk="1" hangingPunct="1">
              <a:defRPr/>
            </a:pPr>
            <a:r>
              <a:rPr lang="en-US" altLang="en-US"/>
              <a:t>security attacks, services, mechanisms</a:t>
            </a:r>
          </a:p>
          <a:p>
            <a:pPr eaLnBrk="1" hangingPunct="1">
              <a:defRPr/>
            </a:pPr>
            <a:r>
              <a:rPr lang="en-US" altLang="en-US"/>
              <a:t>models for network (access) security</a:t>
            </a:r>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89A50CC-FFF5-7F2D-0044-C098060BADC2}"/>
              </a:ext>
            </a:extLst>
          </p:cNvPr>
          <p:cNvSpPr>
            <a:spLocks noGrp="1" noChangeArrowheads="1"/>
          </p:cNvSpPr>
          <p:nvPr>
            <p:ph type="title"/>
          </p:nvPr>
        </p:nvSpPr>
        <p:spPr/>
        <p:txBody>
          <a:bodyPr/>
          <a:lstStyle/>
          <a:p>
            <a:pPr eaLnBrk="1" hangingPunct="1">
              <a:defRPr/>
            </a:pPr>
            <a:r>
              <a:rPr lang="en-US" altLang="en-US"/>
              <a:t>Aim of Course</a:t>
            </a:r>
            <a:endParaRPr lang="en-AU" altLang="en-US"/>
          </a:p>
        </p:txBody>
      </p:sp>
      <p:sp>
        <p:nvSpPr>
          <p:cNvPr id="25603" name="Rectangle 3">
            <a:extLst>
              <a:ext uri="{FF2B5EF4-FFF2-40B4-BE49-F238E27FC236}">
                <a16:creationId xmlns:a16="http://schemas.microsoft.com/office/drawing/2014/main" id="{F4807070-4372-8AD4-E3E1-680753EF8EB5}"/>
              </a:ext>
            </a:extLst>
          </p:cNvPr>
          <p:cNvSpPr>
            <a:spLocks noGrp="1" noChangeArrowheads="1"/>
          </p:cNvSpPr>
          <p:nvPr>
            <p:ph type="body" idx="1"/>
          </p:nvPr>
        </p:nvSpPr>
        <p:spPr/>
        <p:txBody>
          <a:bodyPr/>
          <a:lstStyle/>
          <a:p>
            <a:pPr eaLnBrk="1" hangingPunct="1">
              <a:defRPr/>
            </a:pPr>
            <a:r>
              <a:rPr lang="en-AU" altLang="en-US"/>
              <a:t>our focus is on </a:t>
            </a:r>
            <a:r>
              <a:rPr lang="en-AU" altLang="en-US" b="1"/>
              <a:t>Internet Security</a:t>
            </a:r>
            <a:endParaRPr lang="en-AU" altLang="en-US"/>
          </a:p>
          <a:p>
            <a:pPr eaLnBrk="1" hangingPunct="1">
              <a:defRPr/>
            </a:pPr>
            <a:r>
              <a:rPr lang="en-AU" altLang="en-US"/>
              <a:t>which consists of measures to deter, prevent, detect, and correct security violations that involve the transmission &amp; storage of information</a:t>
            </a:r>
          </a:p>
          <a:p>
            <a:pPr eaLnBrk="1" hangingPunct="1">
              <a:defRPr/>
            </a:pPr>
            <a:endParaRPr lang="en-AU" altLang="en-US"/>
          </a:p>
        </p:txBody>
      </p:sp>
      <p:pic>
        <p:nvPicPr>
          <p:cNvPr id="9220" name="Picture 4">
            <a:extLst>
              <a:ext uri="{FF2B5EF4-FFF2-40B4-BE49-F238E27FC236}">
                <a16:creationId xmlns:a16="http://schemas.microsoft.com/office/drawing/2014/main" id="{92898D44-1FD5-40C5-0086-F463AFB64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267200"/>
            <a:ext cx="2239963"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31CF60CE-73AA-2B74-BE89-CE5D120A9AFA}"/>
              </a:ext>
            </a:extLst>
          </p:cNvPr>
          <p:cNvSpPr>
            <a:spLocks noGrp="1" noChangeArrowheads="1"/>
          </p:cNvSpPr>
          <p:nvPr>
            <p:ph type="title"/>
          </p:nvPr>
        </p:nvSpPr>
        <p:spPr/>
        <p:txBody>
          <a:bodyPr/>
          <a:lstStyle/>
          <a:p>
            <a:pPr eaLnBrk="1" hangingPunct="1">
              <a:defRPr/>
            </a:pPr>
            <a:r>
              <a:rPr lang="en-US" altLang="en-US"/>
              <a:t>OSI Security Architecture</a:t>
            </a:r>
            <a:endParaRPr lang="en-AU" altLang="en-US"/>
          </a:p>
        </p:txBody>
      </p:sp>
      <p:sp>
        <p:nvSpPr>
          <p:cNvPr id="32771" name="Rectangle 1027">
            <a:extLst>
              <a:ext uri="{FF2B5EF4-FFF2-40B4-BE49-F238E27FC236}">
                <a16:creationId xmlns:a16="http://schemas.microsoft.com/office/drawing/2014/main" id="{1D30F9EE-94AF-1680-5134-2037F4FCB58E}"/>
              </a:ext>
            </a:extLst>
          </p:cNvPr>
          <p:cNvSpPr>
            <a:spLocks noGrp="1" noChangeArrowheads="1"/>
          </p:cNvSpPr>
          <p:nvPr>
            <p:ph type="body" idx="1"/>
          </p:nvPr>
        </p:nvSpPr>
        <p:spPr>
          <a:xfrm>
            <a:off x="457200" y="1676400"/>
            <a:ext cx="8382000" cy="4454525"/>
          </a:xfrm>
        </p:spPr>
        <p:txBody>
          <a:bodyPr/>
          <a:lstStyle/>
          <a:p>
            <a:pPr eaLnBrk="1" hangingPunct="1">
              <a:defRPr/>
            </a:pPr>
            <a:r>
              <a:rPr lang="en-US" altLang="en-US" dirty="0"/>
              <a:t>ITU-T X.800 “Security Architecture for OSI”</a:t>
            </a:r>
          </a:p>
          <a:p>
            <a:pPr marL="0" indent="0" eaLnBrk="1" hangingPunct="1">
              <a:buFont typeface="Wingdings" panose="05000000000000000000" pitchFamily="2" charset="2"/>
              <a:buNone/>
              <a:defRPr/>
            </a:pPr>
            <a:r>
              <a:rPr lang="en-US" altLang="en-US" dirty="0"/>
              <a:t>defines a systematic way of defining and providing security requirements</a:t>
            </a:r>
          </a:p>
          <a:p>
            <a:pPr eaLnBrk="1" hangingPunct="1">
              <a:defRPr/>
            </a:pPr>
            <a:r>
              <a:rPr lang="en-US" altLang="en-US" dirty="0"/>
              <a:t>for us it provides a useful, if abstract, overview of concepts we will study</a:t>
            </a:r>
            <a:endParaRPr lang="en-AU" altLang="en-US" dirty="0"/>
          </a:p>
        </p:txBody>
      </p:sp>
      <p:pic>
        <p:nvPicPr>
          <p:cNvPr id="11268" name="Picture 1030">
            <a:extLst>
              <a:ext uri="{FF2B5EF4-FFF2-40B4-BE49-F238E27FC236}">
                <a16:creationId xmlns:a16="http://schemas.microsoft.com/office/drawing/2014/main" id="{238425F8-5042-60DB-E6F4-4422A7A3C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648200"/>
            <a:ext cx="3446463" cy="19272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04048B3-BA37-79AA-C6AC-FABA139C37A2}"/>
              </a:ext>
            </a:extLst>
          </p:cNvPr>
          <p:cNvSpPr>
            <a:spLocks noGrp="1" noChangeArrowheads="1"/>
          </p:cNvSpPr>
          <p:nvPr>
            <p:ph type="title"/>
          </p:nvPr>
        </p:nvSpPr>
        <p:spPr/>
        <p:txBody>
          <a:bodyPr/>
          <a:lstStyle/>
          <a:p>
            <a:pPr eaLnBrk="1" hangingPunct="1">
              <a:defRPr/>
            </a:pPr>
            <a:r>
              <a:rPr lang="en-AU" altLang="en-US"/>
              <a:t>Aspects of Security</a:t>
            </a:r>
          </a:p>
        </p:txBody>
      </p:sp>
      <p:sp>
        <p:nvSpPr>
          <p:cNvPr id="26627" name="Rectangle 3">
            <a:extLst>
              <a:ext uri="{FF2B5EF4-FFF2-40B4-BE49-F238E27FC236}">
                <a16:creationId xmlns:a16="http://schemas.microsoft.com/office/drawing/2014/main" id="{713EEBD4-A33A-EB77-C5C1-02B6ED726170}"/>
              </a:ext>
            </a:extLst>
          </p:cNvPr>
          <p:cNvSpPr>
            <a:spLocks noGrp="1" noChangeArrowheads="1"/>
          </p:cNvSpPr>
          <p:nvPr>
            <p:ph type="body" idx="1"/>
          </p:nvPr>
        </p:nvSpPr>
        <p:spPr/>
        <p:txBody>
          <a:bodyPr/>
          <a:lstStyle/>
          <a:p>
            <a:pPr eaLnBrk="1" hangingPunct="1">
              <a:defRPr/>
            </a:pPr>
            <a:r>
              <a:rPr lang="en-US" altLang="en-US"/>
              <a:t>consider 3 aspects of information security:</a:t>
            </a:r>
          </a:p>
          <a:p>
            <a:pPr lvl="1" eaLnBrk="1" hangingPunct="1">
              <a:defRPr/>
            </a:pPr>
            <a:r>
              <a:rPr lang="en-US" altLang="en-US" b="1"/>
              <a:t>security attack</a:t>
            </a:r>
          </a:p>
          <a:p>
            <a:pPr lvl="1" eaLnBrk="1" hangingPunct="1">
              <a:defRPr/>
            </a:pPr>
            <a:r>
              <a:rPr lang="en-US" altLang="en-US" b="1"/>
              <a:t>security mechanism</a:t>
            </a:r>
          </a:p>
          <a:p>
            <a:pPr lvl="1" eaLnBrk="1" hangingPunct="1">
              <a:defRPr/>
            </a:pPr>
            <a:r>
              <a:rPr lang="en-US" altLang="en-US" b="1"/>
              <a:t>security service</a:t>
            </a:r>
          </a:p>
          <a:p>
            <a:pPr eaLnBrk="1" hangingPunct="1">
              <a:defRPr/>
            </a:pPr>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E017CCE-1695-41D7-C265-68F30FA74C3F}"/>
              </a:ext>
            </a:extLst>
          </p:cNvPr>
          <p:cNvSpPr>
            <a:spLocks noGrp="1" noChangeArrowheads="1"/>
          </p:cNvSpPr>
          <p:nvPr>
            <p:ph type="title"/>
          </p:nvPr>
        </p:nvSpPr>
        <p:spPr/>
        <p:txBody>
          <a:bodyPr/>
          <a:lstStyle/>
          <a:p>
            <a:pPr eaLnBrk="1" hangingPunct="1">
              <a:defRPr/>
            </a:pPr>
            <a:r>
              <a:rPr lang="en-AU" altLang="en-US"/>
              <a:t>Security Attack</a:t>
            </a:r>
          </a:p>
        </p:txBody>
      </p:sp>
      <p:sp>
        <p:nvSpPr>
          <p:cNvPr id="27651" name="Rectangle 3">
            <a:extLst>
              <a:ext uri="{FF2B5EF4-FFF2-40B4-BE49-F238E27FC236}">
                <a16:creationId xmlns:a16="http://schemas.microsoft.com/office/drawing/2014/main" id="{9FAFE37C-653A-D2EE-2511-7B0F9BC9A77F}"/>
              </a:ext>
            </a:extLst>
          </p:cNvPr>
          <p:cNvSpPr>
            <a:spLocks noGrp="1" noChangeArrowheads="1"/>
          </p:cNvSpPr>
          <p:nvPr>
            <p:ph type="body" idx="1"/>
          </p:nvPr>
        </p:nvSpPr>
        <p:spPr>
          <a:xfrm>
            <a:off x="457200" y="1524000"/>
            <a:ext cx="8229600" cy="4876800"/>
          </a:xfrm>
        </p:spPr>
        <p:txBody>
          <a:bodyPr/>
          <a:lstStyle/>
          <a:p>
            <a:pPr eaLnBrk="1" hangingPunct="1">
              <a:defRPr/>
            </a:pPr>
            <a:r>
              <a:rPr lang="en-AU" altLang="en-US" sz="2800"/>
              <a:t>any action that compromises the security of information owned by an organization</a:t>
            </a:r>
          </a:p>
          <a:p>
            <a:pPr eaLnBrk="1" hangingPunct="1">
              <a:defRPr/>
            </a:pPr>
            <a:r>
              <a:rPr lang="en-AU" altLang="en-US" sz="2800"/>
              <a:t>information security is about how to prevent attacks, or failing that, to detect attacks on information-based systems</a:t>
            </a:r>
          </a:p>
          <a:p>
            <a:pPr eaLnBrk="1" hangingPunct="1">
              <a:defRPr/>
            </a:pPr>
            <a:r>
              <a:rPr lang="en-US" altLang="en-US" sz="2800"/>
              <a:t>often </a:t>
            </a:r>
            <a:r>
              <a:rPr lang="en-US" altLang="en-US" sz="2800" i="1"/>
              <a:t>threat</a:t>
            </a:r>
            <a:r>
              <a:rPr lang="en-US" altLang="en-US" sz="2800"/>
              <a:t> &amp; </a:t>
            </a:r>
            <a:r>
              <a:rPr lang="en-US" altLang="en-US" sz="2800" i="1"/>
              <a:t>attack</a:t>
            </a:r>
            <a:r>
              <a:rPr lang="en-US" altLang="en-US" sz="2800"/>
              <a:t> used to mean same thing</a:t>
            </a:r>
          </a:p>
          <a:p>
            <a:pPr eaLnBrk="1" hangingPunct="1">
              <a:defRPr/>
            </a:pPr>
            <a:r>
              <a:rPr lang="en-US" altLang="en-US" sz="2800"/>
              <a:t>have a wide range of attacks</a:t>
            </a:r>
          </a:p>
          <a:p>
            <a:pPr eaLnBrk="1" hangingPunct="1">
              <a:defRPr/>
            </a:pPr>
            <a:r>
              <a:rPr lang="en-US" altLang="en-US" sz="2800"/>
              <a:t>can focus of generic types of attacks</a:t>
            </a:r>
          </a:p>
          <a:p>
            <a:pPr lvl="1" eaLnBrk="1" hangingPunct="1">
              <a:defRPr/>
            </a:pPr>
            <a:r>
              <a:rPr lang="en-US" altLang="en-US" sz="2400"/>
              <a:t>passive</a:t>
            </a:r>
          </a:p>
          <a:p>
            <a:pPr lvl="1" eaLnBrk="1" hangingPunct="1">
              <a:defRPr/>
            </a:pPr>
            <a:r>
              <a:rPr lang="en-US" altLang="en-US" sz="2400"/>
              <a:t>active</a:t>
            </a:r>
            <a:endParaRPr lang="en-AU"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FD081D28-D68F-0EDF-582B-7FF319004485}"/>
              </a:ext>
            </a:extLst>
          </p:cNvPr>
          <p:cNvSpPr>
            <a:spLocks noGrp="1" noChangeArrowheads="1"/>
          </p:cNvSpPr>
          <p:nvPr>
            <p:ph type="title"/>
          </p:nvPr>
        </p:nvSpPr>
        <p:spPr/>
        <p:txBody>
          <a:bodyPr/>
          <a:lstStyle/>
          <a:p>
            <a:pPr eaLnBrk="1" hangingPunct="1">
              <a:defRPr/>
            </a:pPr>
            <a:r>
              <a:rPr lang="en-AU" altLang="en-US"/>
              <a:t>Passive Attacks</a:t>
            </a:r>
          </a:p>
        </p:txBody>
      </p:sp>
      <p:pic>
        <p:nvPicPr>
          <p:cNvPr id="17411" name="Picture 1029">
            <a:extLst>
              <a:ext uri="{FF2B5EF4-FFF2-40B4-BE49-F238E27FC236}">
                <a16:creationId xmlns:a16="http://schemas.microsoft.com/office/drawing/2014/main" id="{2DC22824-7415-D032-48FA-6A54EE827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177213" cy="4321175"/>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a:extLst>
              <a:ext uri="{FF2B5EF4-FFF2-40B4-BE49-F238E27FC236}">
                <a16:creationId xmlns:a16="http://schemas.microsoft.com/office/drawing/2014/main" id="{1F2CBE3A-53E1-285B-2366-4AC5FB64B13E}"/>
              </a:ext>
            </a:extLst>
          </p:cNvPr>
          <p:cNvSpPr>
            <a:spLocks noGrp="1" noChangeArrowheads="1"/>
          </p:cNvSpPr>
          <p:nvPr>
            <p:ph type="title"/>
          </p:nvPr>
        </p:nvSpPr>
        <p:spPr/>
        <p:txBody>
          <a:bodyPr/>
          <a:lstStyle/>
          <a:p>
            <a:pPr eaLnBrk="1" hangingPunct="1">
              <a:defRPr/>
            </a:pPr>
            <a:r>
              <a:rPr lang="en-AU" altLang="en-US"/>
              <a:t>Active Attacks</a:t>
            </a:r>
          </a:p>
        </p:txBody>
      </p:sp>
      <p:pic>
        <p:nvPicPr>
          <p:cNvPr id="19459" name="Picture 1032">
            <a:extLst>
              <a:ext uri="{FF2B5EF4-FFF2-40B4-BE49-F238E27FC236}">
                <a16:creationId xmlns:a16="http://schemas.microsoft.com/office/drawing/2014/main" id="{63015177-9A59-86F5-9C9B-748BAB14F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05788" cy="4227513"/>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BCF2A3-5A52-C856-EAC7-FE4F3901C205}"/>
              </a:ext>
            </a:extLst>
          </p:cNvPr>
          <p:cNvSpPr>
            <a:spLocks noGrp="1" noChangeArrowheads="1"/>
          </p:cNvSpPr>
          <p:nvPr>
            <p:ph type="title"/>
          </p:nvPr>
        </p:nvSpPr>
        <p:spPr/>
        <p:txBody>
          <a:bodyPr/>
          <a:lstStyle/>
          <a:p>
            <a:pPr eaLnBrk="1" hangingPunct="1">
              <a:defRPr/>
            </a:pPr>
            <a:r>
              <a:rPr lang="en-US" altLang="en-US"/>
              <a:t>Security Service</a:t>
            </a:r>
            <a:endParaRPr lang="en-AU" altLang="en-US"/>
          </a:p>
        </p:txBody>
      </p:sp>
      <p:sp>
        <p:nvSpPr>
          <p:cNvPr id="29699" name="Rectangle 3">
            <a:extLst>
              <a:ext uri="{FF2B5EF4-FFF2-40B4-BE49-F238E27FC236}">
                <a16:creationId xmlns:a16="http://schemas.microsoft.com/office/drawing/2014/main" id="{004718BF-B67D-44C5-2894-F2361CE6825A}"/>
              </a:ext>
            </a:extLst>
          </p:cNvPr>
          <p:cNvSpPr>
            <a:spLocks noGrp="1" noChangeArrowheads="1"/>
          </p:cNvSpPr>
          <p:nvPr>
            <p:ph type="body" idx="1"/>
          </p:nvPr>
        </p:nvSpPr>
        <p:spPr>
          <a:xfrm>
            <a:off x="457200" y="1676400"/>
            <a:ext cx="8229600" cy="4953000"/>
          </a:xfrm>
        </p:spPr>
        <p:txBody>
          <a:bodyPr/>
          <a:lstStyle/>
          <a:p>
            <a:pPr lvl="1" eaLnBrk="1" hangingPunct="1">
              <a:defRPr/>
            </a:pPr>
            <a:r>
              <a:rPr lang="en-US" altLang="en-US"/>
              <a:t>enhance security of data processing systems and information transfers of an organization</a:t>
            </a:r>
          </a:p>
          <a:p>
            <a:pPr lvl="1" eaLnBrk="1" hangingPunct="1">
              <a:defRPr/>
            </a:pPr>
            <a:r>
              <a:rPr lang="en-US" altLang="en-US"/>
              <a:t>intended to counter security attacks</a:t>
            </a:r>
          </a:p>
          <a:p>
            <a:pPr lvl="1" eaLnBrk="1" hangingPunct="1">
              <a:defRPr/>
            </a:pPr>
            <a:r>
              <a:rPr lang="en-US" altLang="en-US"/>
              <a:t>using one or more security mechanisms </a:t>
            </a:r>
          </a:p>
          <a:p>
            <a:pPr lvl="1" eaLnBrk="1" hangingPunct="1">
              <a:defRPr/>
            </a:pPr>
            <a:r>
              <a:rPr lang="en-US" altLang="en-US"/>
              <a:t>often replicates functions normally associated with physical documents</a:t>
            </a:r>
          </a:p>
          <a:p>
            <a:pPr lvl="2" eaLnBrk="1" hangingPunct="1">
              <a:defRPr/>
            </a:pPr>
            <a:r>
              <a:rPr lang="en-US" altLang="en-US"/>
              <a:t>which, for example, have signatures, dates; need protection from disclosure, tampering, or destruction; be notarized or witnessed; be recorded or licensed</a:t>
            </a:r>
            <a:endParaRPr lang="en-AU" altLang="en-US"/>
          </a:p>
        </p:txBody>
      </p:sp>
    </p:spTree>
  </p:cSld>
  <p:clrMapOvr>
    <a:masterClrMapping/>
  </p:clrMapOvr>
</p:sld>
</file>

<file path=ppt/theme/theme1.xml><?xml version="1.0" encoding="utf-8"?>
<a:theme xmlns:a="http://schemas.openxmlformats.org/drawingml/2006/main" name="Stream">
  <a:themeElements>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Str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Stream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Stream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Stream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Stream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Stream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Stream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Stream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X:Templates:My Templates:Stream.pot</Template>
  <TotalTime>1810</TotalTime>
  <Words>1662</Words>
  <Application>Microsoft Office PowerPoint</Application>
  <PresentationFormat>On-screen Show (4:3)</PresentationFormat>
  <Paragraphs>141</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Helvetica</vt:lpstr>
      <vt:lpstr>Times</vt:lpstr>
      <vt:lpstr>Times-Italic</vt:lpstr>
      <vt:lpstr>Times-Roman</vt:lpstr>
      <vt:lpstr>Wingdings</vt:lpstr>
      <vt:lpstr>Stream</vt:lpstr>
      <vt:lpstr>Cryptography and Network Security </vt:lpstr>
      <vt:lpstr>Definitions</vt:lpstr>
      <vt:lpstr>Aim of Course</vt:lpstr>
      <vt:lpstr>OSI Security Architecture</vt:lpstr>
      <vt:lpstr>Aspects of Security</vt:lpstr>
      <vt:lpstr>Security Attack</vt:lpstr>
      <vt:lpstr>Passive Attacks</vt:lpstr>
      <vt:lpstr>Active Attacks</vt:lpstr>
      <vt:lpstr>Security Service</vt:lpstr>
      <vt:lpstr>Security Services</vt:lpstr>
      <vt:lpstr>Security Services (X.800)</vt:lpstr>
      <vt:lpstr>Security Mechanism</vt:lpstr>
      <vt:lpstr>Security Mechanisms (X.800)</vt:lpstr>
      <vt:lpstr>PowerPoint Presentation</vt:lpstr>
      <vt:lpstr>PowerPoint Presentation</vt:lpstr>
      <vt:lpstr>PowerPoint Presentation</vt:lpstr>
      <vt:lpstr>Model for Network Security</vt:lpstr>
      <vt:lpstr>Model for Network Security</vt:lpstr>
      <vt:lpstr>Model for Network Access Security</vt:lpstr>
      <vt:lpstr>Model for Network Access Security</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Sandhya</dc:creator>
  <cp:keywords/>
  <dc:description/>
  <cp:lastModifiedBy>Vishwas Gajawada</cp:lastModifiedBy>
  <cp:revision>40</cp:revision>
  <cp:lastPrinted>2005-09-02T04:15:44Z</cp:lastPrinted>
  <dcterms:created xsi:type="dcterms:W3CDTF">2002-03-28T02:06:54Z</dcterms:created>
  <dcterms:modified xsi:type="dcterms:W3CDTF">2022-09-28T18:14:29Z</dcterms:modified>
  <cp:category/>
</cp:coreProperties>
</file>