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257" r:id="rId2"/>
    <p:sldId id="258" r:id="rId3"/>
    <p:sldId id="259" r:id="rId4"/>
    <p:sldId id="260" r:id="rId5"/>
    <p:sldId id="261" r:id="rId6"/>
    <p:sldId id="265" r:id="rId7"/>
    <p:sldId id="296" r:id="rId8"/>
    <p:sldId id="297" r:id="rId9"/>
    <p:sldId id="263" r:id="rId10"/>
    <p:sldId id="298" r:id="rId11"/>
    <p:sldId id="300" r:id="rId12"/>
    <p:sldId id="299" r:id="rId13"/>
    <p:sldId id="267" r:id="rId14"/>
    <p:sldId id="264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284" r:id="rId29"/>
    <p:sldId id="283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336" r:id="rId39"/>
    <p:sldId id="343" r:id="rId40"/>
    <p:sldId id="345" r:id="rId41"/>
    <p:sldId id="337" r:id="rId42"/>
    <p:sldId id="351" r:id="rId43"/>
    <p:sldId id="352" r:id="rId44"/>
    <p:sldId id="346" r:id="rId45"/>
    <p:sldId id="347" r:id="rId46"/>
    <p:sldId id="353" r:id="rId47"/>
    <p:sldId id="339" r:id="rId48"/>
    <p:sldId id="340" r:id="rId49"/>
    <p:sldId id="341" r:id="rId50"/>
    <p:sldId id="348" r:id="rId51"/>
    <p:sldId id="342" r:id="rId52"/>
    <p:sldId id="349" r:id="rId53"/>
    <p:sldId id="350" r:id="rId54"/>
    <p:sldId id="354" r:id="rId55"/>
    <p:sldId id="356" r:id="rId56"/>
    <p:sldId id="357" r:id="rId57"/>
    <p:sldId id="287" r:id="rId58"/>
    <p:sldId id="288" r:id="rId59"/>
    <p:sldId id="290" r:id="rId60"/>
    <p:sldId id="291" r:id="rId61"/>
    <p:sldId id="292" r:id="rId62"/>
    <p:sldId id="289" r:id="rId63"/>
    <p:sldId id="388" r:id="rId64"/>
    <p:sldId id="387" r:id="rId6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96" autoAdjust="0"/>
  </p:normalViewPr>
  <p:slideViewPr>
    <p:cSldViewPr>
      <p:cViewPr varScale="1">
        <p:scale>
          <a:sx n="59" d="100"/>
          <a:sy n="59" d="100"/>
        </p:scale>
        <p:origin x="1496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viewProps" Target="viewProps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61" Type="http://schemas.openxmlformats.org/officeDocument/2006/relationships/slide" Target="slides/slide60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theme" Target="theme/theme1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presProps" Target="presProps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3C1ED-F8B9-452A-B955-CFA6EDCAD90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96FA2-7AA9-4467-A512-B2E353692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446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96FA2-7AA9-4467-A512-B2E353692F53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647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97981"/>
            <a:ext cx="9144000" cy="873760"/>
          </a:xfrm>
          <a:custGeom>
            <a:avLst/>
            <a:gdLst/>
            <a:ahLst/>
            <a:cxnLst/>
            <a:rect l="l" t="t" r="r" b="b"/>
            <a:pathLst>
              <a:path w="9144000" h="873760">
                <a:moveTo>
                  <a:pt x="9143981" y="873598"/>
                </a:moveTo>
                <a:lnTo>
                  <a:pt x="0" y="873598"/>
                </a:lnTo>
                <a:lnTo>
                  <a:pt x="0" y="0"/>
                </a:lnTo>
                <a:lnTo>
                  <a:pt x="9143981" y="0"/>
                </a:lnTo>
                <a:lnTo>
                  <a:pt x="9143981" y="873598"/>
                </a:lnTo>
                <a:close/>
              </a:path>
            </a:pathLst>
          </a:custGeom>
          <a:solidFill>
            <a:srgbClr val="318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97981"/>
            <a:ext cx="9144000" cy="873760"/>
          </a:xfrm>
          <a:custGeom>
            <a:avLst/>
            <a:gdLst/>
            <a:ahLst/>
            <a:cxnLst/>
            <a:rect l="l" t="t" r="r" b="b"/>
            <a:pathLst>
              <a:path w="9144000" h="873760">
                <a:moveTo>
                  <a:pt x="0" y="0"/>
                </a:moveTo>
                <a:lnTo>
                  <a:pt x="9143981" y="0"/>
                </a:lnTo>
                <a:lnTo>
                  <a:pt x="9143981" y="873598"/>
                </a:lnTo>
                <a:lnTo>
                  <a:pt x="0" y="87359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13" Type="http://schemas.openxmlformats.org/officeDocument/2006/relationships/image" Target="../media/image12.png" /><Relationship Id="rId18" Type="http://schemas.openxmlformats.org/officeDocument/2006/relationships/image" Target="../media/image17.png" /><Relationship Id="rId26" Type="http://schemas.openxmlformats.org/officeDocument/2006/relationships/image" Target="../media/image25.png" /><Relationship Id="rId3" Type="http://schemas.openxmlformats.org/officeDocument/2006/relationships/image" Target="../media/image2.png" /><Relationship Id="rId21" Type="http://schemas.openxmlformats.org/officeDocument/2006/relationships/image" Target="../media/image20.png" /><Relationship Id="rId7" Type="http://schemas.openxmlformats.org/officeDocument/2006/relationships/image" Target="../media/image6.png" /><Relationship Id="rId12" Type="http://schemas.openxmlformats.org/officeDocument/2006/relationships/image" Target="../media/image11.png" /><Relationship Id="rId17" Type="http://schemas.openxmlformats.org/officeDocument/2006/relationships/image" Target="../media/image16.png" /><Relationship Id="rId25" Type="http://schemas.openxmlformats.org/officeDocument/2006/relationships/image" Target="../media/image24.png" /><Relationship Id="rId2" Type="http://schemas.openxmlformats.org/officeDocument/2006/relationships/image" Target="../media/image1.png" /><Relationship Id="rId16" Type="http://schemas.openxmlformats.org/officeDocument/2006/relationships/image" Target="../media/image15.png" /><Relationship Id="rId20" Type="http://schemas.openxmlformats.org/officeDocument/2006/relationships/image" Target="../media/image19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5.png" /><Relationship Id="rId11" Type="http://schemas.openxmlformats.org/officeDocument/2006/relationships/image" Target="../media/image10.png" /><Relationship Id="rId24" Type="http://schemas.openxmlformats.org/officeDocument/2006/relationships/image" Target="../media/image23.png" /><Relationship Id="rId5" Type="http://schemas.openxmlformats.org/officeDocument/2006/relationships/image" Target="../media/image4.png" /><Relationship Id="rId15" Type="http://schemas.openxmlformats.org/officeDocument/2006/relationships/image" Target="../media/image14.png" /><Relationship Id="rId23" Type="http://schemas.openxmlformats.org/officeDocument/2006/relationships/image" Target="../media/image22.png" /><Relationship Id="rId10" Type="http://schemas.openxmlformats.org/officeDocument/2006/relationships/image" Target="../media/image9.png" /><Relationship Id="rId19" Type="http://schemas.openxmlformats.org/officeDocument/2006/relationships/image" Target="../media/image18.png" /><Relationship Id="rId4" Type="http://schemas.openxmlformats.org/officeDocument/2006/relationships/image" Target="../media/image3.png" /><Relationship Id="rId9" Type="http://schemas.openxmlformats.org/officeDocument/2006/relationships/image" Target="../media/image8.png" /><Relationship Id="rId14" Type="http://schemas.openxmlformats.org/officeDocument/2006/relationships/image" Target="../media/image13.png" /><Relationship Id="rId22" Type="http://schemas.openxmlformats.org/officeDocument/2006/relationships/image" Target="../media/image21.png" /><Relationship Id="rId27" Type="http://schemas.openxmlformats.org/officeDocument/2006/relationships/image" Target="../media/image26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 /><Relationship Id="rId2" Type="http://schemas.openxmlformats.org/officeDocument/2006/relationships/image" Target="../media/image51.emf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 /><Relationship Id="rId2" Type="http://schemas.openxmlformats.org/officeDocument/2006/relationships/image" Target="../media/image53.emf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 /><Relationship Id="rId13" Type="http://schemas.openxmlformats.org/officeDocument/2006/relationships/image" Target="../media/image65.png" /><Relationship Id="rId18" Type="http://schemas.openxmlformats.org/officeDocument/2006/relationships/image" Target="../media/image70.png" /><Relationship Id="rId3" Type="http://schemas.openxmlformats.org/officeDocument/2006/relationships/image" Target="../media/image22.png" /><Relationship Id="rId7" Type="http://schemas.openxmlformats.org/officeDocument/2006/relationships/image" Target="../media/image59.png" /><Relationship Id="rId12" Type="http://schemas.openxmlformats.org/officeDocument/2006/relationships/image" Target="../media/image64.png" /><Relationship Id="rId17" Type="http://schemas.openxmlformats.org/officeDocument/2006/relationships/image" Target="../media/image69.png" /><Relationship Id="rId2" Type="http://schemas.openxmlformats.org/officeDocument/2006/relationships/image" Target="../media/image55.png" /><Relationship Id="rId16" Type="http://schemas.openxmlformats.org/officeDocument/2006/relationships/image" Target="../media/image68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58.png" /><Relationship Id="rId11" Type="http://schemas.openxmlformats.org/officeDocument/2006/relationships/image" Target="../media/image63.png" /><Relationship Id="rId5" Type="http://schemas.openxmlformats.org/officeDocument/2006/relationships/image" Target="../media/image57.png" /><Relationship Id="rId15" Type="http://schemas.openxmlformats.org/officeDocument/2006/relationships/image" Target="../media/image67.png" /><Relationship Id="rId10" Type="http://schemas.openxmlformats.org/officeDocument/2006/relationships/image" Target="../media/image62.png" /><Relationship Id="rId4" Type="http://schemas.openxmlformats.org/officeDocument/2006/relationships/image" Target="../media/image56.png" /><Relationship Id="rId9" Type="http://schemas.openxmlformats.org/officeDocument/2006/relationships/image" Target="../media/image61.png" /><Relationship Id="rId14" Type="http://schemas.openxmlformats.org/officeDocument/2006/relationships/image" Target="../media/image66.png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 /><Relationship Id="rId13" Type="http://schemas.openxmlformats.org/officeDocument/2006/relationships/image" Target="../media/image80.png" /><Relationship Id="rId18" Type="http://schemas.openxmlformats.org/officeDocument/2006/relationships/image" Target="../media/image85.png" /><Relationship Id="rId26" Type="http://schemas.openxmlformats.org/officeDocument/2006/relationships/image" Target="../media/image93.png" /><Relationship Id="rId3" Type="http://schemas.openxmlformats.org/officeDocument/2006/relationships/image" Target="../media/image22.png" /><Relationship Id="rId21" Type="http://schemas.openxmlformats.org/officeDocument/2006/relationships/image" Target="../media/image88.png" /><Relationship Id="rId7" Type="http://schemas.openxmlformats.org/officeDocument/2006/relationships/image" Target="../media/image74.png" /><Relationship Id="rId12" Type="http://schemas.openxmlformats.org/officeDocument/2006/relationships/image" Target="../media/image79.png" /><Relationship Id="rId17" Type="http://schemas.openxmlformats.org/officeDocument/2006/relationships/image" Target="../media/image84.png" /><Relationship Id="rId25" Type="http://schemas.openxmlformats.org/officeDocument/2006/relationships/image" Target="../media/image92.png" /><Relationship Id="rId33" Type="http://schemas.openxmlformats.org/officeDocument/2006/relationships/image" Target="../media/image100.png" /><Relationship Id="rId2" Type="http://schemas.openxmlformats.org/officeDocument/2006/relationships/image" Target="../media/image49.png" /><Relationship Id="rId16" Type="http://schemas.openxmlformats.org/officeDocument/2006/relationships/image" Target="../media/image83.png" /><Relationship Id="rId20" Type="http://schemas.openxmlformats.org/officeDocument/2006/relationships/image" Target="../media/image87.png" /><Relationship Id="rId29" Type="http://schemas.openxmlformats.org/officeDocument/2006/relationships/image" Target="../media/image96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73.png" /><Relationship Id="rId11" Type="http://schemas.openxmlformats.org/officeDocument/2006/relationships/image" Target="../media/image78.png" /><Relationship Id="rId24" Type="http://schemas.openxmlformats.org/officeDocument/2006/relationships/image" Target="../media/image91.png" /><Relationship Id="rId32" Type="http://schemas.openxmlformats.org/officeDocument/2006/relationships/image" Target="../media/image99.png" /><Relationship Id="rId5" Type="http://schemas.openxmlformats.org/officeDocument/2006/relationships/image" Target="../media/image72.png" /><Relationship Id="rId15" Type="http://schemas.openxmlformats.org/officeDocument/2006/relationships/image" Target="../media/image82.png" /><Relationship Id="rId23" Type="http://schemas.openxmlformats.org/officeDocument/2006/relationships/image" Target="../media/image90.png" /><Relationship Id="rId28" Type="http://schemas.openxmlformats.org/officeDocument/2006/relationships/image" Target="../media/image95.png" /><Relationship Id="rId10" Type="http://schemas.openxmlformats.org/officeDocument/2006/relationships/image" Target="../media/image77.png" /><Relationship Id="rId19" Type="http://schemas.openxmlformats.org/officeDocument/2006/relationships/image" Target="../media/image86.png" /><Relationship Id="rId31" Type="http://schemas.openxmlformats.org/officeDocument/2006/relationships/image" Target="../media/image98.png" /><Relationship Id="rId4" Type="http://schemas.openxmlformats.org/officeDocument/2006/relationships/image" Target="../media/image71.png" /><Relationship Id="rId9" Type="http://schemas.openxmlformats.org/officeDocument/2006/relationships/image" Target="../media/image76.png" /><Relationship Id="rId14" Type="http://schemas.openxmlformats.org/officeDocument/2006/relationships/image" Target="../media/image81.png" /><Relationship Id="rId22" Type="http://schemas.openxmlformats.org/officeDocument/2006/relationships/image" Target="../media/image89.png" /><Relationship Id="rId27" Type="http://schemas.openxmlformats.org/officeDocument/2006/relationships/image" Target="../media/image94.png" /><Relationship Id="rId30" Type="http://schemas.openxmlformats.org/officeDocument/2006/relationships/image" Target="../media/image97.png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 /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emf" /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 /><Relationship Id="rId1" Type="http://schemas.openxmlformats.org/officeDocument/2006/relationships/slideLayout" Target="../slideLayouts/slideLayout5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28.png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 /><Relationship Id="rId1" Type="http://schemas.openxmlformats.org/officeDocument/2006/relationships/slideLayout" Target="../slideLayouts/slideLayout5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emf" /><Relationship Id="rId1" Type="http://schemas.openxmlformats.org/officeDocument/2006/relationships/slideLayout" Target="../slideLayouts/slideLayout5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 /><Relationship Id="rId1" Type="http://schemas.openxmlformats.org/officeDocument/2006/relationships/slideLayout" Target="../slideLayouts/slideLayout5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 /><Relationship Id="rId1" Type="http://schemas.openxmlformats.org/officeDocument/2006/relationships/slideLayout" Target="../slideLayouts/slideLayout5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 /><Relationship Id="rId1" Type="http://schemas.openxmlformats.org/officeDocument/2006/relationships/slideLayout" Target="../slideLayouts/slideLayout5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 /><Relationship Id="rId2" Type="http://schemas.openxmlformats.org/officeDocument/2006/relationships/image" Target="../media/image111.emf" /><Relationship Id="rId1" Type="http://schemas.openxmlformats.org/officeDocument/2006/relationships/slideLayout" Target="../slideLayouts/slideLayout5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 /><Relationship Id="rId1" Type="http://schemas.openxmlformats.org/officeDocument/2006/relationships/slideLayout" Target="../slideLayouts/slideLayout5.xml" 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 /><Relationship Id="rId13" Type="http://schemas.openxmlformats.org/officeDocument/2006/relationships/image" Target="../media/image124.png" /><Relationship Id="rId3" Type="http://schemas.openxmlformats.org/officeDocument/2006/relationships/image" Target="../media/image22.png" /><Relationship Id="rId7" Type="http://schemas.openxmlformats.org/officeDocument/2006/relationships/image" Target="../media/image118.png" /><Relationship Id="rId12" Type="http://schemas.openxmlformats.org/officeDocument/2006/relationships/image" Target="../media/image123.png" /><Relationship Id="rId17" Type="http://schemas.openxmlformats.org/officeDocument/2006/relationships/image" Target="../media/image128.png" /><Relationship Id="rId2" Type="http://schemas.openxmlformats.org/officeDocument/2006/relationships/image" Target="../media/image114.png" /><Relationship Id="rId16" Type="http://schemas.openxmlformats.org/officeDocument/2006/relationships/image" Target="../media/image127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17.png" /><Relationship Id="rId11" Type="http://schemas.openxmlformats.org/officeDocument/2006/relationships/image" Target="../media/image122.png" /><Relationship Id="rId5" Type="http://schemas.openxmlformats.org/officeDocument/2006/relationships/image" Target="../media/image116.png" /><Relationship Id="rId15" Type="http://schemas.openxmlformats.org/officeDocument/2006/relationships/image" Target="../media/image126.png" /><Relationship Id="rId10" Type="http://schemas.openxmlformats.org/officeDocument/2006/relationships/image" Target="../media/image121.png" /><Relationship Id="rId4" Type="http://schemas.openxmlformats.org/officeDocument/2006/relationships/image" Target="../media/image115.png" /><Relationship Id="rId9" Type="http://schemas.openxmlformats.org/officeDocument/2006/relationships/image" Target="../media/image120.png" /><Relationship Id="rId14" Type="http://schemas.openxmlformats.org/officeDocument/2006/relationships/image" Target="../media/image125.png" 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9.png" /><Relationship Id="rId18" Type="http://schemas.openxmlformats.org/officeDocument/2006/relationships/image" Target="../media/image144.png" /><Relationship Id="rId26" Type="http://schemas.openxmlformats.org/officeDocument/2006/relationships/image" Target="../media/image152.png" /><Relationship Id="rId39" Type="http://schemas.openxmlformats.org/officeDocument/2006/relationships/image" Target="../media/image165.png" /><Relationship Id="rId21" Type="http://schemas.openxmlformats.org/officeDocument/2006/relationships/image" Target="../media/image147.png" /><Relationship Id="rId34" Type="http://schemas.openxmlformats.org/officeDocument/2006/relationships/image" Target="../media/image160.png" /><Relationship Id="rId42" Type="http://schemas.openxmlformats.org/officeDocument/2006/relationships/image" Target="../media/image168.png" /><Relationship Id="rId47" Type="http://schemas.openxmlformats.org/officeDocument/2006/relationships/image" Target="../media/image173.png" /><Relationship Id="rId50" Type="http://schemas.openxmlformats.org/officeDocument/2006/relationships/image" Target="../media/image176.png" /><Relationship Id="rId55" Type="http://schemas.openxmlformats.org/officeDocument/2006/relationships/image" Target="../media/image181.png" /><Relationship Id="rId63" Type="http://schemas.openxmlformats.org/officeDocument/2006/relationships/image" Target="../media/image189.png" /><Relationship Id="rId7" Type="http://schemas.openxmlformats.org/officeDocument/2006/relationships/image" Target="../media/image133.png" /><Relationship Id="rId2" Type="http://schemas.openxmlformats.org/officeDocument/2006/relationships/image" Target="../media/image129.png" /><Relationship Id="rId16" Type="http://schemas.openxmlformats.org/officeDocument/2006/relationships/image" Target="../media/image142.png" /><Relationship Id="rId20" Type="http://schemas.openxmlformats.org/officeDocument/2006/relationships/image" Target="../media/image146.png" /><Relationship Id="rId29" Type="http://schemas.openxmlformats.org/officeDocument/2006/relationships/image" Target="../media/image155.png" /><Relationship Id="rId41" Type="http://schemas.openxmlformats.org/officeDocument/2006/relationships/image" Target="../media/image167.png" /><Relationship Id="rId54" Type="http://schemas.openxmlformats.org/officeDocument/2006/relationships/image" Target="../media/image180.png" /><Relationship Id="rId62" Type="http://schemas.openxmlformats.org/officeDocument/2006/relationships/image" Target="../media/image188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32.png" /><Relationship Id="rId11" Type="http://schemas.openxmlformats.org/officeDocument/2006/relationships/image" Target="../media/image137.png" /><Relationship Id="rId24" Type="http://schemas.openxmlformats.org/officeDocument/2006/relationships/image" Target="../media/image150.png" /><Relationship Id="rId32" Type="http://schemas.openxmlformats.org/officeDocument/2006/relationships/image" Target="../media/image158.png" /><Relationship Id="rId37" Type="http://schemas.openxmlformats.org/officeDocument/2006/relationships/image" Target="../media/image163.png" /><Relationship Id="rId40" Type="http://schemas.openxmlformats.org/officeDocument/2006/relationships/image" Target="../media/image166.png" /><Relationship Id="rId45" Type="http://schemas.openxmlformats.org/officeDocument/2006/relationships/image" Target="../media/image171.png" /><Relationship Id="rId53" Type="http://schemas.openxmlformats.org/officeDocument/2006/relationships/image" Target="../media/image179.png" /><Relationship Id="rId58" Type="http://schemas.openxmlformats.org/officeDocument/2006/relationships/image" Target="../media/image184.png" /><Relationship Id="rId5" Type="http://schemas.openxmlformats.org/officeDocument/2006/relationships/image" Target="../media/image131.png" /><Relationship Id="rId15" Type="http://schemas.openxmlformats.org/officeDocument/2006/relationships/image" Target="../media/image141.png" /><Relationship Id="rId23" Type="http://schemas.openxmlformats.org/officeDocument/2006/relationships/image" Target="../media/image149.png" /><Relationship Id="rId28" Type="http://schemas.openxmlformats.org/officeDocument/2006/relationships/image" Target="../media/image154.png" /><Relationship Id="rId36" Type="http://schemas.openxmlformats.org/officeDocument/2006/relationships/image" Target="../media/image162.png" /><Relationship Id="rId49" Type="http://schemas.openxmlformats.org/officeDocument/2006/relationships/image" Target="../media/image175.png" /><Relationship Id="rId57" Type="http://schemas.openxmlformats.org/officeDocument/2006/relationships/image" Target="../media/image183.png" /><Relationship Id="rId61" Type="http://schemas.openxmlformats.org/officeDocument/2006/relationships/image" Target="../media/image187.png" /><Relationship Id="rId10" Type="http://schemas.openxmlformats.org/officeDocument/2006/relationships/image" Target="../media/image136.png" /><Relationship Id="rId19" Type="http://schemas.openxmlformats.org/officeDocument/2006/relationships/image" Target="../media/image145.png" /><Relationship Id="rId31" Type="http://schemas.openxmlformats.org/officeDocument/2006/relationships/image" Target="../media/image157.png" /><Relationship Id="rId44" Type="http://schemas.openxmlformats.org/officeDocument/2006/relationships/image" Target="../media/image170.png" /><Relationship Id="rId52" Type="http://schemas.openxmlformats.org/officeDocument/2006/relationships/image" Target="../media/image178.png" /><Relationship Id="rId60" Type="http://schemas.openxmlformats.org/officeDocument/2006/relationships/image" Target="../media/image186.png" /><Relationship Id="rId65" Type="http://schemas.openxmlformats.org/officeDocument/2006/relationships/image" Target="../media/image191.png" /><Relationship Id="rId4" Type="http://schemas.openxmlformats.org/officeDocument/2006/relationships/image" Target="../media/image130.png" /><Relationship Id="rId9" Type="http://schemas.openxmlformats.org/officeDocument/2006/relationships/image" Target="../media/image135.png" /><Relationship Id="rId14" Type="http://schemas.openxmlformats.org/officeDocument/2006/relationships/image" Target="../media/image140.png" /><Relationship Id="rId22" Type="http://schemas.openxmlformats.org/officeDocument/2006/relationships/image" Target="../media/image148.png" /><Relationship Id="rId27" Type="http://schemas.openxmlformats.org/officeDocument/2006/relationships/image" Target="../media/image153.png" /><Relationship Id="rId30" Type="http://schemas.openxmlformats.org/officeDocument/2006/relationships/image" Target="../media/image156.png" /><Relationship Id="rId35" Type="http://schemas.openxmlformats.org/officeDocument/2006/relationships/image" Target="../media/image161.png" /><Relationship Id="rId43" Type="http://schemas.openxmlformats.org/officeDocument/2006/relationships/image" Target="../media/image169.png" /><Relationship Id="rId48" Type="http://schemas.openxmlformats.org/officeDocument/2006/relationships/image" Target="../media/image174.png" /><Relationship Id="rId56" Type="http://schemas.openxmlformats.org/officeDocument/2006/relationships/image" Target="../media/image182.png" /><Relationship Id="rId64" Type="http://schemas.openxmlformats.org/officeDocument/2006/relationships/image" Target="../media/image190.png" /><Relationship Id="rId8" Type="http://schemas.openxmlformats.org/officeDocument/2006/relationships/image" Target="../media/image134.png" /><Relationship Id="rId51" Type="http://schemas.openxmlformats.org/officeDocument/2006/relationships/image" Target="../media/image177.png" /><Relationship Id="rId3" Type="http://schemas.openxmlformats.org/officeDocument/2006/relationships/image" Target="../media/image22.png" /><Relationship Id="rId12" Type="http://schemas.openxmlformats.org/officeDocument/2006/relationships/image" Target="../media/image138.png" /><Relationship Id="rId17" Type="http://schemas.openxmlformats.org/officeDocument/2006/relationships/image" Target="../media/image143.png" /><Relationship Id="rId25" Type="http://schemas.openxmlformats.org/officeDocument/2006/relationships/image" Target="../media/image151.png" /><Relationship Id="rId33" Type="http://schemas.openxmlformats.org/officeDocument/2006/relationships/image" Target="../media/image159.png" /><Relationship Id="rId38" Type="http://schemas.openxmlformats.org/officeDocument/2006/relationships/image" Target="../media/image164.png" /><Relationship Id="rId46" Type="http://schemas.openxmlformats.org/officeDocument/2006/relationships/image" Target="../media/image172.png" /><Relationship Id="rId59" Type="http://schemas.openxmlformats.org/officeDocument/2006/relationships/image" Target="../media/image185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30.png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192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93.png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95.png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196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97.png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198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99.png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00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201.png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02.pn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204.png" /><Relationship Id="rId4" Type="http://schemas.openxmlformats.org/officeDocument/2006/relationships/image" Target="../media/image203.png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05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206.png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07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208.jpg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emf" /><Relationship Id="rId1" Type="http://schemas.openxmlformats.org/officeDocument/2006/relationships/slideLayout" Target="../slideLayouts/slideLayout5.xml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 /><Relationship Id="rId13" Type="http://schemas.openxmlformats.org/officeDocument/2006/relationships/image" Target="../media/image41.png" /><Relationship Id="rId3" Type="http://schemas.openxmlformats.org/officeDocument/2006/relationships/image" Target="../media/image22.png" /><Relationship Id="rId7" Type="http://schemas.openxmlformats.org/officeDocument/2006/relationships/image" Target="../media/image35.png" /><Relationship Id="rId12" Type="http://schemas.openxmlformats.org/officeDocument/2006/relationships/image" Target="../media/image40.png" /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34.png" /><Relationship Id="rId11" Type="http://schemas.openxmlformats.org/officeDocument/2006/relationships/image" Target="../media/image39.png" /><Relationship Id="rId5" Type="http://schemas.openxmlformats.org/officeDocument/2006/relationships/image" Target="../media/image33.png" /><Relationship Id="rId15" Type="http://schemas.openxmlformats.org/officeDocument/2006/relationships/image" Target="../media/image43.png" /><Relationship Id="rId10" Type="http://schemas.openxmlformats.org/officeDocument/2006/relationships/image" Target="../media/image38.png" /><Relationship Id="rId4" Type="http://schemas.openxmlformats.org/officeDocument/2006/relationships/image" Target="../media/image32.png" /><Relationship Id="rId9" Type="http://schemas.openxmlformats.org/officeDocument/2006/relationships/image" Target="../media/image37.png" /><Relationship Id="rId14" Type="http://schemas.openxmlformats.org/officeDocument/2006/relationships/image" Target="../media/image42.png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emf" /><Relationship Id="rId1" Type="http://schemas.openxmlformats.org/officeDocument/2006/relationships/slideLayout" Target="../slideLayouts/slideLayout5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emf" /><Relationship Id="rId1" Type="http://schemas.openxmlformats.org/officeDocument/2006/relationships/slideLayout" Target="../slideLayouts/slideLayout5.xml" 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emf" /><Relationship Id="rId2" Type="http://schemas.openxmlformats.org/officeDocument/2006/relationships/image" Target="../media/image213.emf" /><Relationship Id="rId1" Type="http://schemas.openxmlformats.org/officeDocument/2006/relationships/slideLayout" Target="../slideLayouts/slideLayout5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emf" /><Relationship Id="rId2" Type="http://schemas.openxmlformats.org/officeDocument/2006/relationships/image" Target="../media/image215.emf" /><Relationship Id="rId1" Type="http://schemas.openxmlformats.org/officeDocument/2006/relationships/slideLayout" Target="../slideLayouts/slideLayout5.xml" 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emf" /><Relationship Id="rId2" Type="http://schemas.openxmlformats.org/officeDocument/2006/relationships/image" Target="../media/image216.emf" /><Relationship Id="rId1" Type="http://schemas.openxmlformats.org/officeDocument/2006/relationships/slideLayout" Target="../slideLayouts/slideLayout5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emf" /><Relationship Id="rId1" Type="http://schemas.openxmlformats.org/officeDocument/2006/relationships/slideLayout" Target="../slideLayouts/slideLayout5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emf" /><Relationship Id="rId1" Type="http://schemas.openxmlformats.org/officeDocument/2006/relationships/slideLayout" Target="../slideLayouts/slideLayout5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emf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44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45.png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emf" /><Relationship Id="rId1" Type="http://schemas.openxmlformats.org/officeDocument/2006/relationships/slideLayout" Target="../slideLayouts/slideLayout5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emf" /><Relationship Id="rId1" Type="http://schemas.openxmlformats.org/officeDocument/2006/relationships/slideLayout" Target="../slideLayouts/slideLayout5.xml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emf" /><Relationship Id="rId1" Type="http://schemas.openxmlformats.org/officeDocument/2006/relationships/slideLayout" Target="../slideLayouts/slideLayout5.xml" 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4.emf" /><Relationship Id="rId1" Type="http://schemas.openxmlformats.org/officeDocument/2006/relationships/slideLayout" Target="../slideLayouts/slideLayout5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 /><Relationship Id="rId2" Type="http://schemas.openxmlformats.org/officeDocument/2006/relationships/image" Target="../media/image225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22.png" /><Relationship Id="rId5" Type="http://schemas.openxmlformats.org/officeDocument/2006/relationships/image" Target="../media/image228.png" /><Relationship Id="rId4" Type="http://schemas.openxmlformats.org/officeDocument/2006/relationships/image" Target="../media/image227.png" 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 /><Relationship Id="rId13" Type="http://schemas.openxmlformats.org/officeDocument/2006/relationships/image" Target="../media/image240.png" /><Relationship Id="rId3" Type="http://schemas.openxmlformats.org/officeDocument/2006/relationships/image" Target="../media/image230.png" /><Relationship Id="rId7" Type="http://schemas.openxmlformats.org/officeDocument/2006/relationships/image" Target="../media/image234.png" /><Relationship Id="rId12" Type="http://schemas.openxmlformats.org/officeDocument/2006/relationships/image" Target="../media/image239.png" /><Relationship Id="rId17" Type="http://schemas.openxmlformats.org/officeDocument/2006/relationships/image" Target="../media/image22.png" /><Relationship Id="rId2" Type="http://schemas.openxmlformats.org/officeDocument/2006/relationships/image" Target="../media/image229.png" /><Relationship Id="rId16" Type="http://schemas.openxmlformats.org/officeDocument/2006/relationships/image" Target="../media/image243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233.png" /><Relationship Id="rId11" Type="http://schemas.openxmlformats.org/officeDocument/2006/relationships/image" Target="../media/image238.png" /><Relationship Id="rId5" Type="http://schemas.openxmlformats.org/officeDocument/2006/relationships/image" Target="../media/image232.png" /><Relationship Id="rId15" Type="http://schemas.openxmlformats.org/officeDocument/2006/relationships/image" Target="../media/image242.png" /><Relationship Id="rId10" Type="http://schemas.openxmlformats.org/officeDocument/2006/relationships/image" Target="../media/image237.png" /><Relationship Id="rId4" Type="http://schemas.openxmlformats.org/officeDocument/2006/relationships/image" Target="../media/image231.png" /><Relationship Id="rId9" Type="http://schemas.openxmlformats.org/officeDocument/2006/relationships/image" Target="../media/image236.png" /><Relationship Id="rId14" Type="http://schemas.openxmlformats.org/officeDocument/2006/relationships/image" Target="../media/image241.png" 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 /><Relationship Id="rId3" Type="http://schemas.openxmlformats.org/officeDocument/2006/relationships/image" Target="../media/image245.png" /><Relationship Id="rId7" Type="http://schemas.openxmlformats.org/officeDocument/2006/relationships/image" Target="../media/image249.png" /><Relationship Id="rId2" Type="http://schemas.openxmlformats.org/officeDocument/2006/relationships/image" Target="../media/image244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248.png" /><Relationship Id="rId5" Type="http://schemas.openxmlformats.org/officeDocument/2006/relationships/image" Target="../media/image247.png" /><Relationship Id="rId10" Type="http://schemas.openxmlformats.org/officeDocument/2006/relationships/image" Target="../media/image22.png" /><Relationship Id="rId4" Type="http://schemas.openxmlformats.org/officeDocument/2006/relationships/image" Target="../media/image246.png" /><Relationship Id="rId9" Type="http://schemas.openxmlformats.org/officeDocument/2006/relationships/image" Target="../media/image25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5.xml" 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png" /><Relationship Id="rId3" Type="http://schemas.openxmlformats.org/officeDocument/2006/relationships/image" Target="../media/image253.png" /><Relationship Id="rId7" Type="http://schemas.openxmlformats.org/officeDocument/2006/relationships/image" Target="../media/image257.png" /><Relationship Id="rId12" Type="http://schemas.openxmlformats.org/officeDocument/2006/relationships/image" Target="../media/image22.png" /><Relationship Id="rId2" Type="http://schemas.openxmlformats.org/officeDocument/2006/relationships/image" Target="../media/image252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256.png" /><Relationship Id="rId11" Type="http://schemas.openxmlformats.org/officeDocument/2006/relationships/image" Target="../media/image261.png" /><Relationship Id="rId5" Type="http://schemas.openxmlformats.org/officeDocument/2006/relationships/image" Target="../media/image255.png" /><Relationship Id="rId10" Type="http://schemas.openxmlformats.org/officeDocument/2006/relationships/image" Target="../media/image260.png" /><Relationship Id="rId4" Type="http://schemas.openxmlformats.org/officeDocument/2006/relationships/image" Target="../media/image254.png" /><Relationship Id="rId9" Type="http://schemas.openxmlformats.org/officeDocument/2006/relationships/image" Target="../media/image259.png" 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png" /><Relationship Id="rId13" Type="http://schemas.openxmlformats.org/officeDocument/2006/relationships/image" Target="../media/image272.png" /><Relationship Id="rId18" Type="http://schemas.openxmlformats.org/officeDocument/2006/relationships/image" Target="../media/image277.png" /><Relationship Id="rId3" Type="http://schemas.openxmlformats.org/officeDocument/2006/relationships/image" Target="../media/image262.png" /><Relationship Id="rId21" Type="http://schemas.openxmlformats.org/officeDocument/2006/relationships/image" Target="../media/image280.png" /><Relationship Id="rId7" Type="http://schemas.openxmlformats.org/officeDocument/2006/relationships/image" Target="../media/image266.png" /><Relationship Id="rId12" Type="http://schemas.openxmlformats.org/officeDocument/2006/relationships/image" Target="../media/image271.png" /><Relationship Id="rId17" Type="http://schemas.openxmlformats.org/officeDocument/2006/relationships/image" Target="../media/image276.png" /><Relationship Id="rId25" Type="http://schemas.openxmlformats.org/officeDocument/2006/relationships/image" Target="../media/image22.png" /><Relationship Id="rId2" Type="http://schemas.openxmlformats.org/officeDocument/2006/relationships/image" Target="../media/image252.png" /><Relationship Id="rId16" Type="http://schemas.openxmlformats.org/officeDocument/2006/relationships/image" Target="../media/image275.png" /><Relationship Id="rId20" Type="http://schemas.openxmlformats.org/officeDocument/2006/relationships/image" Target="../media/image279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265.png" /><Relationship Id="rId11" Type="http://schemas.openxmlformats.org/officeDocument/2006/relationships/image" Target="../media/image270.png" /><Relationship Id="rId24" Type="http://schemas.openxmlformats.org/officeDocument/2006/relationships/image" Target="../media/image283.png" /><Relationship Id="rId5" Type="http://schemas.openxmlformats.org/officeDocument/2006/relationships/image" Target="../media/image264.png" /><Relationship Id="rId15" Type="http://schemas.openxmlformats.org/officeDocument/2006/relationships/image" Target="../media/image274.png" /><Relationship Id="rId23" Type="http://schemas.openxmlformats.org/officeDocument/2006/relationships/image" Target="../media/image282.png" /><Relationship Id="rId10" Type="http://schemas.openxmlformats.org/officeDocument/2006/relationships/image" Target="../media/image269.png" /><Relationship Id="rId19" Type="http://schemas.openxmlformats.org/officeDocument/2006/relationships/image" Target="../media/image278.png" /><Relationship Id="rId4" Type="http://schemas.openxmlformats.org/officeDocument/2006/relationships/image" Target="../media/image263.png" /><Relationship Id="rId9" Type="http://schemas.openxmlformats.org/officeDocument/2006/relationships/image" Target="../media/image268.png" /><Relationship Id="rId14" Type="http://schemas.openxmlformats.org/officeDocument/2006/relationships/image" Target="../media/image273.png" /><Relationship Id="rId22" Type="http://schemas.openxmlformats.org/officeDocument/2006/relationships/image" Target="../media/image281.png" 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 /><Relationship Id="rId3" Type="http://schemas.openxmlformats.org/officeDocument/2006/relationships/image" Target="../media/image285.png" /><Relationship Id="rId7" Type="http://schemas.openxmlformats.org/officeDocument/2006/relationships/image" Target="../media/image289.png" /><Relationship Id="rId2" Type="http://schemas.openxmlformats.org/officeDocument/2006/relationships/image" Target="../media/image284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288.png" /><Relationship Id="rId5" Type="http://schemas.openxmlformats.org/officeDocument/2006/relationships/image" Target="../media/image287.png" /><Relationship Id="rId10" Type="http://schemas.openxmlformats.org/officeDocument/2006/relationships/image" Target="../media/image22.png" /><Relationship Id="rId4" Type="http://schemas.openxmlformats.org/officeDocument/2006/relationships/image" Target="../media/image286.png" /><Relationship Id="rId9" Type="http://schemas.openxmlformats.org/officeDocument/2006/relationships/image" Target="../media/image291.png" 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2.emf" /><Relationship Id="rId1" Type="http://schemas.openxmlformats.org/officeDocument/2006/relationships/slideLayout" Target="../slideLayouts/slideLayout5.xml" 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3.emf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49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5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66580" y="794712"/>
            <a:ext cx="1624504" cy="327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1469" y="1947173"/>
            <a:ext cx="152746" cy="164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7182" y="1936309"/>
            <a:ext cx="1987343" cy="176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3867" y="2403033"/>
            <a:ext cx="160348" cy="1660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9802" y="2401247"/>
            <a:ext cx="1081355" cy="1690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2554" y="2860237"/>
            <a:ext cx="161661" cy="1672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9802" y="2850712"/>
            <a:ext cx="2954862" cy="1768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743" y="3319065"/>
            <a:ext cx="168472" cy="1644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9915" y="3306568"/>
            <a:ext cx="2609031" cy="1781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2688" y="3764663"/>
            <a:ext cx="1075791" cy="1772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2216" y="4234206"/>
            <a:ext cx="161999" cy="16490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802" y="4220966"/>
            <a:ext cx="1732264" cy="17814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2961" y="4689176"/>
            <a:ext cx="161254" cy="16713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9806" y="4679499"/>
            <a:ext cx="1383759" cy="1768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2143" y="5148604"/>
            <a:ext cx="162072" cy="1637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9802" y="5136260"/>
            <a:ext cx="1858841" cy="2207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9811" y="5603422"/>
            <a:ext cx="164404" cy="1672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59802" y="5593459"/>
            <a:ext cx="3104690" cy="1772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9811" y="6060621"/>
            <a:ext cx="164404" cy="1672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49806" y="6050658"/>
            <a:ext cx="2687681" cy="2207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59802" y="6516039"/>
            <a:ext cx="767764" cy="16906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38985" y="5410189"/>
            <a:ext cx="1904996" cy="144547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23788" y="1985411"/>
            <a:ext cx="1054852" cy="17725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23788" y="2442610"/>
            <a:ext cx="2495563" cy="17725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23788" y="3052213"/>
            <a:ext cx="2131823" cy="17725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23788" y="3661812"/>
            <a:ext cx="1693683" cy="17725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7772400" cy="213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8400" y="762000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        GCD</a:t>
            </a:r>
            <a:endParaRPr lang="en-IN" sz="4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57600"/>
            <a:ext cx="8077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60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609600"/>
            <a:ext cx="358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GCD Algorithm   E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828800"/>
            <a:ext cx="617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GCD(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Find a/b if remainder is zero then d=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)=b</a:t>
            </a:r>
          </a:p>
          <a:p>
            <a:pPr marL="342900" indent="-342900">
              <a:buAutoNum type="arabicPeriod"/>
            </a:pPr>
            <a:r>
              <a:rPr lang="en-US" dirty="0"/>
              <a:t>Otherwise a=b </a:t>
            </a:r>
            <a:r>
              <a:rPr lang="en-US"/>
              <a:t>and b=remainder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Repeat above steps till remainder is zero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r>
              <a:rPr lang="en-US" dirty="0"/>
              <a:t>Why and how it works 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62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4495800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90741"/>
            <a:ext cx="3886200" cy="76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60960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Euclidean Algorithm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438400"/>
            <a:ext cx="6477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If r</a:t>
            </a:r>
            <a:r>
              <a:rPr lang="en-US" baseline="-25000" dirty="0"/>
              <a:t>1</a:t>
            </a:r>
            <a:r>
              <a:rPr lang="en-US" dirty="0"/>
              <a:t> is 0 then </a:t>
            </a:r>
            <a:r>
              <a:rPr lang="en-US" dirty="0" err="1"/>
              <a:t>b|a</a:t>
            </a:r>
            <a:r>
              <a:rPr lang="en-US" dirty="0"/>
              <a:t> d=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)=b</a:t>
            </a:r>
          </a:p>
          <a:p>
            <a:pPr marL="342900" indent="-342900">
              <a:buAutoNum type="arabicPeriod"/>
            </a:pPr>
            <a:r>
              <a:rPr lang="en-US" dirty="0"/>
              <a:t>If r</a:t>
            </a:r>
            <a:r>
              <a:rPr lang="en-US" baseline="-25000" dirty="0"/>
              <a:t>1</a:t>
            </a:r>
            <a:r>
              <a:rPr lang="en-US" dirty="0"/>
              <a:t> ≠ 0 then d|r</a:t>
            </a:r>
            <a:r>
              <a:rPr lang="en-US" baseline="-25000" dirty="0"/>
              <a:t>1</a:t>
            </a:r>
            <a:r>
              <a:rPr lang="en-US" dirty="0"/>
              <a:t> ?</a:t>
            </a:r>
          </a:p>
          <a:p>
            <a:r>
              <a:rPr lang="en-US" dirty="0"/>
              <a:t>Divisibility theorem</a:t>
            </a:r>
          </a:p>
          <a:p>
            <a:r>
              <a:rPr lang="en-US" dirty="0"/>
              <a:t>What is that theorem – seen already</a:t>
            </a:r>
          </a:p>
          <a:p>
            <a:endParaRPr lang="en-US" dirty="0"/>
          </a:p>
          <a:p>
            <a:r>
              <a:rPr lang="en-US" dirty="0"/>
              <a:t>Since </a:t>
            </a:r>
            <a:r>
              <a:rPr lang="en-US" dirty="0" err="1"/>
              <a:t>d|a</a:t>
            </a:r>
            <a:r>
              <a:rPr lang="en-US" dirty="0"/>
              <a:t> and </a:t>
            </a:r>
            <a:r>
              <a:rPr lang="en-US" dirty="0" err="1"/>
              <a:t>d|b</a:t>
            </a:r>
            <a:r>
              <a:rPr lang="en-US" dirty="0"/>
              <a:t> shows d|(a-q</a:t>
            </a:r>
            <a:r>
              <a:rPr lang="en-US" baseline="-25000" dirty="0"/>
              <a:t>1</a:t>
            </a:r>
            <a:r>
              <a:rPr lang="en-US" dirty="0"/>
              <a:t>b) this is equal to d|r1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So find </a:t>
            </a:r>
            <a:r>
              <a:rPr lang="en-US" dirty="0" err="1"/>
              <a:t>gcd</a:t>
            </a:r>
            <a:r>
              <a:rPr lang="en-US" dirty="0"/>
              <a:t>(b,r1)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952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43190" y="772537"/>
            <a:ext cx="4661116" cy="435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5" y="5410189"/>
            <a:ext cx="1904996" cy="1445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519398" y="3458391"/>
            <a:ext cx="6108700" cy="1125855"/>
            <a:chOff x="1517646" y="5251439"/>
            <a:chExt cx="6108700" cy="1125855"/>
          </a:xfrm>
        </p:grpSpPr>
        <p:sp>
          <p:nvSpPr>
            <p:cNvPr id="26" name="object 26"/>
            <p:cNvSpPr/>
            <p:nvPr/>
          </p:nvSpPr>
          <p:spPr>
            <a:xfrm>
              <a:off x="1523996" y="5257789"/>
              <a:ext cx="6096000" cy="1113155"/>
            </a:xfrm>
            <a:custGeom>
              <a:avLst/>
              <a:gdLst/>
              <a:ahLst/>
              <a:cxnLst/>
              <a:rect l="l" t="t" r="r" b="b"/>
              <a:pathLst>
                <a:path w="6096000" h="1113154">
                  <a:moveTo>
                    <a:pt x="6095987" y="1112547"/>
                  </a:moveTo>
                  <a:lnTo>
                    <a:pt x="0" y="1112547"/>
                  </a:lnTo>
                  <a:lnTo>
                    <a:pt x="0" y="0"/>
                  </a:lnTo>
                  <a:lnTo>
                    <a:pt x="6095987" y="0"/>
                  </a:lnTo>
                  <a:lnTo>
                    <a:pt x="6095987" y="1112547"/>
                  </a:lnTo>
                  <a:close/>
                </a:path>
              </a:pathLst>
            </a:custGeom>
            <a:solidFill>
              <a:srgbClr val="E8EB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23987" y="5257800"/>
              <a:ext cx="6096000" cy="370840"/>
            </a:xfrm>
            <a:custGeom>
              <a:avLst/>
              <a:gdLst/>
              <a:ahLst/>
              <a:cxnLst/>
              <a:rect l="l" t="t" r="r" b="b"/>
              <a:pathLst>
                <a:path w="6096000" h="370839">
                  <a:moveTo>
                    <a:pt x="6095987" y="0"/>
                  </a:moveTo>
                  <a:lnTo>
                    <a:pt x="6095987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6095987" y="370840"/>
                  </a:lnTo>
                  <a:lnTo>
                    <a:pt x="6095987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23987" y="5628640"/>
              <a:ext cx="6096000" cy="371475"/>
            </a:xfrm>
            <a:custGeom>
              <a:avLst/>
              <a:gdLst/>
              <a:ahLst/>
              <a:cxnLst/>
              <a:rect l="l" t="t" r="r" b="b"/>
              <a:pathLst>
                <a:path w="6096000" h="371475">
                  <a:moveTo>
                    <a:pt x="6095987" y="0"/>
                  </a:moveTo>
                  <a:lnTo>
                    <a:pt x="6095987" y="0"/>
                  </a:lnTo>
                  <a:lnTo>
                    <a:pt x="0" y="0"/>
                  </a:lnTo>
                  <a:lnTo>
                    <a:pt x="0" y="370852"/>
                  </a:lnTo>
                  <a:lnTo>
                    <a:pt x="6095987" y="370852"/>
                  </a:lnTo>
                  <a:lnTo>
                    <a:pt x="6095987" y="0"/>
                  </a:lnTo>
                  <a:close/>
                </a:path>
              </a:pathLst>
            </a:custGeom>
            <a:solidFill>
              <a:srgbClr val="CFD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19246" y="5253039"/>
              <a:ext cx="6105525" cy="1122045"/>
            </a:xfrm>
            <a:custGeom>
              <a:avLst/>
              <a:gdLst/>
              <a:ahLst/>
              <a:cxnLst/>
              <a:rect l="l" t="t" r="r" b="b"/>
              <a:pathLst>
                <a:path w="6105525" h="1122045">
                  <a:moveTo>
                    <a:pt x="4749" y="0"/>
                  </a:moveTo>
                  <a:lnTo>
                    <a:pt x="4749" y="1122047"/>
                  </a:lnTo>
                </a:path>
                <a:path w="6105525" h="1122045">
                  <a:moveTo>
                    <a:pt x="766748" y="0"/>
                  </a:moveTo>
                  <a:lnTo>
                    <a:pt x="766748" y="1122047"/>
                  </a:lnTo>
                </a:path>
                <a:path w="6105525" h="1122045">
                  <a:moveTo>
                    <a:pt x="1528746" y="0"/>
                  </a:moveTo>
                  <a:lnTo>
                    <a:pt x="1528746" y="1122047"/>
                  </a:lnTo>
                </a:path>
                <a:path w="6105525" h="1122045">
                  <a:moveTo>
                    <a:pt x="2290745" y="0"/>
                  </a:moveTo>
                  <a:lnTo>
                    <a:pt x="2290745" y="1122047"/>
                  </a:lnTo>
                </a:path>
                <a:path w="6105525" h="1122045">
                  <a:moveTo>
                    <a:pt x="3052743" y="0"/>
                  </a:moveTo>
                  <a:lnTo>
                    <a:pt x="3052743" y="1122047"/>
                  </a:lnTo>
                </a:path>
                <a:path w="6105525" h="1122045">
                  <a:moveTo>
                    <a:pt x="3814742" y="0"/>
                  </a:moveTo>
                  <a:lnTo>
                    <a:pt x="3814742" y="1122047"/>
                  </a:lnTo>
                </a:path>
                <a:path w="6105525" h="1122045">
                  <a:moveTo>
                    <a:pt x="4576740" y="0"/>
                  </a:moveTo>
                  <a:lnTo>
                    <a:pt x="4576740" y="1122047"/>
                  </a:lnTo>
                </a:path>
                <a:path w="6105525" h="1122045">
                  <a:moveTo>
                    <a:pt x="5338739" y="0"/>
                  </a:moveTo>
                  <a:lnTo>
                    <a:pt x="5338739" y="1122047"/>
                  </a:lnTo>
                </a:path>
                <a:path w="6105525" h="1122045">
                  <a:moveTo>
                    <a:pt x="6100737" y="0"/>
                  </a:moveTo>
                  <a:lnTo>
                    <a:pt x="6100737" y="1122047"/>
                  </a:lnTo>
                </a:path>
                <a:path w="6105525" h="1122045">
                  <a:moveTo>
                    <a:pt x="0" y="4749"/>
                  </a:moveTo>
                  <a:lnTo>
                    <a:pt x="6105487" y="4749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19246" y="5628638"/>
              <a:ext cx="6105525" cy="0"/>
            </a:xfrm>
            <a:custGeom>
              <a:avLst/>
              <a:gdLst/>
              <a:ahLst/>
              <a:cxnLst/>
              <a:rect l="l" t="t" r="r" b="b"/>
              <a:pathLst>
                <a:path w="6105525">
                  <a:moveTo>
                    <a:pt x="0" y="0"/>
                  </a:moveTo>
                  <a:lnTo>
                    <a:pt x="6105487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19246" y="5999488"/>
              <a:ext cx="6105525" cy="371475"/>
            </a:xfrm>
            <a:custGeom>
              <a:avLst/>
              <a:gdLst/>
              <a:ahLst/>
              <a:cxnLst/>
              <a:rect l="l" t="t" r="r" b="b"/>
              <a:pathLst>
                <a:path w="6105525" h="371475">
                  <a:moveTo>
                    <a:pt x="0" y="0"/>
                  </a:moveTo>
                  <a:lnTo>
                    <a:pt x="6105487" y="0"/>
                  </a:lnTo>
                </a:path>
                <a:path w="6105525" h="371475">
                  <a:moveTo>
                    <a:pt x="0" y="370849"/>
                  </a:moveTo>
                  <a:lnTo>
                    <a:pt x="6105487" y="370849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88339" y="5370039"/>
              <a:ext cx="88750" cy="1453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43540" y="5368303"/>
              <a:ext cx="96887" cy="1470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61838" y="5370237"/>
              <a:ext cx="107051" cy="1458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05242" y="5368303"/>
              <a:ext cx="96589" cy="1495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30429" y="5370833"/>
              <a:ext cx="94654" cy="14704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91088" y="5368451"/>
              <a:ext cx="99565" cy="14942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52789" y="5370833"/>
              <a:ext cx="97482" cy="14525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26936" y="5730665"/>
              <a:ext cx="92322" cy="1576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77122" y="5739599"/>
              <a:ext cx="2619375" cy="149225"/>
            </a:xfrm>
            <a:custGeom>
              <a:avLst/>
              <a:gdLst/>
              <a:ahLst/>
              <a:cxnLst/>
              <a:rect l="l" t="t" r="r" b="b"/>
              <a:pathLst>
                <a:path w="2619375" h="149225">
                  <a:moveTo>
                    <a:pt x="103784" y="108204"/>
                  </a:moveTo>
                  <a:lnTo>
                    <a:pt x="103720" y="102298"/>
                  </a:lnTo>
                  <a:lnTo>
                    <a:pt x="103428" y="100863"/>
                  </a:lnTo>
                  <a:lnTo>
                    <a:pt x="102641" y="99568"/>
                  </a:lnTo>
                  <a:lnTo>
                    <a:pt x="101942" y="98272"/>
                  </a:lnTo>
                  <a:lnTo>
                    <a:pt x="100952" y="97637"/>
                  </a:lnTo>
                  <a:lnTo>
                    <a:pt x="83286" y="97637"/>
                  </a:lnTo>
                  <a:lnTo>
                    <a:pt x="83286" y="18300"/>
                  </a:lnTo>
                  <a:lnTo>
                    <a:pt x="83286" y="4660"/>
                  </a:lnTo>
                  <a:lnTo>
                    <a:pt x="82994" y="4114"/>
                  </a:lnTo>
                  <a:lnTo>
                    <a:pt x="82397" y="3721"/>
                  </a:lnTo>
                  <a:lnTo>
                    <a:pt x="81800" y="3225"/>
                  </a:lnTo>
                  <a:lnTo>
                    <a:pt x="71488" y="1485"/>
                  </a:lnTo>
                  <a:lnTo>
                    <a:pt x="66827" y="1485"/>
                  </a:lnTo>
                  <a:lnTo>
                    <a:pt x="64884" y="1536"/>
                  </a:lnTo>
                  <a:lnTo>
                    <a:pt x="64693" y="1549"/>
                  </a:lnTo>
                  <a:lnTo>
                    <a:pt x="64693" y="18300"/>
                  </a:lnTo>
                  <a:lnTo>
                    <a:pt x="64693" y="97637"/>
                  </a:lnTo>
                  <a:lnTo>
                    <a:pt x="17513" y="97637"/>
                  </a:lnTo>
                  <a:lnTo>
                    <a:pt x="64541" y="18300"/>
                  </a:lnTo>
                  <a:lnTo>
                    <a:pt x="64693" y="18300"/>
                  </a:lnTo>
                  <a:lnTo>
                    <a:pt x="64693" y="1549"/>
                  </a:lnTo>
                  <a:lnTo>
                    <a:pt x="56349" y="3429"/>
                  </a:lnTo>
                  <a:lnTo>
                    <a:pt x="55664" y="3822"/>
                  </a:lnTo>
                  <a:lnTo>
                    <a:pt x="2781" y="92722"/>
                  </a:lnTo>
                  <a:lnTo>
                    <a:pt x="0" y="102298"/>
                  </a:lnTo>
                  <a:lnTo>
                    <a:pt x="50" y="108204"/>
                  </a:lnTo>
                  <a:lnTo>
                    <a:pt x="4267" y="113411"/>
                  </a:lnTo>
                  <a:lnTo>
                    <a:pt x="64693" y="113411"/>
                  </a:lnTo>
                  <a:lnTo>
                    <a:pt x="64782" y="144856"/>
                  </a:lnTo>
                  <a:lnTo>
                    <a:pt x="69456" y="147040"/>
                  </a:lnTo>
                  <a:lnTo>
                    <a:pt x="70637" y="147243"/>
                  </a:lnTo>
                  <a:lnTo>
                    <a:pt x="72136" y="147345"/>
                  </a:lnTo>
                  <a:lnTo>
                    <a:pt x="75704" y="147345"/>
                  </a:lnTo>
                  <a:lnTo>
                    <a:pt x="77190" y="147243"/>
                  </a:lnTo>
                  <a:lnTo>
                    <a:pt x="78384" y="147040"/>
                  </a:lnTo>
                  <a:lnTo>
                    <a:pt x="79578" y="146939"/>
                  </a:lnTo>
                  <a:lnTo>
                    <a:pt x="83286" y="144360"/>
                  </a:lnTo>
                  <a:lnTo>
                    <a:pt x="83286" y="113411"/>
                  </a:lnTo>
                  <a:lnTo>
                    <a:pt x="100952" y="113411"/>
                  </a:lnTo>
                  <a:lnTo>
                    <a:pt x="101942" y="112712"/>
                  </a:lnTo>
                  <a:lnTo>
                    <a:pt x="102641" y="111328"/>
                  </a:lnTo>
                  <a:lnTo>
                    <a:pt x="103428" y="109931"/>
                  </a:lnTo>
                  <a:lnTo>
                    <a:pt x="103784" y="108204"/>
                  </a:lnTo>
                  <a:close/>
                </a:path>
                <a:path w="2619375" h="149225">
                  <a:moveTo>
                    <a:pt x="213791" y="136474"/>
                  </a:moveTo>
                  <a:lnTo>
                    <a:pt x="213588" y="135585"/>
                  </a:lnTo>
                  <a:lnTo>
                    <a:pt x="213487" y="134594"/>
                  </a:lnTo>
                  <a:lnTo>
                    <a:pt x="213245" y="133794"/>
                  </a:lnTo>
                  <a:lnTo>
                    <a:pt x="212852" y="133197"/>
                  </a:lnTo>
                  <a:lnTo>
                    <a:pt x="212547" y="132511"/>
                  </a:lnTo>
                  <a:lnTo>
                    <a:pt x="212102" y="132016"/>
                  </a:lnTo>
                  <a:lnTo>
                    <a:pt x="211505" y="131711"/>
                  </a:lnTo>
                  <a:lnTo>
                    <a:pt x="211010" y="131318"/>
                  </a:lnTo>
                  <a:lnTo>
                    <a:pt x="210464" y="131114"/>
                  </a:lnTo>
                  <a:lnTo>
                    <a:pt x="183819" y="131114"/>
                  </a:lnTo>
                  <a:lnTo>
                    <a:pt x="183819" y="21285"/>
                  </a:lnTo>
                  <a:lnTo>
                    <a:pt x="183819" y="3822"/>
                  </a:lnTo>
                  <a:lnTo>
                    <a:pt x="183680" y="3378"/>
                  </a:lnTo>
                  <a:lnTo>
                    <a:pt x="183375" y="2984"/>
                  </a:lnTo>
                  <a:lnTo>
                    <a:pt x="183184" y="2578"/>
                  </a:lnTo>
                  <a:lnTo>
                    <a:pt x="182740" y="2286"/>
                  </a:lnTo>
                  <a:lnTo>
                    <a:pt x="182041" y="2082"/>
                  </a:lnTo>
                  <a:lnTo>
                    <a:pt x="181444" y="1790"/>
                  </a:lnTo>
                  <a:lnTo>
                    <a:pt x="180555" y="1587"/>
                  </a:lnTo>
                  <a:lnTo>
                    <a:pt x="179362" y="1485"/>
                  </a:lnTo>
                  <a:lnTo>
                    <a:pt x="178168" y="1295"/>
                  </a:lnTo>
                  <a:lnTo>
                    <a:pt x="176682" y="1193"/>
                  </a:lnTo>
                  <a:lnTo>
                    <a:pt x="170586" y="1193"/>
                  </a:lnTo>
                  <a:lnTo>
                    <a:pt x="169786" y="1295"/>
                  </a:lnTo>
                  <a:lnTo>
                    <a:pt x="169087" y="1485"/>
                  </a:lnTo>
                  <a:lnTo>
                    <a:pt x="168490" y="1587"/>
                  </a:lnTo>
                  <a:lnTo>
                    <a:pt x="167944" y="1739"/>
                  </a:lnTo>
                  <a:lnTo>
                    <a:pt x="167449" y="1930"/>
                  </a:lnTo>
                  <a:lnTo>
                    <a:pt x="167055" y="2032"/>
                  </a:lnTo>
                  <a:lnTo>
                    <a:pt x="166712" y="2235"/>
                  </a:lnTo>
                  <a:lnTo>
                    <a:pt x="166408" y="2527"/>
                  </a:lnTo>
                  <a:lnTo>
                    <a:pt x="133070" y="23812"/>
                  </a:lnTo>
                  <a:lnTo>
                    <a:pt x="129997" y="29768"/>
                  </a:lnTo>
                  <a:lnTo>
                    <a:pt x="130098" y="36461"/>
                  </a:lnTo>
                  <a:lnTo>
                    <a:pt x="132435" y="39535"/>
                  </a:lnTo>
                  <a:lnTo>
                    <a:pt x="133223" y="39446"/>
                  </a:lnTo>
                  <a:lnTo>
                    <a:pt x="134112" y="39243"/>
                  </a:lnTo>
                  <a:lnTo>
                    <a:pt x="135255" y="38747"/>
                  </a:lnTo>
                  <a:lnTo>
                    <a:pt x="136652" y="37947"/>
                  </a:lnTo>
                  <a:lnTo>
                    <a:pt x="164630" y="21285"/>
                  </a:lnTo>
                  <a:lnTo>
                    <a:pt x="164630" y="131114"/>
                  </a:lnTo>
                  <a:lnTo>
                    <a:pt x="133819" y="131114"/>
                  </a:lnTo>
                  <a:lnTo>
                    <a:pt x="133273" y="131318"/>
                  </a:lnTo>
                  <a:lnTo>
                    <a:pt x="130492" y="136474"/>
                  </a:lnTo>
                  <a:lnTo>
                    <a:pt x="130492" y="141592"/>
                  </a:lnTo>
                  <a:lnTo>
                    <a:pt x="133921" y="146596"/>
                  </a:lnTo>
                  <a:lnTo>
                    <a:pt x="210464" y="146596"/>
                  </a:lnTo>
                  <a:lnTo>
                    <a:pt x="213791" y="141592"/>
                  </a:lnTo>
                  <a:lnTo>
                    <a:pt x="213791" y="136474"/>
                  </a:lnTo>
                  <a:close/>
                </a:path>
                <a:path w="2619375" h="149225">
                  <a:moveTo>
                    <a:pt x="329349" y="135826"/>
                  </a:moveTo>
                  <a:lnTo>
                    <a:pt x="326771" y="130822"/>
                  </a:lnTo>
                  <a:lnTo>
                    <a:pt x="326275" y="130429"/>
                  </a:lnTo>
                  <a:lnTo>
                    <a:pt x="325729" y="130225"/>
                  </a:lnTo>
                  <a:lnTo>
                    <a:pt x="262331" y="130225"/>
                  </a:lnTo>
                  <a:lnTo>
                    <a:pt x="291033" y="100203"/>
                  </a:lnTo>
                  <a:lnTo>
                    <a:pt x="316357" y="66230"/>
                  </a:lnTo>
                  <a:lnTo>
                    <a:pt x="319036" y="60871"/>
                  </a:lnTo>
                  <a:lnTo>
                    <a:pt x="320776" y="55905"/>
                  </a:lnTo>
                  <a:lnTo>
                    <a:pt x="321564" y="51346"/>
                  </a:lnTo>
                  <a:lnTo>
                    <a:pt x="322453" y="46786"/>
                  </a:lnTo>
                  <a:lnTo>
                    <a:pt x="322910" y="42164"/>
                  </a:lnTo>
                  <a:lnTo>
                    <a:pt x="322910" y="32346"/>
                  </a:lnTo>
                  <a:lnTo>
                    <a:pt x="322008" y="27533"/>
                  </a:lnTo>
                  <a:lnTo>
                    <a:pt x="320344" y="23368"/>
                  </a:lnTo>
                  <a:lnTo>
                    <a:pt x="318541" y="18503"/>
                  </a:lnTo>
                  <a:lnTo>
                    <a:pt x="317538" y="16967"/>
                  </a:lnTo>
                  <a:lnTo>
                    <a:pt x="315963" y="14541"/>
                  </a:lnTo>
                  <a:lnTo>
                    <a:pt x="312483" y="11163"/>
                  </a:lnTo>
                  <a:lnTo>
                    <a:pt x="309118" y="7696"/>
                  </a:lnTo>
                  <a:lnTo>
                    <a:pt x="304800" y="4965"/>
                  </a:lnTo>
                  <a:lnTo>
                    <a:pt x="294284" y="990"/>
                  </a:lnTo>
                  <a:lnTo>
                    <a:pt x="288124" y="0"/>
                  </a:lnTo>
                  <a:lnTo>
                    <a:pt x="276720" y="0"/>
                  </a:lnTo>
                  <a:lnTo>
                    <a:pt x="249389" y="8636"/>
                  </a:lnTo>
                  <a:lnTo>
                    <a:pt x="247205" y="9918"/>
                  </a:lnTo>
                  <a:lnTo>
                    <a:pt x="245668" y="10960"/>
                  </a:lnTo>
                  <a:lnTo>
                    <a:pt x="243878" y="12547"/>
                  </a:lnTo>
                  <a:lnTo>
                    <a:pt x="243281" y="13246"/>
                  </a:lnTo>
                  <a:lnTo>
                    <a:pt x="242989" y="13843"/>
                  </a:lnTo>
                  <a:lnTo>
                    <a:pt x="242684" y="14338"/>
                  </a:lnTo>
                  <a:lnTo>
                    <a:pt x="242443" y="14884"/>
                  </a:lnTo>
                  <a:lnTo>
                    <a:pt x="242036" y="16078"/>
                  </a:lnTo>
                  <a:lnTo>
                    <a:pt x="241896" y="16764"/>
                  </a:lnTo>
                  <a:lnTo>
                    <a:pt x="241947" y="24561"/>
                  </a:lnTo>
                  <a:lnTo>
                    <a:pt x="244424" y="29019"/>
                  </a:lnTo>
                  <a:lnTo>
                    <a:pt x="245808" y="29019"/>
                  </a:lnTo>
                  <a:lnTo>
                    <a:pt x="247154" y="28422"/>
                  </a:lnTo>
                  <a:lnTo>
                    <a:pt x="248932" y="27241"/>
                  </a:lnTo>
                  <a:lnTo>
                    <a:pt x="250825" y="25946"/>
                  </a:lnTo>
                  <a:lnTo>
                    <a:pt x="253111" y="24561"/>
                  </a:lnTo>
                  <a:lnTo>
                    <a:pt x="273050" y="16967"/>
                  </a:lnTo>
                  <a:lnTo>
                    <a:pt x="281381" y="16967"/>
                  </a:lnTo>
                  <a:lnTo>
                    <a:pt x="284810" y="17614"/>
                  </a:lnTo>
                  <a:lnTo>
                    <a:pt x="290753" y="20193"/>
                  </a:lnTo>
                  <a:lnTo>
                    <a:pt x="293243" y="21932"/>
                  </a:lnTo>
                  <a:lnTo>
                    <a:pt x="295224" y="24117"/>
                  </a:lnTo>
                  <a:lnTo>
                    <a:pt x="297205" y="26200"/>
                  </a:lnTo>
                  <a:lnTo>
                    <a:pt x="298691" y="28676"/>
                  </a:lnTo>
                  <a:lnTo>
                    <a:pt x="299694" y="31559"/>
                  </a:lnTo>
                  <a:lnTo>
                    <a:pt x="300774" y="34429"/>
                  </a:lnTo>
                  <a:lnTo>
                    <a:pt x="301320" y="37452"/>
                  </a:lnTo>
                  <a:lnTo>
                    <a:pt x="301320" y="43802"/>
                  </a:lnTo>
                  <a:lnTo>
                    <a:pt x="300977" y="47231"/>
                  </a:lnTo>
                  <a:lnTo>
                    <a:pt x="300278" y="50901"/>
                  </a:lnTo>
                  <a:lnTo>
                    <a:pt x="299694" y="54571"/>
                  </a:lnTo>
                  <a:lnTo>
                    <a:pt x="298297" y="58635"/>
                  </a:lnTo>
                  <a:lnTo>
                    <a:pt x="296113" y="63106"/>
                  </a:lnTo>
                  <a:lnTo>
                    <a:pt x="294030" y="67564"/>
                  </a:lnTo>
                  <a:lnTo>
                    <a:pt x="291007" y="72529"/>
                  </a:lnTo>
                  <a:lnTo>
                    <a:pt x="283171" y="83350"/>
                  </a:lnTo>
                  <a:lnTo>
                    <a:pt x="278003" y="89446"/>
                  </a:lnTo>
                  <a:lnTo>
                    <a:pt x="243586" y="126060"/>
                  </a:lnTo>
                  <a:lnTo>
                    <a:pt x="242684" y="127050"/>
                  </a:lnTo>
                  <a:lnTo>
                    <a:pt x="241947" y="127990"/>
                  </a:lnTo>
                  <a:lnTo>
                    <a:pt x="241350" y="128892"/>
                  </a:lnTo>
                  <a:lnTo>
                    <a:pt x="240753" y="129679"/>
                  </a:lnTo>
                  <a:lnTo>
                    <a:pt x="239166" y="135483"/>
                  </a:lnTo>
                  <a:lnTo>
                    <a:pt x="239217" y="141236"/>
                  </a:lnTo>
                  <a:lnTo>
                    <a:pt x="244373" y="146596"/>
                  </a:lnTo>
                  <a:lnTo>
                    <a:pt x="325882" y="146596"/>
                  </a:lnTo>
                  <a:lnTo>
                    <a:pt x="329285" y="141236"/>
                  </a:lnTo>
                  <a:lnTo>
                    <a:pt x="329349" y="135826"/>
                  </a:lnTo>
                  <a:close/>
                </a:path>
                <a:path w="2619375" h="149225">
                  <a:moveTo>
                    <a:pt x="859624" y="135826"/>
                  </a:moveTo>
                  <a:lnTo>
                    <a:pt x="857046" y="130822"/>
                  </a:lnTo>
                  <a:lnTo>
                    <a:pt x="856551" y="130429"/>
                  </a:lnTo>
                  <a:lnTo>
                    <a:pt x="856005" y="130225"/>
                  </a:lnTo>
                  <a:lnTo>
                    <a:pt x="792607" y="130225"/>
                  </a:lnTo>
                  <a:lnTo>
                    <a:pt x="821309" y="100203"/>
                  </a:lnTo>
                  <a:lnTo>
                    <a:pt x="846632" y="66230"/>
                  </a:lnTo>
                  <a:lnTo>
                    <a:pt x="849312" y="60871"/>
                  </a:lnTo>
                  <a:lnTo>
                    <a:pt x="851052" y="55905"/>
                  </a:lnTo>
                  <a:lnTo>
                    <a:pt x="851839" y="51346"/>
                  </a:lnTo>
                  <a:lnTo>
                    <a:pt x="852728" y="46786"/>
                  </a:lnTo>
                  <a:lnTo>
                    <a:pt x="853173" y="42164"/>
                  </a:lnTo>
                  <a:lnTo>
                    <a:pt x="853173" y="32346"/>
                  </a:lnTo>
                  <a:lnTo>
                    <a:pt x="852284" y="27533"/>
                  </a:lnTo>
                  <a:lnTo>
                    <a:pt x="850620" y="23368"/>
                  </a:lnTo>
                  <a:lnTo>
                    <a:pt x="848817" y="18503"/>
                  </a:lnTo>
                  <a:lnTo>
                    <a:pt x="847813" y="16967"/>
                  </a:lnTo>
                  <a:lnTo>
                    <a:pt x="846239" y="14541"/>
                  </a:lnTo>
                  <a:lnTo>
                    <a:pt x="842759" y="11163"/>
                  </a:lnTo>
                  <a:lnTo>
                    <a:pt x="839393" y="7696"/>
                  </a:lnTo>
                  <a:lnTo>
                    <a:pt x="835075" y="4965"/>
                  </a:lnTo>
                  <a:lnTo>
                    <a:pt x="824560" y="990"/>
                  </a:lnTo>
                  <a:lnTo>
                    <a:pt x="818400" y="0"/>
                  </a:lnTo>
                  <a:lnTo>
                    <a:pt x="806996" y="0"/>
                  </a:lnTo>
                  <a:lnTo>
                    <a:pt x="779653" y="8636"/>
                  </a:lnTo>
                  <a:lnTo>
                    <a:pt x="777481" y="9918"/>
                  </a:lnTo>
                  <a:lnTo>
                    <a:pt x="775931" y="10960"/>
                  </a:lnTo>
                  <a:lnTo>
                    <a:pt x="774153" y="12547"/>
                  </a:lnTo>
                  <a:lnTo>
                    <a:pt x="773557" y="13246"/>
                  </a:lnTo>
                  <a:lnTo>
                    <a:pt x="773264" y="13843"/>
                  </a:lnTo>
                  <a:lnTo>
                    <a:pt x="772960" y="14338"/>
                  </a:lnTo>
                  <a:lnTo>
                    <a:pt x="772718" y="14884"/>
                  </a:lnTo>
                  <a:lnTo>
                    <a:pt x="772312" y="16078"/>
                  </a:lnTo>
                  <a:lnTo>
                    <a:pt x="772172" y="16764"/>
                  </a:lnTo>
                  <a:lnTo>
                    <a:pt x="772210" y="24561"/>
                  </a:lnTo>
                  <a:lnTo>
                    <a:pt x="774700" y="29019"/>
                  </a:lnTo>
                  <a:lnTo>
                    <a:pt x="776084" y="29019"/>
                  </a:lnTo>
                  <a:lnTo>
                    <a:pt x="777430" y="28422"/>
                  </a:lnTo>
                  <a:lnTo>
                    <a:pt x="779208" y="27241"/>
                  </a:lnTo>
                  <a:lnTo>
                    <a:pt x="781100" y="25946"/>
                  </a:lnTo>
                  <a:lnTo>
                    <a:pt x="783374" y="24561"/>
                  </a:lnTo>
                  <a:lnTo>
                    <a:pt x="803325" y="16967"/>
                  </a:lnTo>
                  <a:lnTo>
                    <a:pt x="811657" y="16967"/>
                  </a:lnTo>
                  <a:lnTo>
                    <a:pt x="815073" y="17614"/>
                  </a:lnTo>
                  <a:lnTo>
                    <a:pt x="821029" y="20193"/>
                  </a:lnTo>
                  <a:lnTo>
                    <a:pt x="823506" y="21932"/>
                  </a:lnTo>
                  <a:lnTo>
                    <a:pt x="825500" y="24117"/>
                  </a:lnTo>
                  <a:lnTo>
                    <a:pt x="827481" y="26200"/>
                  </a:lnTo>
                  <a:lnTo>
                    <a:pt x="828967" y="28676"/>
                  </a:lnTo>
                  <a:lnTo>
                    <a:pt x="829957" y="31559"/>
                  </a:lnTo>
                  <a:lnTo>
                    <a:pt x="831049" y="34429"/>
                  </a:lnTo>
                  <a:lnTo>
                    <a:pt x="831596" y="37452"/>
                  </a:lnTo>
                  <a:lnTo>
                    <a:pt x="831596" y="43802"/>
                  </a:lnTo>
                  <a:lnTo>
                    <a:pt x="831253" y="47231"/>
                  </a:lnTo>
                  <a:lnTo>
                    <a:pt x="830554" y="50901"/>
                  </a:lnTo>
                  <a:lnTo>
                    <a:pt x="829957" y="54571"/>
                  </a:lnTo>
                  <a:lnTo>
                    <a:pt x="828573" y="58635"/>
                  </a:lnTo>
                  <a:lnTo>
                    <a:pt x="826389" y="63106"/>
                  </a:lnTo>
                  <a:lnTo>
                    <a:pt x="824306" y="67564"/>
                  </a:lnTo>
                  <a:lnTo>
                    <a:pt x="821283" y="72529"/>
                  </a:lnTo>
                  <a:lnTo>
                    <a:pt x="813447" y="83350"/>
                  </a:lnTo>
                  <a:lnTo>
                    <a:pt x="808278" y="89446"/>
                  </a:lnTo>
                  <a:lnTo>
                    <a:pt x="773849" y="126060"/>
                  </a:lnTo>
                  <a:lnTo>
                    <a:pt x="772960" y="127050"/>
                  </a:lnTo>
                  <a:lnTo>
                    <a:pt x="772210" y="127990"/>
                  </a:lnTo>
                  <a:lnTo>
                    <a:pt x="771626" y="128892"/>
                  </a:lnTo>
                  <a:lnTo>
                    <a:pt x="771029" y="129679"/>
                  </a:lnTo>
                  <a:lnTo>
                    <a:pt x="769442" y="135483"/>
                  </a:lnTo>
                  <a:lnTo>
                    <a:pt x="769493" y="141236"/>
                  </a:lnTo>
                  <a:lnTo>
                    <a:pt x="774649" y="146596"/>
                  </a:lnTo>
                  <a:lnTo>
                    <a:pt x="856157" y="146596"/>
                  </a:lnTo>
                  <a:lnTo>
                    <a:pt x="859561" y="141236"/>
                  </a:lnTo>
                  <a:lnTo>
                    <a:pt x="859624" y="135826"/>
                  </a:lnTo>
                  <a:close/>
                </a:path>
                <a:path w="2619375" h="149225">
                  <a:moveTo>
                    <a:pt x="979220" y="93268"/>
                  </a:moveTo>
                  <a:lnTo>
                    <a:pt x="978560" y="88404"/>
                  </a:lnTo>
                  <a:lnTo>
                    <a:pt x="977074" y="83350"/>
                  </a:lnTo>
                  <a:lnTo>
                    <a:pt x="975690" y="78181"/>
                  </a:lnTo>
                  <a:lnTo>
                    <a:pt x="973378" y="73774"/>
                  </a:lnTo>
                  <a:lnTo>
                    <a:pt x="972794" y="73075"/>
                  </a:lnTo>
                  <a:lnTo>
                    <a:pt x="967752" y="67271"/>
                  </a:lnTo>
                  <a:lnTo>
                    <a:pt x="966812" y="66179"/>
                  </a:lnTo>
                  <a:lnTo>
                    <a:pt x="962494" y="63258"/>
                  </a:lnTo>
                  <a:lnTo>
                    <a:pt x="959815" y="62217"/>
                  </a:lnTo>
                  <a:lnTo>
                    <a:pt x="959815" y="97282"/>
                  </a:lnTo>
                  <a:lnTo>
                    <a:pt x="959726" y="106121"/>
                  </a:lnTo>
                  <a:lnTo>
                    <a:pt x="959269" y="109334"/>
                  </a:lnTo>
                  <a:lnTo>
                    <a:pt x="958176" y="113106"/>
                  </a:lnTo>
                  <a:lnTo>
                    <a:pt x="957186" y="116878"/>
                  </a:lnTo>
                  <a:lnTo>
                    <a:pt x="936891" y="133197"/>
                  </a:lnTo>
                  <a:lnTo>
                    <a:pt x="927366" y="133197"/>
                  </a:lnTo>
                  <a:lnTo>
                    <a:pt x="904455" y="100266"/>
                  </a:lnTo>
                  <a:lnTo>
                    <a:pt x="903859" y="82600"/>
                  </a:lnTo>
                  <a:lnTo>
                    <a:pt x="905738" y="81305"/>
                  </a:lnTo>
                  <a:lnTo>
                    <a:pt x="907872" y="80073"/>
                  </a:lnTo>
                  <a:lnTo>
                    <a:pt x="912634" y="77685"/>
                  </a:lnTo>
                  <a:lnTo>
                    <a:pt x="915060" y="76695"/>
                  </a:lnTo>
                  <a:lnTo>
                    <a:pt x="917549" y="75907"/>
                  </a:lnTo>
                  <a:lnTo>
                    <a:pt x="920127" y="75006"/>
                  </a:lnTo>
                  <a:lnTo>
                    <a:pt x="922807" y="74320"/>
                  </a:lnTo>
                  <a:lnTo>
                    <a:pt x="928357" y="73329"/>
                  </a:lnTo>
                  <a:lnTo>
                    <a:pt x="931138" y="73075"/>
                  </a:lnTo>
                  <a:lnTo>
                    <a:pt x="938784" y="73075"/>
                  </a:lnTo>
                  <a:lnTo>
                    <a:pt x="942898" y="73774"/>
                  </a:lnTo>
                  <a:lnTo>
                    <a:pt x="946277" y="75158"/>
                  </a:lnTo>
                  <a:lnTo>
                    <a:pt x="949642" y="76454"/>
                  </a:lnTo>
                  <a:lnTo>
                    <a:pt x="952322" y="78333"/>
                  </a:lnTo>
                  <a:lnTo>
                    <a:pt x="956297" y="83299"/>
                  </a:lnTo>
                  <a:lnTo>
                    <a:pt x="957681" y="86321"/>
                  </a:lnTo>
                  <a:lnTo>
                    <a:pt x="958469" y="89890"/>
                  </a:lnTo>
                  <a:lnTo>
                    <a:pt x="959345" y="93268"/>
                  </a:lnTo>
                  <a:lnTo>
                    <a:pt x="959815" y="97282"/>
                  </a:lnTo>
                  <a:lnTo>
                    <a:pt x="959815" y="62217"/>
                  </a:lnTo>
                  <a:lnTo>
                    <a:pt x="957135" y="61163"/>
                  </a:lnTo>
                  <a:lnTo>
                    <a:pt x="951776" y="58991"/>
                  </a:lnTo>
                  <a:lnTo>
                    <a:pt x="945184" y="57899"/>
                  </a:lnTo>
                  <a:lnTo>
                    <a:pt x="933665" y="57899"/>
                  </a:lnTo>
                  <a:lnTo>
                    <a:pt x="903554" y="67271"/>
                  </a:lnTo>
                  <a:lnTo>
                    <a:pt x="903668" y="63258"/>
                  </a:lnTo>
                  <a:lnTo>
                    <a:pt x="916254" y="26339"/>
                  </a:lnTo>
                  <a:lnTo>
                    <a:pt x="926338" y="19202"/>
                  </a:lnTo>
                  <a:lnTo>
                    <a:pt x="930351" y="16916"/>
                  </a:lnTo>
                  <a:lnTo>
                    <a:pt x="936345" y="15481"/>
                  </a:lnTo>
                  <a:lnTo>
                    <a:pt x="947064" y="15481"/>
                  </a:lnTo>
                  <a:lnTo>
                    <a:pt x="950391" y="15722"/>
                  </a:lnTo>
                  <a:lnTo>
                    <a:pt x="956144" y="16725"/>
                  </a:lnTo>
                  <a:lnTo>
                    <a:pt x="958570" y="17310"/>
                  </a:lnTo>
                  <a:lnTo>
                    <a:pt x="960564" y="18008"/>
                  </a:lnTo>
                  <a:lnTo>
                    <a:pt x="962545" y="18605"/>
                  </a:lnTo>
                  <a:lnTo>
                    <a:pt x="964234" y="19151"/>
                  </a:lnTo>
                  <a:lnTo>
                    <a:pt x="965619" y="19646"/>
                  </a:lnTo>
                  <a:lnTo>
                    <a:pt x="967105" y="20142"/>
                  </a:lnTo>
                  <a:lnTo>
                    <a:pt x="968248" y="20396"/>
                  </a:lnTo>
                  <a:lnTo>
                    <a:pt x="969733" y="20396"/>
                  </a:lnTo>
                  <a:lnTo>
                    <a:pt x="970280" y="20243"/>
                  </a:lnTo>
                  <a:lnTo>
                    <a:pt x="971080" y="19646"/>
                  </a:lnTo>
                  <a:lnTo>
                    <a:pt x="971372" y="19202"/>
                  </a:lnTo>
                  <a:lnTo>
                    <a:pt x="971575" y="18605"/>
                  </a:lnTo>
                  <a:lnTo>
                    <a:pt x="971867" y="18008"/>
                  </a:lnTo>
                  <a:lnTo>
                    <a:pt x="972007" y="17310"/>
                  </a:lnTo>
                  <a:lnTo>
                    <a:pt x="972108" y="15481"/>
                  </a:lnTo>
                  <a:lnTo>
                    <a:pt x="972121" y="10960"/>
                  </a:lnTo>
                  <a:lnTo>
                    <a:pt x="971918" y="9575"/>
                  </a:lnTo>
                  <a:lnTo>
                    <a:pt x="971765" y="8928"/>
                  </a:lnTo>
                  <a:lnTo>
                    <a:pt x="971575" y="8331"/>
                  </a:lnTo>
                  <a:lnTo>
                    <a:pt x="971473" y="7747"/>
                  </a:lnTo>
                  <a:lnTo>
                    <a:pt x="971270" y="7239"/>
                  </a:lnTo>
                  <a:lnTo>
                    <a:pt x="970978" y="6845"/>
                  </a:lnTo>
                  <a:lnTo>
                    <a:pt x="970775" y="6350"/>
                  </a:lnTo>
                  <a:lnTo>
                    <a:pt x="970432" y="5905"/>
                  </a:lnTo>
                  <a:lnTo>
                    <a:pt x="969937" y="5511"/>
                  </a:lnTo>
                  <a:lnTo>
                    <a:pt x="969441" y="5016"/>
                  </a:lnTo>
                  <a:lnTo>
                    <a:pt x="968349" y="4470"/>
                  </a:lnTo>
                  <a:lnTo>
                    <a:pt x="966660" y="3873"/>
                  </a:lnTo>
                  <a:lnTo>
                    <a:pt x="965073" y="3175"/>
                  </a:lnTo>
                  <a:lnTo>
                    <a:pt x="963091" y="2578"/>
                  </a:lnTo>
                  <a:lnTo>
                    <a:pt x="960704" y="2082"/>
                  </a:lnTo>
                  <a:lnTo>
                    <a:pt x="958329" y="1485"/>
                  </a:lnTo>
                  <a:lnTo>
                    <a:pt x="955700" y="1041"/>
                  </a:lnTo>
                  <a:lnTo>
                    <a:pt x="952817" y="749"/>
                  </a:lnTo>
                  <a:lnTo>
                    <a:pt x="950036" y="342"/>
                  </a:lnTo>
                  <a:lnTo>
                    <a:pt x="947267" y="152"/>
                  </a:lnTo>
                  <a:lnTo>
                    <a:pt x="936244" y="152"/>
                  </a:lnTo>
                  <a:lnTo>
                    <a:pt x="929055" y="1295"/>
                  </a:lnTo>
                  <a:lnTo>
                    <a:pt x="922909" y="3568"/>
                  </a:lnTo>
                  <a:lnTo>
                    <a:pt x="916749" y="5753"/>
                  </a:lnTo>
                  <a:lnTo>
                    <a:pt x="890663" y="36766"/>
                  </a:lnTo>
                  <a:lnTo>
                    <a:pt x="888974" y="42710"/>
                  </a:lnTo>
                  <a:lnTo>
                    <a:pt x="887285" y="48564"/>
                  </a:lnTo>
                  <a:lnTo>
                    <a:pt x="886091" y="54673"/>
                  </a:lnTo>
                  <a:lnTo>
                    <a:pt x="884707" y="67271"/>
                  </a:lnTo>
                  <a:lnTo>
                    <a:pt x="884389" y="73075"/>
                  </a:lnTo>
                  <a:lnTo>
                    <a:pt x="884504" y="89890"/>
                  </a:lnTo>
                  <a:lnTo>
                    <a:pt x="893737" y="130073"/>
                  </a:lnTo>
                  <a:lnTo>
                    <a:pt x="924293" y="148678"/>
                  </a:lnTo>
                  <a:lnTo>
                    <a:pt x="938682" y="148678"/>
                  </a:lnTo>
                  <a:lnTo>
                    <a:pt x="945921" y="147345"/>
                  </a:lnTo>
                  <a:lnTo>
                    <a:pt x="958329" y="141884"/>
                  </a:lnTo>
                  <a:lnTo>
                    <a:pt x="963434" y="138264"/>
                  </a:lnTo>
                  <a:lnTo>
                    <a:pt x="967943" y="133197"/>
                  </a:lnTo>
                  <a:lnTo>
                    <a:pt x="971473" y="129336"/>
                  </a:lnTo>
                  <a:lnTo>
                    <a:pt x="974445" y="124129"/>
                  </a:lnTo>
                  <a:lnTo>
                    <a:pt x="976274" y="118364"/>
                  </a:lnTo>
                  <a:lnTo>
                    <a:pt x="978319" y="112217"/>
                  </a:lnTo>
                  <a:lnTo>
                    <a:pt x="979208" y="106705"/>
                  </a:lnTo>
                  <a:lnTo>
                    <a:pt x="979220" y="93268"/>
                  </a:lnTo>
                  <a:close/>
                </a:path>
                <a:path w="2619375" h="149225">
                  <a:moveTo>
                    <a:pt x="1096111" y="68160"/>
                  </a:moveTo>
                  <a:lnTo>
                    <a:pt x="1089571" y="25450"/>
                  </a:lnTo>
                  <a:lnTo>
                    <a:pt x="1085799" y="19202"/>
                  </a:lnTo>
                  <a:lnTo>
                    <a:pt x="1083767" y="15773"/>
                  </a:lnTo>
                  <a:lnTo>
                    <a:pt x="1082027" y="12852"/>
                  </a:lnTo>
                  <a:lnTo>
                    <a:pt x="1077010" y="8089"/>
                  </a:lnTo>
                  <a:lnTo>
                    <a:pt x="1076464" y="7823"/>
                  </a:lnTo>
                  <a:lnTo>
                    <a:pt x="1076464" y="65303"/>
                  </a:lnTo>
                  <a:lnTo>
                    <a:pt x="1076426" y="85826"/>
                  </a:lnTo>
                  <a:lnTo>
                    <a:pt x="1062824" y="127647"/>
                  </a:lnTo>
                  <a:lnTo>
                    <a:pt x="1050074" y="132905"/>
                  </a:lnTo>
                  <a:lnTo>
                    <a:pt x="1040549" y="132905"/>
                  </a:lnTo>
                  <a:lnTo>
                    <a:pt x="1017638" y="100901"/>
                  </a:lnTo>
                  <a:lnTo>
                    <a:pt x="1016000" y="65303"/>
                  </a:lnTo>
                  <a:lnTo>
                    <a:pt x="1016393" y="57848"/>
                  </a:lnTo>
                  <a:lnTo>
                    <a:pt x="1035151" y="17272"/>
                  </a:lnTo>
                  <a:lnTo>
                    <a:pt x="1040307" y="15773"/>
                  </a:lnTo>
                  <a:lnTo>
                    <a:pt x="1050226" y="15773"/>
                  </a:lnTo>
                  <a:lnTo>
                    <a:pt x="1053401" y="16268"/>
                  </a:lnTo>
                  <a:lnTo>
                    <a:pt x="1056182" y="17272"/>
                  </a:lnTo>
                  <a:lnTo>
                    <a:pt x="1059053" y="18161"/>
                  </a:lnTo>
                  <a:lnTo>
                    <a:pt x="1061593" y="19646"/>
                  </a:lnTo>
                  <a:lnTo>
                    <a:pt x="1063764" y="21729"/>
                  </a:lnTo>
                  <a:lnTo>
                    <a:pt x="1066050" y="23710"/>
                  </a:lnTo>
                  <a:lnTo>
                    <a:pt x="1067981" y="26289"/>
                  </a:lnTo>
                  <a:lnTo>
                    <a:pt x="1069581" y="29464"/>
                  </a:lnTo>
                  <a:lnTo>
                    <a:pt x="1071232" y="32588"/>
                  </a:lnTo>
                  <a:lnTo>
                    <a:pt x="1076464" y="65303"/>
                  </a:lnTo>
                  <a:lnTo>
                    <a:pt x="1076464" y="7823"/>
                  </a:lnTo>
                  <a:lnTo>
                    <a:pt x="1070762" y="4914"/>
                  </a:lnTo>
                  <a:lnTo>
                    <a:pt x="1064514" y="1638"/>
                  </a:lnTo>
                  <a:lnTo>
                    <a:pt x="1056830" y="0"/>
                  </a:lnTo>
                  <a:lnTo>
                    <a:pt x="1038174" y="0"/>
                  </a:lnTo>
                  <a:lnTo>
                    <a:pt x="1030135" y="1841"/>
                  </a:lnTo>
                  <a:lnTo>
                    <a:pt x="1023581" y="5511"/>
                  </a:lnTo>
                  <a:lnTo>
                    <a:pt x="1017041" y="9080"/>
                  </a:lnTo>
                  <a:lnTo>
                    <a:pt x="999032" y="44500"/>
                  </a:lnTo>
                  <a:lnTo>
                    <a:pt x="996365" y="73964"/>
                  </a:lnTo>
                  <a:lnTo>
                    <a:pt x="996505" y="83388"/>
                  </a:lnTo>
                  <a:lnTo>
                    <a:pt x="1002995" y="123278"/>
                  </a:lnTo>
                  <a:lnTo>
                    <a:pt x="1035735" y="148678"/>
                  </a:lnTo>
                  <a:lnTo>
                    <a:pt x="1054392" y="148678"/>
                  </a:lnTo>
                  <a:lnTo>
                    <a:pt x="1081849" y="132905"/>
                  </a:lnTo>
                  <a:lnTo>
                    <a:pt x="1088974" y="121450"/>
                  </a:lnTo>
                  <a:lnTo>
                    <a:pt x="1096048" y="82130"/>
                  </a:lnTo>
                  <a:lnTo>
                    <a:pt x="1096111" y="68160"/>
                  </a:lnTo>
                  <a:close/>
                </a:path>
                <a:path w="2619375" h="149225">
                  <a:moveTo>
                    <a:pt x="1621929" y="136474"/>
                  </a:moveTo>
                  <a:lnTo>
                    <a:pt x="1621726" y="135585"/>
                  </a:lnTo>
                  <a:lnTo>
                    <a:pt x="1621624" y="134594"/>
                  </a:lnTo>
                  <a:lnTo>
                    <a:pt x="1621383" y="133794"/>
                  </a:lnTo>
                  <a:lnTo>
                    <a:pt x="1620977" y="133197"/>
                  </a:lnTo>
                  <a:lnTo>
                    <a:pt x="1620685" y="132511"/>
                  </a:lnTo>
                  <a:lnTo>
                    <a:pt x="1620240" y="132016"/>
                  </a:lnTo>
                  <a:lnTo>
                    <a:pt x="1619643" y="131711"/>
                  </a:lnTo>
                  <a:lnTo>
                    <a:pt x="1619148" y="131318"/>
                  </a:lnTo>
                  <a:lnTo>
                    <a:pt x="1618602" y="131114"/>
                  </a:lnTo>
                  <a:lnTo>
                    <a:pt x="1591957" y="131114"/>
                  </a:lnTo>
                  <a:lnTo>
                    <a:pt x="1591957" y="21285"/>
                  </a:lnTo>
                  <a:lnTo>
                    <a:pt x="1591957" y="3822"/>
                  </a:lnTo>
                  <a:lnTo>
                    <a:pt x="1591805" y="3378"/>
                  </a:lnTo>
                  <a:lnTo>
                    <a:pt x="1591513" y="2984"/>
                  </a:lnTo>
                  <a:lnTo>
                    <a:pt x="1591310" y="2578"/>
                  </a:lnTo>
                  <a:lnTo>
                    <a:pt x="1590865" y="2286"/>
                  </a:lnTo>
                  <a:lnTo>
                    <a:pt x="1590179" y="2082"/>
                  </a:lnTo>
                  <a:lnTo>
                    <a:pt x="1589582" y="1790"/>
                  </a:lnTo>
                  <a:lnTo>
                    <a:pt x="1588681" y="1587"/>
                  </a:lnTo>
                  <a:lnTo>
                    <a:pt x="1587500" y="1485"/>
                  </a:lnTo>
                  <a:lnTo>
                    <a:pt x="1586306" y="1295"/>
                  </a:lnTo>
                  <a:lnTo>
                    <a:pt x="1584820" y="1193"/>
                  </a:lnTo>
                  <a:lnTo>
                    <a:pt x="1578711" y="1193"/>
                  </a:lnTo>
                  <a:lnTo>
                    <a:pt x="1577924" y="1295"/>
                  </a:lnTo>
                  <a:lnTo>
                    <a:pt x="1577225" y="1485"/>
                  </a:lnTo>
                  <a:lnTo>
                    <a:pt x="1576628" y="1587"/>
                  </a:lnTo>
                  <a:lnTo>
                    <a:pt x="1576082" y="1739"/>
                  </a:lnTo>
                  <a:lnTo>
                    <a:pt x="1575587" y="1930"/>
                  </a:lnTo>
                  <a:lnTo>
                    <a:pt x="1575193" y="2032"/>
                  </a:lnTo>
                  <a:lnTo>
                    <a:pt x="1574850" y="2235"/>
                  </a:lnTo>
                  <a:lnTo>
                    <a:pt x="1574546" y="2527"/>
                  </a:lnTo>
                  <a:lnTo>
                    <a:pt x="1541208" y="23812"/>
                  </a:lnTo>
                  <a:lnTo>
                    <a:pt x="1538135" y="29768"/>
                  </a:lnTo>
                  <a:lnTo>
                    <a:pt x="1538236" y="36461"/>
                  </a:lnTo>
                  <a:lnTo>
                    <a:pt x="1540560" y="39535"/>
                  </a:lnTo>
                  <a:lnTo>
                    <a:pt x="1541360" y="39446"/>
                  </a:lnTo>
                  <a:lnTo>
                    <a:pt x="1542249" y="39243"/>
                  </a:lnTo>
                  <a:lnTo>
                    <a:pt x="1543392" y="38747"/>
                  </a:lnTo>
                  <a:lnTo>
                    <a:pt x="1544777" y="37947"/>
                  </a:lnTo>
                  <a:lnTo>
                    <a:pt x="1572768" y="21285"/>
                  </a:lnTo>
                  <a:lnTo>
                    <a:pt x="1572768" y="131114"/>
                  </a:lnTo>
                  <a:lnTo>
                    <a:pt x="1541957" y="131114"/>
                  </a:lnTo>
                  <a:lnTo>
                    <a:pt x="1541411" y="131318"/>
                  </a:lnTo>
                  <a:lnTo>
                    <a:pt x="1538630" y="136474"/>
                  </a:lnTo>
                  <a:lnTo>
                    <a:pt x="1538630" y="141592"/>
                  </a:lnTo>
                  <a:lnTo>
                    <a:pt x="1542059" y="146596"/>
                  </a:lnTo>
                  <a:lnTo>
                    <a:pt x="1618602" y="146596"/>
                  </a:lnTo>
                  <a:lnTo>
                    <a:pt x="1621929" y="141592"/>
                  </a:lnTo>
                  <a:lnTo>
                    <a:pt x="1621929" y="136474"/>
                  </a:lnTo>
                  <a:close/>
                </a:path>
                <a:path w="2619375" h="149225">
                  <a:moveTo>
                    <a:pt x="1736991" y="93916"/>
                  </a:moveTo>
                  <a:lnTo>
                    <a:pt x="1735899" y="88201"/>
                  </a:lnTo>
                  <a:lnTo>
                    <a:pt x="1733804" y="83248"/>
                  </a:lnTo>
                  <a:lnTo>
                    <a:pt x="1731632" y="77889"/>
                  </a:lnTo>
                  <a:lnTo>
                    <a:pt x="1728825" y="73964"/>
                  </a:lnTo>
                  <a:lnTo>
                    <a:pt x="1728508" y="73520"/>
                  </a:lnTo>
                  <a:lnTo>
                    <a:pt x="1724342" y="69951"/>
                  </a:lnTo>
                  <a:lnTo>
                    <a:pt x="1720278" y="66382"/>
                  </a:lnTo>
                  <a:lnTo>
                    <a:pt x="1715109" y="63601"/>
                  </a:lnTo>
                  <a:lnTo>
                    <a:pt x="1702714" y="59626"/>
                  </a:lnTo>
                  <a:lnTo>
                    <a:pt x="1700911" y="59385"/>
                  </a:lnTo>
                  <a:lnTo>
                    <a:pt x="1695513" y="58635"/>
                  </a:lnTo>
                  <a:lnTo>
                    <a:pt x="1683715" y="58635"/>
                  </a:lnTo>
                  <a:lnTo>
                    <a:pt x="1680540" y="58686"/>
                  </a:lnTo>
                  <a:lnTo>
                    <a:pt x="1677758" y="58788"/>
                  </a:lnTo>
                  <a:lnTo>
                    <a:pt x="1675079" y="58788"/>
                  </a:lnTo>
                  <a:lnTo>
                    <a:pt x="1672450" y="58991"/>
                  </a:lnTo>
                  <a:lnTo>
                    <a:pt x="1669872" y="59385"/>
                  </a:lnTo>
                  <a:lnTo>
                    <a:pt x="1669872" y="18897"/>
                  </a:lnTo>
                  <a:lnTo>
                    <a:pt x="1725142" y="18897"/>
                  </a:lnTo>
                  <a:lnTo>
                    <a:pt x="1726184" y="18161"/>
                  </a:lnTo>
                  <a:lnTo>
                    <a:pt x="1726869" y="16675"/>
                  </a:lnTo>
                  <a:lnTo>
                    <a:pt x="1727669" y="15176"/>
                  </a:lnTo>
                  <a:lnTo>
                    <a:pt x="1728063" y="13093"/>
                  </a:lnTo>
                  <a:lnTo>
                    <a:pt x="1727962" y="7835"/>
                  </a:lnTo>
                  <a:lnTo>
                    <a:pt x="1727568" y="5753"/>
                  </a:lnTo>
                  <a:lnTo>
                    <a:pt x="1727276" y="4864"/>
                  </a:lnTo>
                  <a:lnTo>
                    <a:pt x="1726476" y="3479"/>
                  </a:lnTo>
                  <a:lnTo>
                    <a:pt x="1725980" y="2984"/>
                  </a:lnTo>
                  <a:lnTo>
                    <a:pt x="1725383" y="2679"/>
                  </a:lnTo>
                  <a:lnTo>
                    <a:pt x="1724888" y="2286"/>
                  </a:lnTo>
                  <a:lnTo>
                    <a:pt x="1724342" y="2082"/>
                  </a:lnTo>
                  <a:lnTo>
                    <a:pt x="1657667" y="2082"/>
                  </a:lnTo>
                  <a:lnTo>
                    <a:pt x="1656029" y="2679"/>
                  </a:lnTo>
                  <a:lnTo>
                    <a:pt x="1653654" y="5067"/>
                  </a:lnTo>
                  <a:lnTo>
                    <a:pt x="1653057" y="6896"/>
                  </a:lnTo>
                  <a:lnTo>
                    <a:pt x="1653057" y="70942"/>
                  </a:lnTo>
                  <a:lnTo>
                    <a:pt x="1653501" y="72821"/>
                  </a:lnTo>
                  <a:lnTo>
                    <a:pt x="1655292" y="74815"/>
                  </a:lnTo>
                  <a:lnTo>
                    <a:pt x="1656778" y="75311"/>
                  </a:lnTo>
                  <a:lnTo>
                    <a:pt x="1661731" y="75311"/>
                  </a:lnTo>
                  <a:lnTo>
                    <a:pt x="1664817" y="75107"/>
                  </a:lnTo>
                  <a:lnTo>
                    <a:pt x="1668081" y="74714"/>
                  </a:lnTo>
                  <a:lnTo>
                    <a:pt x="1671358" y="74218"/>
                  </a:lnTo>
                  <a:lnTo>
                    <a:pt x="1675282" y="73964"/>
                  </a:lnTo>
                  <a:lnTo>
                    <a:pt x="1686191" y="73964"/>
                  </a:lnTo>
                  <a:lnTo>
                    <a:pt x="1691652" y="74561"/>
                  </a:lnTo>
                  <a:lnTo>
                    <a:pt x="1696212" y="75755"/>
                  </a:lnTo>
                  <a:lnTo>
                    <a:pt x="1700872" y="76847"/>
                  </a:lnTo>
                  <a:lnTo>
                    <a:pt x="1704695" y="78587"/>
                  </a:lnTo>
                  <a:lnTo>
                    <a:pt x="1707680" y="80962"/>
                  </a:lnTo>
                  <a:lnTo>
                    <a:pt x="1710753" y="83248"/>
                  </a:lnTo>
                  <a:lnTo>
                    <a:pt x="1712988" y="86169"/>
                  </a:lnTo>
                  <a:lnTo>
                    <a:pt x="1714373" y="89738"/>
                  </a:lnTo>
                  <a:lnTo>
                    <a:pt x="1715858" y="93218"/>
                  </a:lnTo>
                  <a:lnTo>
                    <a:pt x="1716608" y="97282"/>
                  </a:lnTo>
                  <a:lnTo>
                    <a:pt x="1716519" y="107899"/>
                  </a:lnTo>
                  <a:lnTo>
                    <a:pt x="1715757" y="112064"/>
                  </a:lnTo>
                  <a:lnTo>
                    <a:pt x="1687487" y="132905"/>
                  </a:lnTo>
                  <a:lnTo>
                    <a:pt x="1677162" y="132905"/>
                  </a:lnTo>
                  <a:lnTo>
                    <a:pt x="1650873" y="124421"/>
                  </a:lnTo>
                  <a:lnTo>
                    <a:pt x="1649730" y="123977"/>
                  </a:lnTo>
                  <a:lnTo>
                    <a:pt x="1648434" y="123977"/>
                  </a:lnTo>
                  <a:lnTo>
                    <a:pt x="1647939" y="124129"/>
                  </a:lnTo>
                  <a:lnTo>
                    <a:pt x="1645780" y="129933"/>
                  </a:lnTo>
                  <a:lnTo>
                    <a:pt x="1645856" y="136029"/>
                  </a:lnTo>
                  <a:lnTo>
                    <a:pt x="1678508" y="148678"/>
                  </a:lnTo>
                  <a:lnTo>
                    <a:pt x="1691005" y="148678"/>
                  </a:lnTo>
                  <a:lnTo>
                    <a:pt x="1725536" y="132905"/>
                  </a:lnTo>
                  <a:lnTo>
                    <a:pt x="1726730" y="131864"/>
                  </a:lnTo>
                  <a:lnTo>
                    <a:pt x="1730400" y="126809"/>
                  </a:lnTo>
                  <a:lnTo>
                    <a:pt x="1732978" y="120853"/>
                  </a:lnTo>
                  <a:lnTo>
                    <a:pt x="1735658" y="114795"/>
                  </a:lnTo>
                  <a:lnTo>
                    <a:pt x="1736991" y="107899"/>
                  </a:lnTo>
                  <a:lnTo>
                    <a:pt x="1736991" y="93916"/>
                  </a:lnTo>
                  <a:close/>
                </a:path>
                <a:path w="2619375" h="149225">
                  <a:moveTo>
                    <a:pt x="1853349" y="135826"/>
                  </a:moveTo>
                  <a:lnTo>
                    <a:pt x="1850771" y="130822"/>
                  </a:lnTo>
                  <a:lnTo>
                    <a:pt x="1850275" y="130429"/>
                  </a:lnTo>
                  <a:lnTo>
                    <a:pt x="1849729" y="130225"/>
                  </a:lnTo>
                  <a:lnTo>
                    <a:pt x="1786331" y="130225"/>
                  </a:lnTo>
                  <a:lnTo>
                    <a:pt x="1815033" y="100203"/>
                  </a:lnTo>
                  <a:lnTo>
                    <a:pt x="1840357" y="66230"/>
                  </a:lnTo>
                  <a:lnTo>
                    <a:pt x="1843036" y="60871"/>
                  </a:lnTo>
                  <a:lnTo>
                    <a:pt x="1844763" y="55905"/>
                  </a:lnTo>
                  <a:lnTo>
                    <a:pt x="1845564" y="51346"/>
                  </a:lnTo>
                  <a:lnTo>
                    <a:pt x="1846453" y="46786"/>
                  </a:lnTo>
                  <a:lnTo>
                    <a:pt x="1846897" y="42164"/>
                  </a:lnTo>
                  <a:lnTo>
                    <a:pt x="1846897" y="32346"/>
                  </a:lnTo>
                  <a:lnTo>
                    <a:pt x="1846008" y="27533"/>
                  </a:lnTo>
                  <a:lnTo>
                    <a:pt x="1844344" y="23368"/>
                  </a:lnTo>
                  <a:lnTo>
                    <a:pt x="1842541" y="18503"/>
                  </a:lnTo>
                  <a:lnTo>
                    <a:pt x="1841538" y="16967"/>
                  </a:lnTo>
                  <a:lnTo>
                    <a:pt x="1839963" y="14541"/>
                  </a:lnTo>
                  <a:lnTo>
                    <a:pt x="1836483" y="11163"/>
                  </a:lnTo>
                  <a:lnTo>
                    <a:pt x="1833105" y="7696"/>
                  </a:lnTo>
                  <a:lnTo>
                    <a:pt x="1828800" y="4965"/>
                  </a:lnTo>
                  <a:lnTo>
                    <a:pt x="1818271" y="990"/>
                  </a:lnTo>
                  <a:lnTo>
                    <a:pt x="1812124" y="0"/>
                  </a:lnTo>
                  <a:lnTo>
                    <a:pt x="1800720" y="0"/>
                  </a:lnTo>
                  <a:lnTo>
                    <a:pt x="1773377" y="8636"/>
                  </a:lnTo>
                  <a:lnTo>
                    <a:pt x="1771192" y="9918"/>
                  </a:lnTo>
                  <a:lnTo>
                    <a:pt x="1769656" y="10960"/>
                  </a:lnTo>
                  <a:lnTo>
                    <a:pt x="1767878" y="12547"/>
                  </a:lnTo>
                  <a:lnTo>
                    <a:pt x="1767281" y="13246"/>
                  </a:lnTo>
                  <a:lnTo>
                    <a:pt x="1766976" y="13843"/>
                  </a:lnTo>
                  <a:lnTo>
                    <a:pt x="1766684" y="14338"/>
                  </a:lnTo>
                  <a:lnTo>
                    <a:pt x="1766430" y="14884"/>
                  </a:lnTo>
                  <a:lnTo>
                    <a:pt x="1766036" y="16078"/>
                  </a:lnTo>
                  <a:lnTo>
                    <a:pt x="1765884" y="16764"/>
                  </a:lnTo>
                  <a:lnTo>
                    <a:pt x="1765935" y="24561"/>
                  </a:lnTo>
                  <a:lnTo>
                    <a:pt x="1768424" y="29019"/>
                  </a:lnTo>
                  <a:lnTo>
                    <a:pt x="1769808" y="29019"/>
                  </a:lnTo>
                  <a:lnTo>
                    <a:pt x="1771154" y="28422"/>
                  </a:lnTo>
                  <a:lnTo>
                    <a:pt x="1772932" y="27241"/>
                  </a:lnTo>
                  <a:lnTo>
                    <a:pt x="1774825" y="25946"/>
                  </a:lnTo>
                  <a:lnTo>
                    <a:pt x="1777098" y="24561"/>
                  </a:lnTo>
                  <a:lnTo>
                    <a:pt x="1797050" y="16967"/>
                  </a:lnTo>
                  <a:lnTo>
                    <a:pt x="1805381" y="16967"/>
                  </a:lnTo>
                  <a:lnTo>
                    <a:pt x="1808797" y="17614"/>
                  </a:lnTo>
                  <a:lnTo>
                    <a:pt x="1814753" y="20193"/>
                  </a:lnTo>
                  <a:lnTo>
                    <a:pt x="1817230" y="21932"/>
                  </a:lnTo>
                  <a:lnTo>
                    <a:pt x="1819224" y="24117"/>
                  </a:lnTo>
                  <a:lnTo>
                    <a:pt x="1821205" y="26200"/>
                  </a:lnTo>
                  <a:lnTo>
                    <a:pt x="1822691" y="28676"/>
                  </a:lnTo>
                  <a:lnTo>
                    <a:pt x="1823681" y="31559"/>
                  </a:lnTo>
                  <a:lnTo>
                    <a:pt x="1824774" y="34429"/>
                  </a:lnTo>
                  <a:lnTo>
                    <a:pt x="1825320" y="37452"/>
                  </a:lnTo>
                  <a:lnTo>
                    <a:pt x="1825320" y="43802"/>
                  </a:lnTo>
                  <a:lnTo>
                    <a:pt x="1824977" y="47231"/>
                  </a:lnTo>
                  <a:lnTo>
                    <a:pt x="1824278" y="50901"/>
                  </a:lnTo>
                  <a:lnTo>
                    <a:pt x="1823681" y="54571"/>
                  </a:lnTo>
                  <a:lnTo>
                    <a:pt x="1822297" y="58635"/>
                  </a:lnTo>
                  <a:lnTo>
                    <a:pt x="1820113" y="63106"/>
                  </a:lnTo>
                  <a:lnTo>
                    <a:pt x="1818030" y="67564"/>
                  </a:lnTo>
                  <a:lnTo>
                    <a:pt x="1815007" y="72529"/>
                  </a:lnTo>
                  <a:lnTo>
                    <a:pt x="1807171" y="83350"/>
                  </a:lnTo>
                  <a:lnTo>
                    <a:pt x="1802003" y="89446"/>
                  </a:lnTo>
                  <a:lnTo>
                    <a:pt x="1767573" y="126060"/>
                  </a:lnTo>
                  <a:lnTo>
                    <a:pt x="1766684" y="127050"/>
                  </a:lnTo>
                  <a:lnTo>
                    <a:pt x="1765935" y="127990"/>
                  </a:lnTo>
                  <a:lnTo>
                    <a:pt x="1765338" y="128892"/>
                  </a:lnTo>
                  <a:lnTo>
                    <a:pt x="1764753" y="129679"/>
                  </a:lnTo>
                  <a:lnTo>
                    <a:pt x="1763166" y="135483"/>
                  </a:lnTo>
                  <a:lnTo>
                    <a:pt x="1763217" y="141236"/>
                  </a:lnTo>
                  <a:lnTo>
                    <a:pt x="1768373" y="146596"/>
                  </a:lnTo>
                  <a:lnTo>
                    <a:pt x="1849882" y="146596"/>
                  </a:lnTo>
                  <a:lnTo>
                    <a:pt x="1853285" y="141236"/>
                  </a:lnTo>
                  <a:lnTo>
                    <a:pt x="1853349" y="135826"/>
                  </a:lnTo>
                  <a:close/>
                </a:path>
                <a:path w="2619375" h="149225">
                  <a:moveTo>
                    <a:pt x="2383917" y="136474"/>
                  </a:moveTo>
                  <a:lnTo>
                    <a:pt x="2383726" y="135585"/>
                  </a:lnTo>
                  <a:lnTo>
                    <a:pt x="2383625" y="134594"/>
                  </a:lnTo>
                  <a:lnTo>
                    <a:pt x="2383383" y="133794"/>
                  </a:lnTo>
                  <a:lnTo>
                    <a:pt x="2382977" y="133197"/>
                  </a:lnTo>
                  <a:lnTo>
                    <a:pt x="2382685" y="132511"/>
                  </a:lnTo>
                  <a:lnTo>
                    <a:pt x="2382240" y="132016"/>
                  </a:lnTo>
                  <a:lnTo>
                    <a:pt x="2381643" y="131711"/>
                  </a:lnTo>
                  <a:lnTo>
                    <a:pt x="2381148" y="131318"/>
                  </a:lnTo>
                  <a:lnTo>
                    <a:pt x="2380602" y="131114"/>
                  </a:lnTo>
                  <a:lnTo>
                    <a:pt x="2353957" y="131114"/>
                  </a:lnTo>
                  <a:lnTo>
                    <a:pt x="2353957" y="21285"/>
                  </a:lnTo>
                  <a:lnTo>
                    <a:pt x="2353957" y="3822"/>
                  </a:lnTo>
                  <a:lnTo>
                    <a:pt x="2353805" y="3378"/>
                  </a:lnTo>
                  <a:lnTo>
                    <a:pt x="2353513" y="2984"/>
                  </a:lnTo>
                  <a:lnTo>
                    <a:pt x="2353310" y="2578"/>
                  </a:lnTo>
                  <a:lnTo>
                    <a:pt x="2352865" y="2286"/>
                  </a:lnTo>
                  <a:lnTo>
                    <a:pt x="2352167" y="2082"/>
                  </a:lnTo>
                  <a:lnTo>
                    <a:pt x="2351582" y="1790"/>
                  </a:lnTo>
                  <a:lnTo>
                    <a:pt x="2350681" y="1587"/>
                  </a:lnTo>
                  <a:lnTo>
                    <a:pt x="2349500" y="1485"/>
                  </a:lnTo>
                  <a:lnTo>
                    <a:pt x="2348306" y="1295"/>
                  </a:lnTo>
                  <a:lnTo>
                    <a:pt x="2346820" y="1193"/>
                  </a:lnTo>
                  <a:lnTo>
                    <a:pt x="2340711" y="1193"/>
                  </a:lnTo>
                  <a:lnTo>
                    <a:pt x="2339924" y="1295"/>
                  </a:lnTo>
                  <a:lnTo>
                    <a:pt x="2339225" y="1485"/>
                  </a:lnTo>
                  <a:lnTo>
                    <a:pt x="2338628" y="1587"/>
                  </a:lnTo>
                  <a:lnTo>
                    <a:pt x="2338082" y="1739"/>
                  </a:lnTo>
                  <a:lnTo>
                    <a:pt x="2337587" y="1930"/>
                  </a:lnTo>
                  <a:lnTo>
                    <a:pt x="2337193" y="2032"/>
                  </a:lnTo>
                  <a:lnTo>
                    <a:pt x="2336838" y="2235"/>
                  </a:lnTo>
                  <a:lnTo>
                    <a:pt x="2336546" y="2527"/>
                  </a:lnTo>
                  <a:lnTo>
                    <a:pt x="2303208" y="23812"/>
                  </a:lnTo>
                  <a:lnTo>
                    <a:pt x="2300135" y="29768"/>
                  </a:lnTo>
                  <a:lnTo>
                    <a:pt x="2300236" y="36461"/>
                  </a:lnTo>
                  <a:lnTo>
                    <a:pt x="2302560" y="39535"/>
                  </a:lnTo>
                  <a:lnTo>
                    <a:pt x="2303361" y="39446"/>
                  </a:lnTo>
                  <a:lnTo>
                    <a:pt x="2304250" y="39243"/>
                  </a:lnTo>
                  <a:lnTo>
                    <a:pt x="2305393" y="38747"/>
                  </a:lnTo>
                  <a:lnTo>
                    <a:pt x="2306777" y="37947"/>
                  </a:lnTo>
                  <a:lnTo>
                    <a:pt x="2334755" y="21285"/>
                  </a:lnTo>
                  <a:lnTo>
                    <a:pt x="2334755" y="131114"/>
                  </a:lnTo>
                  <a:lnTo>
                    <a:pt x="2303957" y="131114"/>
                  </a:lnTo>
                  <a:lnTo>
                    <a:pt x="2303411" y="131318"/>
                  </a:lnTo>
                  <a:lnTo>
                    <a:pt x="2300630" y="136474"/>
                  </a:lnTo>
                  <a:lnTo>
                    <a:pt x="2300630" y="141592"/>
                  </a:lnTo>
                  <a:lnTo>
                    <a:pt x="2304046" y="146596"/>
                  </a:lnTo>
                  <a:lnTo>
                    <a:pt x="2380602" y="146596"/>
                  </a:lnTo>
                  <a:lnTo>
                    <a:pt x="2383917" y="141592"/>
                  </a:lnTo>
                  <a:lnTo>
                    <a:pt x="2383917" y="136474"/>
                  </a:lnTo>
                  <a:close/>
                </a:path>
                <a:path w="2619375" h="149225">
                  <a:moveTo>
                    <a:pt x="2504249" y="68160"/>
                  </a:moveTo>
                  <a:lnTo>
                    <a:pt x="2497696" y="25450"/>
                  </a:lnTo>
                  <a:lnTo>
                    <a:pt x="2493937" y="19202"/>
                  </a:lnTo>
                  <a:lnTo>
                    <a:pt x="2491905" y="15773"/>
                  </a:lnTo>
                  <a:lnTo>
                    <a:pt x="2490165" y="12852"/>
                  </a:lnTo>
                  <a:lnTo>
                    <a:pt x="2485148" y="8089"/>
                  </a:lnTo>
                  <a:lnTo>
                    <a:pt x="2484590" y="7810"/>
                  </a:lnTo>
                  <a:lnTo>
                    <a:pt x="2484590" y="65303"/>
                  </a:lnTo>
                  <a:lnTo>
                    <a:pt x="2484551" y="85826"/>
                  </a:lnTo>
                  <a:lnTo>
                    <a:pt x="2470962" y="127647"/>
                  </a:lnTo>
                  <a:lnTo>
                    <a:pt x="2458212" y="132905"/>
                  </a:lnTo>
                  <a:lnTo>
                    <a:pt x="2448687" y="132905"/>
                  </a:lnTo>
                  <a:lnTo>
                    <a:pt x="2425763" y="100901"/>
                  </a:lnTo>
                  <a:lnTo>
                    <a:pt x="2424138" y="65303"/>
                  </a:lnTo>
                  <a:lnTo>
                    <a:pt x="2424531" y="57848"/>
                  </a:lnTo>
                  <a:lnTo>
                    <a:pt x="2443276" y="17272"/>
                  </a:lnTo>
                  <a:lnTo>
                    <a:pt x="2448445" y="15773"/>
                  </a:lnTo>
                  <a:lnTo>
                    <a:pt x="2458364" y="15773"/>
                  </a:lnTo>
                  <a:lnTo>
                    <a:pt x="2461539" y="16268"/>
                  </a:lnTo>
                  <a:lnTo>
                    <a:pt x="2464320" y="17272"/>
                  </a:lnTo>
                  <a:lnTo>
                    <a:pt x="2467191" y="18161"/>
                  </a:lnTo>
                  <a:lnTo>
                    <a:pt x="2469718" y="19646"/>
                  </a:lnTo>
                  <a:lnTo>
                    <a:pt x="2471902" y="21729"/>
                  </a:lnTo>
                  <a:lnTo>
                    <a:pt x="2474188" y="23710"/>
                  </a:lnTo>
                  <a:lnTo>
                    <a:pt x="2476119" y="26289"/>
                  </a:lnTo>
                  <a:lnTo>
                    <a:pt x="2477706" y="29464"/>
                  </a:lnTo>
                  <a:lnTo>
                    <a:pt x="2479370" y="32588"/>
                  </a:lnTo>
                  <a:lnTo>
                    <a:pt x="2484590" y="65303"/>
                  </a:lnTo>
                  <a:lnTo>
                    <a:pt x="2484590" y="7810"/>
                  </a:lnTo>
                  <a:lnTo>
                    <a:pt x="2478900" y="4914"/>
                  </a:lnTo>
                  <a:lnTo>
                    <a:pt x="2472652" y="1638"/>
                  </a:lnTo>
                  <a:lnTo>
                    <a:pt x="2464955" y="0"/>
                  </a:lnTo>
                  <a:lnTo>
                    <a:pt x="2446312" y="0"/>
                  </a:lnTo>
                  <a:lnTo>
                    <a:pt x="2438273" y="1841"/>
                  </a:lnTo>
                  <a:lnTo>
                    <a:pt x="2431719" y="5511"/>
                  </a:lnTo>
                  <a:lnTo>
                    <a:pt x="2425179" y="9080"/>
                  </a:lnTo>
                  <a:lnTo>
                    <a:pt x="2407170" y="44500"/>
                  </a:lnTo>
                  <a:lnTo>
                    <a:pt x="2404503" y="73964"/>
                  </a:lnTo>
                  <a:lnTo>
                    <a:pt x="2404630" y="83388"/>
                  </a:lnTo>
                  <a:lnTo>
                    <a:pt x="2411133" y="123278"/>
                  </a:lnTo>
                  <a:lnTo>
                    <a:pt x="2443873" y="148678"/>
                  </a:lnTo>
                  <a:lnTo>
                    <a:pt x="2462530" y="148678"/>
                  </a:lnTo>
                  <a:lnTo>
                    <a:pt x="2489987" y="132905"/>
                  </a:lnTo>
                  <a:lnTo>
                    <a:pt x="2497112" y="121450"/>
                  </a:lnTo>
                  <a:lnTo>
                    <a:pt x="2504186" y="82130"/>
                  </a:lnTo>
                  <a:lnTo>
                    <a:pt x="2504249" y="68160"/>
                  </a:lnTo>
                  <a:close/>
                </a:path>
                <a:path w="2619375" h="149225">
                  <a:moveTo>
                    <a:pt x="2618867" y="115785"/>
                  </a:moveTo>
                  <a:lnTo>
                    <a:pt x="2601671" y="80213"/>
                  </a:lnTo>
                  <a:lnTo>
                    <a:pt x="2599817" y="79032"/>
                  </a:lnTo>
                  <a:lnTo>
                    <a:pt x="2599309" y="78689"/>
                  </a:lnTo>
                  <a:lnTo>
                    <a:pt x="2599309" y="107759"/>
                  </a:lnTo>
                  <a:lnTo>
                    <a:pt x="2599271" y="118567"/>
                  </a:lnTo>
                  <a:lnTo>
                    <a:pt x="2596946" y="123774"/>
                  </a:lnTo>
                  <a:lnTo>
                    <a:pt x="2592082" y="127838"/>
                  </a:lnTo>
                  <a:lnTo>
                    <a:pt x="2587218" y="131813"/>
                  </a:lnTo>
                  <a:lnTo>
                    <a:pt x="2580030" y="133794"/>
                  </a:lnTo>
                  <a:lnTo>
                    <a:pt x="2560675" y="133794"/>
                  </a:lnTo>
                  <a:lnTo>
                    <a:pt x="2553284" y="131813"/>
                  </a:lnTo>
                  <a:lnTo>
                    <a:pt x="2543365" y="123875"/>
                  </a:lnTo>
                  <a:lnTo>
                    <a:pt x="2540914" y="118313"/>
                  </a:lnTo>
                  <a:lnTo>
                    <a:pt x="2540889" y="107759"/>
                  </a:lnTo>
                  <a:lnTo>
                    <a:pt x="2541435" y="104775"/>
                  </a:lnTo>
                  <a:lnTo>
                    <a:pt x="2573921" y="82702"/>
                  </a:lnTo>
                  <a:lnTo>
                    <a:pt x="2582113" y="87363"/>
                  </a:lnTo>
                  <a:lnTo>
                    <a:pt x="2585986" y="89649"/>
                  </a:lnTo>
                  <a:lnTo>
                    <a:pt x="2589199" y="92024"/>
                  </a:lnTo>
                  <a:lnTo>
                    <a:pt x="2591790" y="94500"/>
                  </a:lnTo>
                  <a:lnTo>
                    <a:pt x="2594368" y="96888"/>
                  </a:lnTo>
                  <a:lnTo>
                    <a:pt x="2596248" y="99466"/>
                  </a:lnTo>
                  <a:lnTo>
                    <a:pt x="2597378" y="102095"/>
                  </a:lnTo>
                  <a:lnTo>
                    <a:pt x="2598724" y="105029"/>
                  </a:lnTo>
                  <a:lnTo>
                    <a:pt x="2599309" y="107759"/>
                  </a:lnTo>
                  <a:lnTo>
                    <a:pt x="2599309" y="78689"/>
                  </a:lnTo>
                  <a:lnTo>
                    <a:pt x="2595753" y="76250"/>
                  </a:lnTo>
                  <a:lnTo>
                    <a:pt x="2591092" y="73520"/>
                  </a:lnTo>
                  <a:lnTo>
                    <a:pt x="2585834" y="70840"/>
                  </a:lnTo>
                  <a:lnTo>
                    <a:pt x="2590292" y="68465"/>
                  </a:lnTo>
                  <a:lnTo>
                    <a:pt x="2594216" y="65925"/>
                  </a:lnTo>
                  <a:lnTo>
                    <a:pt x="2597023" y="63703"/>
                  </a:lnTo>
                  <a:lnTo>
                    <a:pt x="2601061" y="60579"/>
                  </a:lnTo>
                  <a:lnTo>
                    <a:pt x="2611729" y="44653"/>
                  </a:lnTo>
                  <a:lnTo>
                    <a:pt x="2613012" y="41084"/>
                  </a:lnTo>
                  <a:lnTo>
                    <a:pt x="2613660" y="37401"/>
                  </a:lnTo>
                  <a:lnTo>
                    <a:pt x="2613660" y="28968"/>
                  </a:lnTo>
                  <a:lnTo>
                    <a:pt x="2612821" y="24612"/>
                  </a:lnTo>
                  <a:lnTo>
                    <a:pt x="2611132" y="20535"/>
                  </a:lnTo>
                  <a:lnTo>
                    <a:pt x="2609545" y="16370"/>
                  </a:lnTo>
                  <a:lnTo>
                    <a:pt x="2608592" y="15036"/>
                  </a:lnTo>
                  <a:lnTo>
                    <a:pt x="2607018" y="12801"/>
                  </a:lnTo>
                  <a:lnTo>
                    <a:pt x="2603538" y="9829"/>
                  </a:lnTo>
                  <a:lnTo>
                    <a:pt x="2600071" y="6743"/>
                  </a:lnTo>
                  <a:lnTo>
                    <a:pt x="2595651" y="4368"/>
                  </a:lnTo>
                  <a:lnTo>
                    <a:pt x="2594762" y="4089"/>
                  </a:lnTo>
                  <a:lnTo>
                    <a:pt x="2594762" y="32245"/>
                  </a:lnTo>
                  <a:lnTo>
                    <a:pt x="2594762" y="41084"/>
                  </a:lnTo>
                  <a:lnTo>
                    <a:pt x="2592730" y="46240"/>
                  </a:lnTo>
                  <a:lnTo>
                    <a:pt x="2588666" y="50901"/>
                  </a:lnTo>
                  <a:lnTo>
                    <a:pt x="2584691" y="55562"/>
                  </a:lnTo>
                  <a:lnTo>
                    <a:pt x="2578938" y="59829"/>
                  </a:lnTo>
                  <a:lnTo>
                    <a:pt x="2571394" y="63703"/>
                  </a:lnTo>
                  <a:lnTo>
                    <a:pt x="2566936" y="61417"/>
                  </a:lnTo>
                  <a:lnTo>
                    <a:pt x="2545651" y="38303"/>
                  </a:lnTo>
                  <a:lnTo>
                    <a:pt x="2545689" y="28968"/>
                  </a:lnTo>
                  <a:lnTo>
                    <a:pt x="2547683" y="24117"/>
                  </a:lnTo>
                  <a:lnTo>
                    <a:pt x="2555913" y="16865"/>
                  </a:lnTo>
                  <a:lnTo>
                    <a:pt x="2562021" y="15036"/>
                  </a:lnTo>
                  <a:lnTo>
                    <a:pt x="2574023" y="15036"/>
                  </a:lnTo>
                  <a:lnTo>
                    <a:pt x="2592997" y="26644"/>
                  </a:lnTo>
                  <a:lnTo>
                    <a:pt x="2594216" y="29425"/>
                  </a:lnTo>
                  <a:lnTo>
                    <a:pt x="2594762" y="32245"/>
                  </a:lnTo>
                  <a:lnTo>
                    <a:pt x="2594762" y="4089"/>
                  </a:lnTo>
                  <a:lnTo>
                    <a:pt x="2590292" y="2679"/>
                  </a:lnTo>
                  <a:lnTo>
                    <a:pt x="2585034" y="889"/>
                  </a:lnTo>
                  <a:lnTo>
                    <a:pt x="2578785" y="0"/>
                  </a:lnTo>
                  <a:lnTo>
                    <a:pt x="2563901" y="0"/>
                  </a:lnTo>
                  <a:lnTo>
                    <a:pt x="2529128" y="22174"/>
                  </a:lnTo>
                  <a:lnTo>
                    <a:pt x="2526449" y="31407"/>
                  </a:lnTo>
                  <a:lnTo>
                    <a:pt x="2526550" y="41084"/>
                  </a:lnTo>
                  <a:lnTo>
                    <a:pt x="2554287" y="72923"/>
                  </a:lnTo>
                  <a:lnTo>
                    <a:pt x="2549118" y="75412"/>
                  </a:lnTo>
                  <a:lnTo>
                    <a:pt x="2544508" y="78092"/>
                  </a:lnTo>
                  <a:lnTo>
                    <a:pt x="2540444" y="80962"/>
                  </a:lnTo>
                  <a:lnTo>
                    <a:pt x="2536367" y="83743"/>
                  </a:lnTo>
                  <a:lnTo>
                    <a:pt x="2521534" y="118567"/>
                  </a:lnTo>
                  <a:lnTo>
                    <a:pt x="2522575" y="123672"/>
                  </a:lnTo>
                  <a:lnTo>
                    <a:pt x="2554922" y="147942"/>
                  </a:lnTo>
                  <a:lnTo>
                    <a:pt x="2561577" y="148678"/>
                  </a:lnTo>
                  <a:lnTo>
                    <a:pt x="2576957" y="148678"/>
                  </a:lnTo>
                  <a:lnTo>
                    <a:pt x="2583992" y="147840"/>
                  </a:lnTo>
                  <a:lnTo>
                    <a:pt x="2596400" y="144462"/>
                  </a:lnTo>
                  <a:lnTo>
                    <a:pt x="2601607" y="141935"/>
                  </a:lnTo>
                  <a:lnTo>
                    <a:pt x="2605773" y="138557"/>
                  </a:lnTo>
                  <a:lnTo>
                    <a:pt x="2610040" y="135191"/>
                  </a:lnTo>
                  <a:lnTo>
                    <a:pt x="2611132" y="133794"/>
                  </a:lnTo>
                  <a:lnTo>
                    <a:pt x="2613266" y="131064"/>
                  </a:lnTo>
                  <a:lnTo>
                    <a:pt x="2615450" y="126212"/>
                  </a:lnTo>
                  <a:lnTo>
                    <a:pt x="2617736" y="121348"/>
                  </a:lnTo>
                  <a:lnTo>
                    <a:pt x="2618867" y="1157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25121" y="5741083"/>
              <a:ext cx="219653" cy="14585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94561" y="5739595"/>
              <a:ext cx="210813" cy="14867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49118" y="5741083"/>
              <a:ext cx="103791" cy="14585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19990" y="6148699"/>
              <a:ext cx="82451" cy="11042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84564" y="6110452"/>
              <a:ext cx="1849755" cy="149225"/>
            </a:xfrm>
            <a:custGeom>
              <a:avLst/>
              <a:gdLst/>
              <a:ahLst/>
              <a:cxnLst/>
              <a:rect l="l" t="t" r="r" b="b"/>
              <a:pathLst>
                <a:path w="1849754" h="149225">
                  <a:moveTo>
                    <a:pt x="90182" y="135839"/>
                  </a:moveTo>
                  <a:lnTo>
                    <a:pt x="87604" y="130822"/>
                  </a:lnTo>
                  <a:lnTo>
                    <a:pt x="87109" y="130429"/>
                  </a:lnTo>
                  <a:lnTo>
                    <a:pt x="86563" y="130225"/>
                  </a:lnTo>
                  <a:lnTo>
                    <a:pt x="23164" y="130225"/>
                  </a:lnTo>
                  <a:lnTo>
                    <a:pt x="51866" y="100215"/>
                  </a:lnTo>
                  <a:lnTo>
                    <a:pt x="77190" y="66230"/>
                  </a:lnTo>
                  <a:lnTo>
                    <a:pt x="79870" y="60871"/>
                  </a:lnTo>
                  <a:lnTo>
                    <a:pt x="81610" y="55918"/>
                  </a:lnTo>
                  <a:lnTo>
                    <a:pt x="82397" y="51346"/>
                  </a:lnTo>
                  <a:lnTo>
                    <a:pt x="83286" y="46786"/>
                  </a:lnTo>
                  <a:lnTo>
                    <a:pt x="83743" y="42176"/>
                  </a:lnTo>
                  <a:lnTo>
                    <a:pt x="83743" y="32346"/>
                  </a:lnTo>
                  <a:lnTo>
                    <a:pt x="82842" y="27533"/>
                  </a:lnTo>
                  <a:lnTo>
                    <a:pt x="81178" y="23368"/>
                  </a:lnTo>
                  <a:lnTo>
                    <a:pt x="79375" y="18503"/>
                  </a:lnTo>
                  <a:lnTo>
                    <a:pt x="78371" y="16967"/>
                  </a:lnTo>
                  <a:lnTo>
                    <a:pt x="76796" y="14541"/>
                  </a:lnTo>
                  <a:lnTo>
                    <a:pt x="73317" y="11163"/>
                  </a:lnTo>
                  <a:lnTo>
                    <a:pt x="69951" y="7696"/>
                  </a:lnTo>
                  <a:lnTo>
                    <a:pt x="65633" y="4965"/>
                  </a:lnTo>
                  <a:lnTo>
                    <a:pt x="55118" y="990"/>
                  </a:lnTo>
                  <a:lnTo>
                    <a:pt x="48958" y="0"/>
                  </a:lnTo>
                  <a:lnTo>
                    <a:pt x="37553" y="0"/>
                  </a:lnTo>
                  <a:lnTo>
                    <a:pt x="10223" y="8636"/>
                  </a:lnTo>
                  <a:lnTo>
                    <a:pt x="8039" y="9931"/>
                  </a:lnTo>
                  <a:lnTo>
                    <a:pt x="6502" y="10972"/>
                  </a:lnTo>
                  <a:lnTo>
                    <a:pt x="4711" y="12560"/>
                  </a:lnTo>
                  <a:lnTo>
                    <a:pt x="4114" y="13246"/>
                  </a:lnTo>
                  <a:lnTo>
                    <a:pt x="3822" y="13843"/>
                  </a:lnTo>
                  <a:lnTo>
                    <a:pt x="3517" y="14338"/>
                  </a:lnTo>
                  <a:lnTo>
                    <a:pt x="3276" y="14884"/>
                  </a:lnTo>
                  <a:lnTo>
                    <a:pt x="2870" y="16078"/>
                  </a:lnTo>
                  <a:lnTo>
                    <a:pt x="2730" y="16776"/>
                  </a:lnTo>
                  <a:lnTo>
                    <a:pt x="2781" y="24561"/>
                  </a:lnTo>
                  <a:lnTo>
                    <a:pt x="5257" y="29019"/>
                  </a:lnTo>
                  <a:lnTo>
                    <a:pt x="6642" y="29019"/>
                  </a:lnTo>
                  <a:lnTo>
                    <a:pt x="7988" y="28435"/>
                  </a:lnTo>
                  <a:lnTo>
                    <a:pt x="9766" y="27241"/>
                  </a:lnTo>
                  <a:lnTo>
                    <a:pt x="11658" y="25946"/>
                  </a:lnTo>
                  <a:lnTo>
                    <a:pt x="13931" y="24561"/>
                  </a:lnTo>
                  <a:lnTo>
                    <a:pt x="33883" y="16967"/>
                  </a:lnTo>
                  <a:lnTo>
                    <a:pt x="42214" y="16967"/>
                  </a:lnTo>
                  <a:lnTo>
                    <a:pt x="45643" y="17614"/>
                  </a:lnTo>
                  <a:lnTo>
                    <a:pt x="51587" y="20193"/>
                  </a:lnTo>
                  <a:lnTo>
                    <a:pt x="54076" y="21932"/>
                  </a:lnTo>
                  <a:lnTo>
                    <a:pt x="56057" y="24117"/>
                  </a:lnTo>
                  <a:lnTo>
                    <a:pt x="58039" y="26200"/>
                  </a:lnTo>
                  <a:lnTo>
                    <a:pt x="59524" y="28676"/>
                  </a:lnTo>
                  <a:lnTo>
                    <a:pt x="60515" y="31559"/>
                  </a:lnTo>
                  <a:lnTo>
                    <a:pt x="61607" y="34429"/>
                  </a:lnTo>
                  <a:lnTo>
                    <a:pt x="62153" y="37465"/>
                  </a:lnTo>
                  <a:lnTo>
                    <a:pt x="62153" y="43815"/>
                  </a:lnTo>
                  <a:lnTo>
                    <a:pt x="61810" y="47231"/>
                  </a:lnTo>
                  <a:lnTo>
                    <a:pt x="61112" y="50901"/>
                  </a:lnTo>
                  <a:lnTo>
                    <a:pt x="60515" y="54571"/>
                  </a:lnTo>
                  <a:lnTo>
                    <a:pt x="59131" y="58635"/>
                  </a:lnTo>
                  <a:lnTo>
                    <a:pt x="56946" y="63106"/>
                  </a:lnTo>
                  <a:lnTo>
                    <a:pt x="54864" y="67576"/>
                  </a:lnTo>
                  <a:lnTo>
                    <a:pt x="51841" y="72529"/>
                  </a:lnTo>
                  <a:lnTo>
                    <a:pt x="44005" y="83350"/>
                  </a:lnTo>
                  <a:lnTo>
                    <a:pt x="38836" y="89446"/>
                  </a:lnTo>
                  <a:lnTo>
                    <a:pt x="4406" y="126060"/>
                  </a:lnTo>
                  <a:lnTo>
                    <a:pt x="3517" y="127050"/>
                  </a:lnTo>
                  <a:lnTo>
                    <a:pt x="2781" y="127990"/>
                  </a:lnTo>
                  <a:lnTo>
                    <a:pt x="2184" y="128892"/>
                  </a:lnTo>
                  <a:lnTo>
                    <a:pt x="1587" y="129679"/>
                  </a:lnTo>
                  <a:lnTo>
                    <a:pt x="0" y="135483"/>
                  </a:lnTo>
                  <a:lnTo>
                    <a:pt x="50" y="141236"/>
                  </a:lnTo>
                  <a:lnTo>
                    <a:pt x="5207" y="146596"/>
                  </a:lnTo>
                  <a:lnTo>
                    <a:pt x="86715" y="146596"/>
                  </a:lnTo>
                  <a:lnTo>
                    <a:pt x="90119" y="141236"/>
                  </a:lnTo>
                  <a:lnTo>
                    <a:pt x="90182" y="135839"/>
                  </a:lnTo>
                  <a:close/>
                </a:path>
                <a:path w="1849754" h="149225">
                  <a:moveTo>
                    <a:pt x="209778" y="93268"/>
                  </a:moveTo>
                  <a:lnTo>
                    <a:pt x="209130" y="88404"/>
                  </a:lnTo>
                  <a:lnTo>
                    <a:pt x="207632" y="83350"/>
                  </a:lnTo>
                  <a:lnTo>
                    <a:pt x="206248" y="78193"/>
                  </a:lnTo>
                  <a:lnTo>
                    <a:pt x="203936" y="73774"/>
                  </a:lnTo>
                  <a:lnTo>
                    <a:pt x="203352" y="73075"/>
                  </a:lnTo>
                  <a:lnTo>
                    <a:pt x="198310" y="67271"/>
                  </a:lnTo>
                  <a:lnTo>
                    <a:pt x="197370" y="66179"/>
                  </a:lnTo>
                  <a:lnTo>
                    <a:pt x="193052" y="63258"/>
                  </a:lnTo>
                  <a:lnTo>
                    <a:pt x="190373" y="62217"/>
                  </a:lnTo>
                  <a:lnTo>
                    <a:pt x="190373" y="97282"/>
                  </a:lnTo>
                  <a:lnTo>
                    <a:pt x="190284" y="106121"/>
                  </a:lnTo>
                  <a:lnTo>
                    <a:pt x="189826" y="109347"/>
                  </a:lnTo>
                  <a:lnTo>
                    <a:pt x="188734" y="113118"/>
                  </a:lnTo>
                  <a:lnTo>
                    <a:pt x="187744" y="116878"/>
                  </a:lnTo>
                  <a:lnTo>
                    <a:pt x="167449" y="133210"/>
                  </a:lnTo>
                  <a:lnTo>
                    <a:pt x="157924" y="133210"/>
                  </a:lnTo>
                  <a:lnTo>
                    <a:pt x="135013" y="100266"/>
                  </a:lnTo>
                  <a:lnTo>
                    <a:pt x="134416" y="82600"/>
                  </a:lnTo>
                  <a:lnTo>
                    <a:pt x="136296" y="81318"/>
                  </a:lnTo>
                  <a:lnTo>
                    <a:pt x="138430" y="80073"/>
                  </a:lnTo>
                  <a:lnTo>
                    <a:pt x="143192" y="77685"/>
                  </a:lnTo>
                  <a:lnTo>
                    <a:pt x="145630" y="76695"/>
                  </a:lnTo>
                  <a:lnTo>
                    <a:pt x="148107" y="75907"/>
                  </a:lnTo>
                  <a:lnTo>
                    <a:pt x="150685" y="75018"/>
                  </a:lnTo>
                  <a:lnTo>
                    <a:pt x="153365" y="74320"/>
                  </a:lnTo>
                  <a:lnTo>
                    <a:pt x="158927" y="73329"/>
                  </a:lnTo>
                  <a:lnTo>
                    <a:pt x="161696" y="73075"/>
                  </a:lnTo>
                  <a:lnTo>
                    <a:pt x="169341" y="73075"/>
                  </a:lnTo>
                  <a:lnTo>
                    <a:pt x="173456" y="73774"/>
                  </a:lnTo>
                  <a:lnTo>
                    <a:pt x="176834" y="75158"/>
                  </a:lnTo>
                  <a:lnTo>
                    <a:pt x="180200" y="76454"/>
                  </a:lnTo>
                  <a:lnTo>
                    <a:pt x="182880" y="78333"/>
                  </a:lnTo>
                  <a:lnTo>
                    <a:pt x="186855" y="83299"/>
                  </a:lnTo>
                  <a:lnTo>
                    <a:pt x="188239" y="86321"/>
                  </a:lnTo>
                  <a:lnTo>
                    <a:pt x="189039" y="89890"/>
                  </a:lnTo>
                  <a:lnTo>
                    <a:pt x="189903" y="93268"/>
                  </a:lnTo>
                  <a:lnTo>
                    <a:pt x="190373" y="97282"/>
                  </a:lnTo>
                  <a:lnTo>
                    <a:pt x="190373" y="62217"/>
                  </a:lnTo>
                  <a:lnTo>
                    <a:pt x="187693" y="61175"/>
                  </a:lnTo>
                  <a:lnTo>
                    <a:pt x="182333" y="58991"/>
                  </a:lnTo>
                  <a:lnTo>
                    <a:pt x="175742" y="57899"/>
                  </a:lnTo>
                  <a:lnTo>
                    <a:pt x="164223" y="57899"/>
                  </a:lnTo>
                  <a:lnTo>
                    <a:pt x="134112" y="67271"/>
                  </a:lnTo>
                  <a:lnTo>
                    <a:pt x="134239" y="63258"/>
                  </a:lnTo>
                  <a:lnTo>
                    <a:pt x="146812" y="26352"/>
                  </a:lnTo>
                  <a:lnTo>
                    <a:pt x="156895" y="19202"/>
                  </a:lnTo>
                  <a:lnTo>
                    <a:pt x="160909" y="16916"/>
                  </a:lnTo>
                  <a:lnTo>
                    <a:pt x="166903" y="15481"/>
                  </a:lnTo>
                  <a:lnTo>
                    <a:pt x="177622" y="15481"/>
                  </a:lnTo>
                  <a:lnTo>
                    <a:pt x="180949" y="15735"/>
                  </a:lnTo>
                  <a:lnTo>
                    <a:pt x="186702" y="16725"/>
                  </a:lnTo>
                  <a:lnTo>
                    <a:pt x="189128" y="17322"/>
                  </a:lnTo>
                  <a:lnTo>
                    <a:pt x="191122" y="18008"/>
                  </a:lnTo>
                  <a:lnTo>
                    <a:pt x="193103" y="18605"/>
                  </a:lnTo>
                  <a:lnTo>
                    <a:pt x="194792" y="19151"/>
                  </a:lnTo>
                  <a:lnTo>
                    <a:pt x="196176" y="19646"/>
                  </a:lnTo>
                  <a:lnTo>
                    <a:pt x="197662" y="20142"/>
                  </a:lnTo>
                  <a:lnTo>
                    <a:pt x="198805" y="20396"/>
                  </a:lnTo>
                  <a:lnTo>
                    <a:pt x="200291" y="20396"/>
                  </a:lnTo>
                  <a:lnTo>
                    <a:pt x="200837" y="20243"/>
                  </a:lnTo>
                  <a:lnTo>
                    <a:pt x="201637" y="19646"/>
                  </a:lnTo>
                  <a:lnTo>
                    <a:pt x="201930" y="19202"/>
                  </a:lnTo>
                  <a:lnTo>
                    <a:pt x="202133" y="18605"/>
                  </a:lnTo>
                  <a:lnTo>
                    <a:pt x="202425" y="18008"/>
                  </a:lnTo>
                  <a:lnTo>
                    <a:pt x="202565" y="17322"/>
                  </a:lnTo>
                  <a:lnTo>
                    <a:pt x="202666" y="15481"/>
                  </a:lnTo>
                  <a:lnTo>
                    <a:pt x="202679" y="10972"/>
                  </a:lnTo>
                  <a:lnTo>
                    <a:pt x="202476" y="9575"/>
                  </a:lnTo>
                  <a:lnTo>
                    <a:pt x="202323" y="8928"/>
                  </a:lnTo>
                  <a:lnTo>
                    <a:pt x="202133" y="8343"/>
                  </a:lnTo>
                  <a:lnTo>
                    <a:pt x="202031" y="7747"/>
                  </a:lnTo>
                  <a:lnTo>
                    <a:pt x="201828" y="7251"/>
                  </a:lnTo>
                  <a:lnTo>
                    <a:pt x="201536" y="6845"/>
                  </a:lnTo>
                  <a:lnTo>
                    <a:pt x="201333" y="6350"/>
                  </a:lnTo>
                  <a:lnTo>
                    <a:pt x="200990" y="5905"/>
                  </a:lnTo>
                  <a:lnTo>
                    <a:pt x="200494" y="5511"/>
                  </a:lnTo>
                  <a:lnTo>
                    <a:pt x="199999" y="5016"/>
                  </a:lnTo>
                  <a:lnTo>
                    <a:pt x="198907" y="4470"/>
                  </a:lnTo>
                  <a:lnTo>
                    <a:pt x="197218" y="3873"/>
                  </a:lnTo>
                  <a:lnTo>
                    <a:pt x="195630" y="3175"/>
                  </a:lnTo>
                  <a:lnTo>
                    <a:pt x="193649" y="2578"/>
                  </a:lnTo>
                  <a:lnTo>
                    <a:pt x="191262" y="2082"/>
                  </a:lnTo>
                  <a:lnTo>
                    <a:pt x="188887" y="1485"/>
                  </a:lnTo>
                  <a:lnTo>
                    <a:pt x="186258" y="1041"/>
                  </a:lnTo>
                  <a:lnTo>
                    <a:pt x="183375" y="749"/>
                  </a:lnTo>
                  <a:lnTo>
                    <a:pt x="180606" y="355"/>
                  </a:lnTo>
                  <a:lnTo>
                    <a:pt x="177825" y="152"/>
                  </a:lnTo>
                  <a:lnTo>
                    <a:pt x="166814" y="152"/>
                  </a:lnTo>
                  <a:lnTo>
                    <a:pt x="159613" y="1295"/>
                  </a:lnTo>
                  <a:lnTo>
                    <a:pt x="153466" y="3581"/>
                  </a:lnTo>
                  <a:lnTo>
                    <a:pt x="147307" y="5753"/>
                  </a:lnTo>
                  <a:lnTo>
                    <a:pt x="121221" y="36766"/>
                  </a:lnTo>
                  <a:lnTo>
                    <a:pt x="119532" y="42722"/>
                  </a:lnTo>
                  <a:lnTo>
                    <a:pt x="117843" y="48577"/>
                  </a:lnTo>
                  <a:lnTo>
                    <a:pt x="116649" y="54673"/>
                  </a:lnTo>
                  <a:lnTo>
                    <a:pt x="115265" y="67271"/>
                  </a:lnTo>
                  <a:lnTo>
                    <a:pt x="114947" y="73075"/>
                  </a:lnTo>
                  <a:lnTo>
                    <a:pt x="115062" y="89890"/>
                  </a:lnTo>
                  <a:lnTo>
                    <a:pt x="124294" y="130073"/>
                  </a:lnTo>
                  <a:lnTo>
                    <a:pt x="154851" y="148678"/>
                  </a:lnTo>
                  <a:lnTo>
                    <a:pt x="169240" y="148678"/>
                  </a:lnTo>
                  <a:lnTo>
                    <a:pt x="176479" y="147345"/>
                  </a:lnTo>
                  <a:lnTo>
                    <a:pt x="188887" y="141884"/>
                  </a:lnTo>
                  <a:lnTo>
                    <a:pt x="193992" y="138264"/>
                  </a:lnTo>
                  <a:lnTo>
                    <a:pt x="198501" y="133210"/>
                  </a:lnTo>
                  <a:lnTo>
                    <a:pt x="202031" y="129336"/>
                  </a:lnTo>
                  <a:lnTo>
                    <a:pt x="205003" y="124129"/>
                  </a:lnTo>
                  <a:lnTo>
                    <a:pt x="206832" y="118376"/>
                  </a:lnTo>
                  <a:lnTo>
                    <a:pt x="208876" y="112217"/>
                  </a:lnTo>
                  <a:lnTo>
                    <a:pt x="209778" y="106718"/>
                  </a:lnTo>
                  <a:lnTo>
                    <a:pt x="209778" y="93268"/>
                  </a:lnTo>
                  <a:close/>
                </a:path>
                <a:path w="1849754" h="149225">
                  <a:moveTo>
                    <a:pt x="326669" y="68160"/>
                  </a:moveTo>
                  <a:lnTo>
                    <a:pt x="320128" y="25450"/>
                  </a:lnTo>
                  <a:lnTo>
                    <a:pt x="316357" y="19202"/>
                  </a:lnTo>
                  <a:lnTo>
                    <a:pt x="314325" y="15773"/>
                  </a:lnTo>
                  <a:lnTo>
                    <a:pt x="312585" y="12852"/>
                  </a:lnTo>
                  <a:lnTo>
                    <a:pt x="307581" y="8089"/>
                  </a:lnTo>
                  <a:lnTo>
                    <a:pt x="307022" y="7810"/>
                  </a:lnTo>
                  <a:lnTo>
                    <a:pt x="307022" y="65303"/>
                  </a:lnTo>
                  <a:lnTo>
                    <a:pt x="306984" y="85826"/>
                  </a:lnTo>
                  <a:lnTo>
                    <a:pt x="293382" y="127647"/>
                  </a:lnTo>
                  <a:lnTo>
                    <a:pt x="280631" y="132905"/>
                  </a:lnTo>
                  <a:lnTo>
                    <a:pt x="271106" y="132905"/>
                  </a:lnTo>
                  <a:lnTo>
                    <a:pt x="248196" y="100914"/>
                  </a:lnTo>
                  <a:lnTo>
                    <a:pt x="246557" y="65303"/>
                  </a:lnTo>
                  <a:lnTo>
                    <a:pt x="246951" y="57848"/>
                  </a:lnTo>
                  <a:lnTo>
                    <a:pt x="265709" y="17272"/>
                  </a:lnTo>
                  <a:lnTo>
                    <a:pt x="270865" y="15773"/>
                  </a:lnTo>
                  <a:lnTo>
                    <a:pt x="280784" y="15773"/>
                  </a:lnTo>
                  <a:lnTo>
                    <a:pt x="283959" y="16281"/>
                  </a:lnTo>
                  <a:lnTo>
                    <a:pt x="286740" y="17272"/>
                  </a:lnTo>
                  <a:lnTo>
                    <a:pt x="289610" y="18161"/>
                  </a:lnTo>
                  <a:lnTo>
                    <a:pt x="292150" y="19646"/>
                  </a:lnTo>
                  <a:lnTo>
                    <a:pt x="294335" y="21729"/>
                  </a:lnTo>
                  <a:lnTo>
                    <a:pt x="296608" y="23723"/>
                  </a:lnTo>
                  <a:lnTo>
                    <a:pt x="298551" y="26301"/>
                  </a:lnTo>
                  <a:lnTo>
                    <a:pt x="300139" y="29476"/>
                  </a:lnTo>
                  <a:lnTo>
                    <a:pt x="301790" y="32600"/>
                  </a:lnTo>
                  <a:lnTo>
                    <a:pt x="307022" y="65303"/>
                  </a:lnTo>
                  <a:lnTo>
                    <a:pt x="307022" y="7810"/>
                  </a:lnTo>
                  <a:lnTo>
                    <a:pt x="301320" y="4914"/>
                  </a:lnTo>
                  <a:lnTo>
                    <a:pt x="295071" y="1638"/>
                  </a:lnTo>
                  <a:lnTo>
                    <a:pt x="287388" y="0"/>
                  </a:lnTo>
                  <a:lnTo>
                    <a:pt x="268732" y="0"/>
                  </a:lnTo>
                  <a:lnTo>
                    <a:pt x="260692" y="1841"/>
                  </a:lnTo>
                  <a:lnTo>
                    <a:pt x="254139" y="5511"/>
                  </a:lnTo>
                  <a:lnTo>
                    <a:pt x="247599" y="9080"/>
                  </a:lnTo>
                  <a:lnTo>
                    <a:pt x="229590" y="44500"/>
                  </a:lnTo>
                  <a:lnTo>
                    <a:pt x="226923" y="73977"/>
                  </a:lnTo>
                  <a:lnTo>
                    <a:pt x="227063" y="83388"/>
                  </a:lnTo>
                  <a:lnTo>
                    <a:pt x="233553" y="123278"/>
                  </a:lnTo>
                  <a:lnTo>
                    <a:pt x="266306" y="148678"/>
                  </a:lnTo>
                  <a:lnTo>
                    <a:pt x="284949" y="148678"/>
                  </a:lnTo>
                  <a:lnTo>
                    <a:pt x="312407" y="132905"/>
                  </a:lnTo>
                  <a:lnTo>
                    <a:pt x="319532" y="121450"/>
                  </a:lnTo>
                  <a:lnTo>
                    <a:pt x="326605" y="82130"/>
                  </a:lnTo>
                  <a:lnTo>
                    <a:pt x="326669" y="68160"/>
                  </a:lnTo>
                  <a:close/>
                </a:path>
                <a:path w="1849754" h="149225">
                  <a:moveTo>
                    <a:pt x="852487" y="136474"/>
                  </a:moveTo>
                  <a:lnTo>
                    <a:pt x="852284" y="135585"/>
                  </a:lnTo>
                  <a:lnTo>
                    <a:pt x="852182" y="134594"/>
                  </a:lnTo>
                  <a:lnTo>
                    <a:pt x="851941" y="133794"/>
                  </a:lnTo>
                  <a:lnTo>
                    <a:pt x="851535" y="133210"/>
                  </a:lnTo>
                  <a:lnTo>
                    <a:pt x="851242" y="132511"/>
                  </a:lnTo>
                  <a:lnTo>
                    <a:pt x="850798" y="132016"/>
                  </a:lnTo>
                  <a:lnTo>
                    <a:pt x="850201" y="131711"/>
                  </a:lnTo>
                  <a:lnTo>
                    <a:pt x="849706" y="131318"/>
                  </a:lnTo>
                  <a:lnTo>
                    <a:pt x="849160" y="131127"/>
                  </a:lnTo>
                  <a:lnTo>
                    <a:pt x="822515" y="131127"/>
                  </a:lnTo>
                  <a:lnTo>
                    <a:pt x="822515" y="21285"/>
                  </a:lnTo>
                  <a:lnTo>
                    <a:pt x="822515" y="3822"/>
                  </a:lnTo>
                  <a:lnTo>
                    <a:pt x="822375" y="3378"/>
                  </a:lnTo>
                  <a:lnTo>
                    <a:pt x="822071" y="2984"/>
                  </a:lnTo>
                  <a:lnTo>
                    <a:pt x="821880" y="2578"/>
                  </a:lnTo>
                  <a:lnTo>
                    <a:pt x="821423" y="2286"/>
                  </a:lnTo>
                  <a:lnTo>
                    <a:pt x="820737" y="2082"/>
                  </a:lnTo>
                  <a:lnTo>
                    <a:pt x="820140" y="1790"/>
                  </a:lnTo>
                  <a:lnTo>
                    <a:pt x="819251" y="1587"/>
                  </a:lnTo>
                  <a:lnTo>
                    <a:pt x="818057" y="1485"/>
                  </a:lnTo>
                  <a:lnTo>
                    <a:pt x="816864" y="1295"/>
                  </a:lnTo>
                  <a:lnTo>
                    <a:pt x="815378" y="1193"/>
                  </a:lnTo>
                  <a:lnTo>
                    <a:pt x="809269" y="1193"/>
                  </a:lnTo>
                  <a:lnTo>
                    <a:pt x="808482" y="1295"/>
                  </a:lnTo>
                  <a:lnTo>
                    <a:pt x="807783" y="1485"/>
                  </a:lnTo>
                  <a:lnTo>
                    <a:pt x="807186" y="1587"/>
                  </a:lnTo>
                  <a:lnTo>
                    <a:pt x="806640" y="1739"/>
                  </a:lnTo>
                  <a:lnTo>
                    <a:pt x="806145" y="1943"/>
                  </a:lnTo>
                  <a:lnTo>
                    <a:pt x="805751" y="2032"/>
                  </a:lnTo>
                  <a:lnTo>
                    <a:pt x="805408" y="2235"/>
                  </a:lnTo>
                  <a:lnTo>
                    <a:pt x="805103" y="2540"/>
                  </a:lnTo>
                  <a:lnTo>
                    <a:pt x="771766" y="23812"/>
                  </a:lnTo>
                  <a:lnTo>
                    <a:pt x="768692" y="29768"/>
                  </a:lnTo>
                  <a:lnTo>
                    <a:pt x="768794" y="36461"/>
                  </a:lnTo>
                  <a:lnTo>
                    <a:pt x="771118" y="39547"/>
                  </a:lnTo>
                  <a:lnTo>
                    <a:pt x="771918" y="39446"/>
                  </a:lnTo>
                  <a:lnTo>
                    <a:pt x="772807" y="39243"/>
                  </a:lnTo>
                  <a:lnTo>
                    <a:pt x="773950" y="38747"/>
                  </a:lnTo>
                  <a:lnTo>
                    <a:pt x="775347" y="37960"/>
                  </a:lnTo>
                  <a:lnTo>
                    <a:pt x="803325" y="21285"/>
                  </a:lnTo>
                  <a:lnTo>
                    <a:pt x="803325" y="131127"/>
                  </a:lnTo>
                  <a:lnTo>
                    <a:pt x="772515" y="131127"/>
                  </a:lnTo>
                  <a:lnTo>
                    <a:pt x="771969" y="131318"/>
                  </a:lnTo>
                  <a:lnTo>
                    <a:pt x="769188" y="136474"/>
                  </a:lnTo>
                  <a:lnTo>
                    <a:pt x="769188" y="141592"/>
                  </a:lnTo>
                  <a:lnTo>
                    <a:pt x="772617" y="146596"/>
                  </a:lnTo>
                  <a:lnTo>
                    <a:pt x="849160" y="146596"/>
                  </a:lnTo>
                  <a:lnTo>
                    <a:pt x="852487" y="141592"/>
                  </a:lnTo>
                  <a:lnTo>
                    <a:pt x="852487" y="136474"/>
                  </a:lnTo>
                  <a:close/>
                </a:path>
                <a:path w="1849754" h="149225">
                  <a:moveTo>
                    <a:pt x="967549" y="93916"/>
                  </a:moveTo>
                  <a:lnTo>
                    <a:pt x="966457" y="88214"/>
                  </a:lnTo>
                  <a:lnTo>
                    <a:pt x="964361" y="83248"/>
                  </a:lnTo>
                  <a:lnTo>
                    <a:pt x="962190" y="77889"/>
                  </a:lnTo>
                  <a:lnTo>
                    <a:pt x="959383" y="73977"/>
                  </a:lnTo>
                  <a:lnTo>
                    <a:pt x="959065" y="73520"/>
                  </a:lnTo>
                  <a:lnTo>
                    <a:pt x="954900" y="69951"/>
                  </a:lnTo>
                  <a:lnTo>
                    <a:pt x="926084" y="58635"/>
                  </a:lnTo>
                  <a:lnTo>
                    <a:pt x="914273" y="58635"/>
                  </a:lnTo>
                  <a:lnTo>
                    <a:pt x="911098" y="58686"/>
                  </a:lnTo>
                  <a:lnTo>
                    <a:pt x="908316" y="58788"/>
                  </a:lnTo>
                  <a:lnTo>
                    <a:pt x="905637" y="58788"/>
                  </a:lnTo>
                  <a:lnTo>
                    <a:pt x="903008" y="58991"/>
                  </a:lnTo>
                  <a:lnTo>
                    <a:pt x="900430" y="59385"/>
                  </a:lnTo>
                  <a:lnTo>
                    <a:pt x="900430" y="18910"/>
                  </a:lnTo>
                  <a:lnTo>
                    <a:pt x="955700" y="18910"/>
                  </a:lnTo>
                  <a:lnTo>
                    <a:pt x="956741" y="18161"/>
                  </a:lnTo>
                  <a:lnTo>
                    <a:pt x="957427" y="16675"/>
                  </a:lnTo>
                  <a:lnTo>
                    <a:pt x="958227" y="15189"/>
                  </a:lnTo>
                  <a:lnTo>
                    <a:pt x="958621" y="13106"/>
                  </a:lnTo>
                  <a:lnTo>
                    <a:pt x="958519" y="7848"/>
                  </a:lnTo>
                  <a:lnTo>
                    <a:pt x="958126" y="5753"/>
                  </a:lnTo>
                  <a:lnTo>
                    <a:pt x="957834" y="4864"/>
                  </a:lnTo>
                  <a:lnTo>
                    <a:pt x="957033" y="3479"/>
                  </a:lnTo>
                  <a:lnTo>
                    <a:pt x="956538" y="2984"/>
                  </a:lnTo>
                  <a:lnTo>
                    <a:pt x="955941" y="2679"/>
                  </a:lnTo>
                  <a:lnTo>
                    <a:pt x="955446" y="2286"/>
                  </a:lnTo>
                  <a:lnTo>
                    <a:pt x="954900" y="2082"/>
                  </a:lnTo>
                  <a:lnTo>
                    <a:pt x="888225" y="2082"/>
                  </a:lnTo>
                  <a:lnTo>
                    <a:pt x="886587" y="2679"/>
                  </a:lnTo>
                  <a:lnTo>
                    <a:pt x="884212" y="5067"/>
                  </a:lnTo>
                  <a:lnTo>
                    <a:pt x="883615" y="6896"/>
                  </a:lnTo>
                  <a:lnTo>
                    <a:pt x="883615" y="70942"/>
                  </a:lnTo>
                  <a:lnTo>
                    <a:pt x="884059" y="72834"/>
                  </a:lnTo>
                  <a:lnTo>
                    <a:pt x="885850" y="74815"/>
                  </a:lnTo>
                  <a:lnTo>
                    <a:pt x="887336" y="75311"/>
                  </a:lnTo>
                  <a:lnTo>
                    <a:pt x="892289" y="75311"/>
                  </a:lnTo>
                  <a:lnTo>
                    <a:pt x="895375" y="75107"/>
                  </a:lnTo>
                  <a:lnTo>
                    <a:pt x="898639" y="74714"/>
                  </a:lnTo>
                  <a:lnTo>
                    <a:pt x="901915" y="74218"/>
                  </a:lnTo>
                  <a:lnTo>
                    <a:pt x="905840" y="73977"/>
                  </a:lnTo>
                  <a:lnTo>
                    <a:pt x="916749" y="73977"/>
                  </a:lnTo>
                  <a:lnTo>
                    <a:pt x="922210" y="74561"/>
                  </a:lnTo>
                  <a:lnTo>
                    <a:pt x="926769" y="75755"/>
                  </a:lnTo>
                  <a:lnTo>
                    <a:pt x="931430" y="76847"/>
                  </a:lnTo>
                  <a:lnTo>
                    <a:pt x="935253" y="78587"/>
                  </a:lnTo>
                  <a:lnTo>
                    <a:pt x="938237" y="80962"/>
                  </a:lnTo>
                  <a:lnTo>
                    <a:pt x="941311" y="83248"/>
                  </a:lnTo>
                  <a:lnTo>
                    <a:pt x="943546" y="86169"/>
                  </a:lnTo>
                  <a:lnTo>
                    <a:pt x="944930" y="89750"/>
                  </a:lnTo>
                  <a:lnTo>
                    <a:pt x="946416" y="93218"/>
                  </a:lnTo>
                  <a:lnTo>
                    <a:pt x="947166" y="97282"/>
                  </a:lnTo>
                  <a:lnTo>
                    <a:pt x="947077" y="107899"/>
                  </a:lnTo>
                  <a:lnTo>
                    <a:pt x="946315" y="112077"/>
                  </a:lnTo>
                  <a:lnTo>
                    <a:pt x="918044" y="132905"/>
                  </a:lnTo>
                  <a:lnTo>
                    <a:pt x="907719" y="132905"/>
                  </a:lnTo>
                  <a:lnTo>
                    <a:pt x="881430" y="124421"/>
                  </a:lnTo>
                  <a:lnTo>
                    <a:pt x="880287" y="123977"/>
                  </a:lnTo>
                  <a:lnTo>
                    <a:pt x="879005" y="123977"/>
                  </a:lnTo>
                  <a:lnTo>
                    <a:pt x="878509" y="124129"/>
                  </a:lnTo>
                  <a:lnTo>
                    <a:pt x="876338" y="129933"/>
                  </a:lnTo>
                  <a:lnTo>
                    <a:pt x="876414" y="136029"/>
                  </a:lnTo>
                  <a:lnTo>
                    <a:pt x="909066" y="148678"/>
                  </a:lnTo>
                  <a:lnTo>
                    <a:pt x="921562" y="148678"/>
                  </a:lnTo>
                  <a:lnTo>
                    <a:pt x="956094" y="132905"/>
                  </a:lnTo>
                  <a:lnTo>
                    <a:pt x="957287" y="131864"/>
                  </a:lnTo>
                  <a:lnTo>
                    <a:pt x="960958" y="126809"/>
                  </a:lnTo>
                  <a:lnTo>
                    <a:pt x="963536" y="120853"/>
                  </a:lnTo>
                  <a:lnTo>
                    <a:pt x="966216" y="114795"/>
                  </a:lnTo>
                  <a:lnTo>
                    <a:pt x="967549" y="107899"/>
                  </a:lnTo>
                  <a:lnTo>
                    <a:pt x="967549" y="93916"/>
                  </a:lnTo>
                  <a:close/>
                </a:path>
                <a:path w="1849754" h="149225">
                  <a:moveTo>
                    <a:pt x="1083906" y="135839"/>
                  </a:moveTo>
                  <a:lnTo>
                    <a:pt x="1081328" y="130822"/>
                  </a:lnTo>
                  <a:lnTo>
                    <a:pt x="1080833" y="130429"/>
                  </a:lnTo>
                  <a:lnTo>
                    <a:pt x="1080287" y="130225"/>
                  </a:lnTo>
                  <a:lnTo>
                    <a:pt x="1016889" y="130225"/>
                  </a:lnTo>
                  <a:lnTo>
                    <a:pt x="1045591" y="100215"/>
                  </a:lnTo>
                  <a:lnTo>
                    <a:pt x="1070914" y="66230"/>
                  </a:lnTo>
                  <a:lnTo>
                    <a:pt x="1073594" y="60871"/>
                  </a:lnTo>
                  <a:lnTo>
                    <a:pt x="1075334" y="55918"/>
                  </a:lnTo>
                  <a:lnTo>
                    <a:pt x="1076121" y="51346"/>
                  </a:lnTo>
                  <a:lnTo>
                    <a:pt x="1077010" y="46786"/>
                  </a:lnTo>
                  <a:lnTo>
                    <a:pt x="1077468" y="42176"/>
                  </a:lnTo>
                  <a:lnTo>
                    <a:pt x="1077468" y="32346"/>
                  </a:lnTo>
                  <a:lnTo>
                    <a:pt x="1076566" y="27533"/>
                  </a:lnTo>
                  <a:lnTo>
                    <a:pt x="1074902" y="23368"/>
                  </a:lnTo>
                  <a:lnTo>
                    <a:pt x="1073099" y="18503"/>
                  </a:lnTo>
                  <a:lnTo>
                    <a:pt x="1072095" y="16967"/>
                  </a:lnTo>
                  <a:lnTo>
                    <a:pt x="1070521" y="14541"/>
                  </a:lnTo>
                  <a:lnTo>
                    <a:pt x="1067041" y="11163"/>
                  </a:lnTo>
                  <a:lnTo>
                    <a:pt x="1063675" y="7696"/>
                  </a:lnTo>
                  <a:lnTo>
                    <a:pt x="1059357" y="4965"/>
                  </a:lnTo>
                  <a:lnTo>
                    <a:pt x="1048842" y="990"/>
                  </a:lnTo>
                  <a:lnTo>
                    <a:pt x="1042682" y="0"/>
                  </a:lnTo>
                  <a:lnTo>
                    <a:pt x="1031278" y="0"/>
                  </a:lnTo>
                  <a:lnTo>
                    <a:pt x="1003935" y="8636"/>
                  </a:lnTo>
                  <a:lnTo>
                    <a:pt x="1001763" y="9931"/>
                  </a:lnTo>
                  <a:lnTo>
                    <a:pt x="1000226" y="10972"/>
                  </a:lnTo>
                  <a:lnTo>
                    <a:pt x="998435" y="12560"/>
                  </a:lnTo>
                  <a:lnTo>
                    <a:pt x="997839" y="13246"/>
                  </a:lnTo>
                  <a:lnTo>
                    <a:pt x="997546" y="13843"/>
                  </a:lnTo>
                  <a:lnTo>
                    <a:pt x="997242" y="14338"/>
                  </a:lnTo>
                  <a:lnTo>
                    <a:pt x="997000" y="14884"/>
                  </a:lnTo>
                  <a:lnTo>
                    <a:pt x="996594" y="16078"/>
                  </a:lnTo>
                  <a:lnTo>
                    <a:pt x="996454" y="16776"/>
                  </a:lnTo>
                  <a:lnTo>
                    <a:pt x="996505" y="24561"/>
                  </a:lnTo>
                  <a:lnTo>
                    <a:pt x="998982" y="29019"/>
                  </a:lnTo>
                  <a:lnTo>
                    <a:pt x="1000366" y="29019"/>
                  </a:lnTo>
                  <a:lnTo>
                    <a:pt x="1001712" y="28435"/>
                  </a:lnTo>
                  <a:lnTo>
                    <a:pt x="1003490" y="27241"/>
                  </a:lnTo>
                  <a:lnTo>
                    <a:pt x="1005382" y="25946"/>
                  </a:lnTo>
                  <a:lnTo>
                    <a:pt x="1007656" y="24561"/>
                  </a:lnTo>
                  <a:lnTo>
                    <a:pt x="1027607" y="16967"/>
                  </a:lnTo>
                  <a:lnTo>
                    <a:pt x="1035939" y="16967"/>
                  </a:lnTo>
                  <a:lnTo>
                    <a:pt x="1039368" y="17614"/>
                  </a:lnTo>
                  <a:lnTo>
                    <a:pt x="1045311" y="20193"/>
                  </a:lnTo>
                  <a:lnTo>
                    <a:pt x="1047800" y="21932"/>
                  </a:lnTo>
                  <a:lnTo>
                    <a:pt x="1049782" y="24117"/>
                  </a:lnTo>
                  <a:lnTo>
                    <a:pt x="1051763" y="26200"/>
                  </a:lnTo>
                  <a:lnTo>
                    <a:pt x="1053249" y="28676"/>
                  </a:lnTo>
                  <a:lnTo>
                    <a:pt x="1054239" y="31559"/>
                  </a:lnTo>
                  <a:lnTo>
                    <a:pt x="1055331" y="34429"/>
                  </a:lnTo>
                  <a:lnTo>
                    <a:pt x="1055878" y="37465"/>
                  </a:lnTo>
                  <a:lnTo>
                    <a:pt x="1055878" y="43815"/>
                  </a:lnTo>
                  <a:lnTo>
                    <a:pt x="1055535" y="47231"/>
                  </a:lnTo>
                  <a:lnTo>
                    <a:pt x="1054836" y="50901"/>
                  </a:lnTo>
                  <a:lnTo>
                    <a:pt x="1054239" y="54571"/>
                  </a:lnTo>
                  <a:lnTo>
                    <a:pt x="1052855" y="58635"/>
                  </a:lnTo>
                  <a:lnTo>
                    <a:pt x="1050671" y="63106"/>
                  </a:lnTo>
                  <a:lnTo>
                    <a:pt x="1048588" y="67576"/>
                  </a:lnTo>
                  <a:lnTo>
                    <a:pt x="1045565" y="72529"/>
                  </a:lnTo>
                  <a:lnTo>
                    <a:pt x="1037729" y="83350"/>
                  </a:lnTo>
                  <a:lnTo>
                    <a:pt x="1032560" y="89446"/>
                  </a:lnTo>
                  <a:lnTo>
                    <a:pt x="998131" y="126060"/>
                  </a:lnTo>
                  <a:lnTo>
                    <a:pt x="997242" y="127050"/>
                  </a:lnTo>
                  <a:lnTo>
                    <a:pt x="996505" y="127990"/>
                  </a:lnTo>
                  <a:lnTo>
                    <a:pt x="995908" y="128892"/>
                  </a:lnTo>
                  <a:lnTo>
                    <a:pt x="995311" y="129679"/>
                  </a:lnTo>
                  <a:lnTo>
                    <a:pt x="993724" y="135483"/>
                  </a:lnTo>
                  <a:lnTo>
                    <a:pt x="993775" y="141236"/>
                  </a:lnTo>
                  <a:lnTo>
                    <a:pt x="998931" y="146596"/>
                  </a:lnTo>
                  <a:lnTo>
                    <a:pt x="1080439" y="146596"/>
                  </a:lnTo>
                  <a:lnTo>
                    <a:pt x="1083843" y="141236"/>
                  </a:lnTo>
                  <a:lnTo>
                    <a:pt x="1083906" y="135839"/>
                  </a:lnTo>
                  <a:close/>
                </a:path>
                <a:path w="1849754" h="149225">
                  <a:moveTo>
                    <a:pt x="1614487" y="136474"/>
                  </a:moveTo>
                  <a:lnTo>
                    <a:pt x="1614284" y="135585"/>
                  </a:lnTo>
                  <a:lnTo>
                    <a:pt x="1614182" y="134594"/>
                  </a:lnTo>
                  <a:lnTo>
                    <a:pt x="1613941" y="133794"/>
                  </a:lnTo>
                  <a:lnTo>
                    <a:pt x="1613535" y="133210"/>
                  </a:lnTo>
                  <a:lnTo>
                    <a:pt x="1613242" y="132511"/>
                  </a:lnTo>
                  <a:lnTo>
                    <a:pt x="1612798" y="132016"/>
                  </a:lnTo>
                  <a:lnTo>
                    <a:pt x="1612201" y="131711"/>
                  </a:lnTo>
                  <a:lnTo>
                    <a:pt x="1611706" y="131318"/>
                  </a:lnTo>
                  <a:lnTo>
                    <a:pt x="1611160" y="131127"/>
                  </a:lnTo>
                  <a:lnTo>
                    <a:pt x="1584515" y="131127"/>
                  </a:lnTo>
                  <a:lnTo>
                    <a:pt x="1584515" y="21285"/>
                  </a:lnTo>
                  <a:lnTo>
                    <a:pt x="1584515" y="3822"/>
                  </a:lnTo>
                  <a:lnTo>
                    <a:pt x="1584363" y="3378"/>
                  </a:lnTo>
                  <a:lnTo>
                    <a:pt x="1584071" y="2984"/>
                  </a:lnTo>
                  <a:lnTo>
                    <a:pt x="1583867" y="2578"/>
                  </a:lnTo>
                  <a:lnTo>
                    <a:pt x="1583423" y="2286"/>
                  </a:lnTo>
                  <a:lnTo>
                    <a:pt x="1582737" y="2082"/>
                  </a:lnTo>
                  <a:lnTo>
                    <a:pt x="1582140" y="1790"/>
                  </a:lnTo>
                  <a:lnTo>
                    <a:pt x="1581238" y="1587"/>
                  </a:lnTo>
                  <a:lnTo>
                    <a:pt x="1580057" y="1485"/>
                  </a:lnTo>
                  <a:lnTo>
                    <a:pt x="1578864" y="1295"/>
                  </a:lnTo>
                  <a:lnTo>
                    <a:pt x="1577378" y="1193"/>
                  </a:lnTo>
                  <a:lnTo>
                    <a:pt x="1571269" y="1193"/>
                  </a:lnTo>
                  <a:lnTo>
                    <a:pt x="1570482" y="1295"/>
                  </a:lnTo>
                  <a:lnTo>
                    <a:pt x="1569783" y="1485"/>
                  </a:lnTo>
                  <a:lnTo>
                    <a:pt x="1569186" y="1587"/>
                  </a:lnTo>
                  <a:lnTo>
                    <a:pt x="1568640" y="1739"/>
                  </a:lnTo>
                  <a:lnTo>
                    <a:pt x="1568145" y="1943"/>
                  </a:lnTo>
                  <a:lnTo>
                    <a:pt x="1567751" y="2032"/>
                  </a:lnTo>
                  <a:lnTo>
                    <a:pt x="1567408" y="2235"/>
                  </a:lnTo>
                  <a:lnTo>
                    <a:pt x="1567103" y="2540"/>
                  </a:lnTo>
                  <a:lnTo>
                    <a:pt x="1533766" y="23812"/>
                  </a:lnTo>
                  <a:lnTo>
                    <a:pt x="1530692" y="29768"/>
                  </a:lnTo>
                  <a:lnTo>
                    <a:pt x="1530794" y="36461"/>
                  </a:lnTo>
                  <a:lnTo>
                    <a:pt x="1533118" y="39547"/>
                  </a:lnTo>
                  <a:lnTo>
                    <a:pt x="1533918" y="39446"/>
                  </a:lnTo>
                  <a:lnTo>
                    <a:pt x="1534807" y="39243"/>
                  </a:lnTo>
                  <a:lnTo>
                    <a:pt x="1535950" y="38747"/>
                  </a:lnTo>
                  <a:lnTo>
                    <a:pt x="1537335" y="37960"/>
                  </a:lnTo>
                  <a:lnTo>
                    <a:pt x="1565325" y="21285"/>
                  </a:lnTo>
                  <a:lnTo>
                    <a:pt x="1565325" y="131127"/>
                  </a:lnTo>
                  <a:lnTo>
                    <a:pt x="1534515" y="131127"/>
                  </a:lnTo>
                  <a:lnTo>
                    <a:pt x="1533969" y="131318"/>
                  </a:lnTo>
                  <a:lnTo>
                    <a:pt x="1531188" y="136474"/>
                  </a:lnTo>
                  <a:lnTo>
                    <a:pt x="1531188" y="141592"/>
                  </a:lnTo>
                  <a:lnTo>
                    <a:pt x="1534617" y="146596"/>
                  </a:lnTo>
                  <a:lnTo>
                    <a:pt x="1611160" y="146596"/>
                  </a:lnTo>
                  <a:lnTo>
                    <a:pt x="1614487" y="141592"/>
                  </a:lnTo>
                  <a:lnTo>
                    <a:pt x="1614487" y="136474"/>
                  </a:lnTo>
                  <a:close/>
                </a:path>
                <a:path w="1849754" h="149225">
                  <a:moveTo>
                    <a:pt x="1734807" y="68160"/>
                  </a:moveTo>
                  <a:lnTo>
                    <a:pt x="1728266" y="25450"/>
                  </a:lnTo>
                  <a:lnTo>
                    <a:pt x="1724494" y="19202"/>
                  </a:lnTo>
                  <a:lnTo>
                    <a:pt x="1722462" y="15773"/>
                  </a:lnTo>
                  <a:lnTo>
                    <a:pt x="1720723" y="12852"/>
                  </a:lnTo>
                  <a:lnTo>
                    <a:pt x="1715706" y="8089"/>
                  </a:lnTo>
                  <a:lnTo>
                    <a:pt x="1715147" y="7810"/>
                  </a:lnTo>
                  <a:lnTo>
                    <a:pt x="1715147" y="65303"/>
                  </a:lnTo>
                  <a:lnTo>
                    <a:pt x="1715109" y="85826"/>
                  </a:lnTo>
                  <a:lnTo>
                    <a:pt x="1701520" y="127647"/>
                  </a:lnTo>
                  <a:lnTo>
                    <a:pt x="1688769" y="132905"/>
                  </a:lnTo>
                  <a:lnTo>
                    <a:pt x="1679244" y="132905"/>
                  </a:lnTo>
                  <a:lnTo>
                    <a:pt x="1656334" y="100914"/>
                  </a:lnTo>
                  <a:lnTo>
                    <a:pt x="1654695" y="65303"/>
                  </a:lnTo>
                  <a:lnTo>
                    <a:pt x="1655089" y="57848"/>
                  </a:lnTo>
                  <a:lnTo>
                    <a:pt x="1673834" y="17272"/>
                  </a:lnTo>
                  <a:lnTo>
                    <a:pt x="1679003" y="15773"/>
                  </a:lnTo>
                  <a:lnTo>
                    <a:pt x="1688922" y="15773"/>
                  </a:lnTo>
                  <a:lnTo>
                    <a:pt x="1692097" y="16281"/>
                  </a:lnTo>
                  <a:lnTo>
                    <a:pt x="1694878" y="17272"/>
                  </a:lnTo>
                  <a:lnTo>
                    <a:pt x="1697748" y="18161"/>
                  </a:lnTo>
                  <a:lnTo>
                    <a:pt x="1700276" y="19646"/>
                  </a:lnTo>
                  <a:lnTo>
                    <a:pt x="1702460" y="21729"/>
                  </a:lnTo>
                  <a:lnTo>
                    <a:pt x="1704746" y="23723"/>
                  </a:lnTo>
                  <a:lnTo>
                    <a:pt x="1706676" y="26301"/>
                  </a:lnTo>
                  <a:lnTo>
                    <a:pt x="1708264" y="29476"/>
                  </a:lnTo>
                  <a:lnTo>
                    <a:pt x="1709928" y="32600"/>
                  </a:lnTo>
                  <a:lnTo>
                    <a:pt x="1715147" y="65303"/>
                  </a:lnTo>
                  <a:lnTo>
                    <a:pt x="1715147" y="7810"/>
                  </a:lnTo>
                  <a:lnTo>
                    <a:pt x="1709458" y="4914"/>
                  </a:lnTo>
                  <a:lnTo>
                    <a:pt x="1703209" y="1638"/>
                  </a:lnTo>
                  <a:lnTo>
                    <a:pt x="1695513" y="0"/>
                  </a:lnTo>
                  <a:lnTo>
                    <a:pt x="1676869" y="0"/>
                  </a:lnTo>
                  <a:lnTo>
                    <a:pt x="1668830" y="1841"/>
                  </a:lnTo>
                  <a:lnTo>
                    <a:pt x="1662277" y="5511"/>
                  </a:lnTo>
                  <a:lnTo>
                    <a:pt x="1655737" y="9080"/>
                  </a:lnTo>
                  <a:lnTo>
                    <a:pt x="1637728" y="44500"/>
                  </a:lnTo>
                  <a:lnTo>
                    <a:pt x="1635061" y="73977"/>
                  </a:lnTo>
                  <a:lnTo>
                    <a:pt x="1635188" y="83388"/>
                  </a:lnTo>
                  <a:lnTo>
                    <a:pt x="1641690" y="123278"/>
                  </a:lnTo>
                  <a:lnTo>
                    <a:pt x="1674431" y="148678"/>
                  </a:lnTo>
                  <a:lnTo>
                    <a:pt x="1693087" y="148678"/>
                  </a:lnTo>
                  <a:lnTo>
                    <a:pt x="1720545" y="132905"/>
                  </a:lnTo>
                  <a:lnTo>
                    <a:pt x="1727669" y="121450"/>
                  </a:lnTo>
                  <a:lnTo>
                    <a:pt x="1734743" y="82130"/>
                  </a:lnTo>
                  <a:lnTo>
                    <a:pt x="1734807" y="68160"/>
                  </a:lnTo>
                  <a:close/>
                </a:path>
                <a:path w="1849754" h="149225">
                  <a:moveTo>
                    <a:pt x="1849437" y="115785"/>
                  </a:moveTo>
                  <a:lnTo>
                    <a:pt x="1832229" y="80225"/>
                  </a:lnTo>
                  <a:lnTo>
                    <a:pt x="1830387" y="79032"/>
                  </a:lnTo>
                  <a:lnTo>
                    <a:pt x="1829866" y="78689"/>
                  </a:lnTo>
                  <a:lnTo>
                    <a:pt x="1829866" y="107759"/>
                  </a:lnTo>
                  <a:lnTo>
                    <a:pt x="1829828" y="118567"/>
                  </a:lnTo>
                  <a:lnTo>
                    <a:pt x="1827504" y="123774"/>
                  </a:lnTo>
                  <a:lnTo>
                    <a:pt x="1822640" y="127850"/>
                  </a:lnTo>
                  <a:lnTo>
                    <a:pt x="1817776" y="131813"/>
                  </a:lnTo>
                  <a:lnTo>
                    <a:pt x="1810588" y="133794"/>
                  </a:lnTo>
                  <a:lnTo>
                    <a:pt x="1791233" y="133794"/>
                  </a:lnTo>
                  <a:lnTo>
                    <a:pt x="1783842" y="131813"/>
                  </a:lnTo>
                  <a:lnTo>
                    <a:pt x="1773923" y="123875"/>
                  </a:lnTo>
                  <a:lnTo>
                    <a:pt x="1771472" y="118325"/>
                  </a:lnTo>
                  <a:lnTo>
                    <a:pt x="1771446" y="107759"/>
                  </a:lnTo>
                  <a:lnTo>
                    <a:pt x="1771992" y="104775"/>
                  </a:lnTo>
                  <a:lnTo>
                    <a:pt x="1799424" y="80225"/>
                  </a:lnTo>
                  <a:lnTo>
                    <a:pt x="1804492" y="82702"/>
                  </a:lnTo>
                  <a:lnTo>
                    <a:pt x="1808899" y="85090"/>
                  </a:lnTo>
                  <a:lnTo>
                    <a:pt x="1812671" y="87363"/>
                  </a:lnTo>
                  <a:lnTo>
                    <a:pt x="1816544" y="89649"/>
                  </a:lnTo>
                  <a:lnTo>
                    <a:pt x="1819770" y="92024"/>
                  </a:lnTo>
                  <a:lnTo>
                    <a:pt x="1822348" y="94513"/>
                  </a:lnTo>
                  <a:lnTo>
                    <a:pt x="1824926" y="96888"/>
                  </a:lnTo>
                  <a:lnTo>
                    <a:pt x="1826806" y="99466"/>
                  </a:lnTo>
                  <a:lnTo>
                    <a:pt x="1827936" y="102095"/>
                  </a:lnTo>
                  <a:lnTo>
                    <a:pt x="1829295" y="105029"/>
                  </a:lnTo>
                  <a:lnTo>
                    <a:pt x="1829866" y="107759"/>
                  </a:lnTo>
                  <a:lnTo>
                    <a:pt x="1829866" y="78689"/>
                  </a:lnTo>
                  <a:lnTo>
                    <a:pt x="1826310" y="76250"/>
                  </a:lnTo>
                  <a:lnTo>
                    <a:pt x="1821649" y="73520"/>
                  </a:lnTo>
                  <a:lnTo>
                    <a:pt x="1816392" y="70840"/>
                  </a:lnTo>
                  <a:lnTo>
                    <a:pt x="1820862" y="68465"/>
                  </a:lnTo>
                  <a:lnTo>
                    <a:pt x="1824774" y="65938"/>
                  </a:lnTo>
                  <a:lnTo>
                    <a:pt x="1827593" y="63703"/>
                  </a:lnTo>
                  <a:lnTo>
                    <a:pt x="1831619" y="60579"/>
                  </a:lnTo>
                  <a:lnTo>
                    <a:pt x="1842287" y="44653"/>
                  </a:lnTo>
                  <a:lnTo>
                    <a:pt x="1843582" y="41084"/>
                  </a:lnTo>
                  <a:lnTo>
                    <a:pt x="1844217" y="37414"/>
                  </a:lnTo>
                  <a:lnTo>
                    <a:pt x="1844217" y="28981"/>
                  </a:lnTo>
                  <a:lnTo>
                    <a:pt x="1843379" y="24612"/>
                  </a:lnTo>
                  <a:lnTo>
                    <a:pt x="1841690" y="20535"/>
                  </a:lnTo>
                  <a:lnTo>
                    <a:pt x="1840103" y="16370"/>
                  </a:lnTo>
                  <a:lnTo>
                    <a:pt x="1839150" y="15036"/>
                  </a:lnTo>
                  <a:lnTo>
                    <a:pt x="1837575" y="12801"/>
                  </a:lnTo>
                  <a:lnTo>
                    <a:pt x="1834108" y="9829"/>
                  </a:lnTo>
                  <a:lnTo>
                    <a:pt x="1830628" y="6756"/>
                  </a:lnTo>
                  <a:lnTo>
                    <a:pt x="1826209" y="4368"/>
                  </a:lnTo>
                  <a:lnTo>
                    <a:pt x="1825320" y="4089"/>
                  </a:lnTo>
                  <a:lnTo>
                    <a:pt x="1825320" y="32245"/>
                  </a:lnTo>
                  <a:lnTo>
                    <a:pt x="1825320" y="41084"/>
                  </a:lnTo>
                  <a:lnTo>
                    <a:pt x="1823288" y="46240"/>
                  </a:lnTo>
                  <a:lnTo>
                    <a:pt x="1819224" y="50901"/>
                  </a:lnTo>
                  <a:lnTo>
                    <a:pt x="1815249" y="55562"/>
                  </a:lnTo>
                  <a:lnTo>
                    <a:pt x="1809496" y="59829"/>
                  </a:lnTo>
                  <a:lnTo>
                    <a:pt x="1801952" y="63703"/>
                  </a:lnTo>
                  <a:lnTo>
                    <a:pt x="1797494" y="61417"/>
                  </a:lnTo>
                  <a:lnTo>
                    <a:pt x="1776209" y="38303"/>
                  </a:lnTo>
                  <a:lnTo>
                    <a:pt x="1776247" y="28981"/>
                  </a:lnTo>
                  <a:lnTo>
                    <a:pt x="1778241" y="24117"/>
                  </a:lnTo>
                  <a:lnTo>
                    <a:pt x="1786470" y="16865"/>
                  </a:lnTo>
                  <a:lnTo>
                    <a:pt x="1792579" y="15036"/>
                  </a:lnTo>
                  <a:lnTo>
                    <a:pt x="1804581" y="15036"/>
                  </a:lnTo>
                  <a:lnTo>
                    <a:pt x="1823554" y="26644"/>
                  </a:lnTo>
                  <a:lnTo>
                    <a:pt x="1824774" y="29425"/>
                  </a:lnTo>
                  <a:lnTo>
                    <a:pt x="1825320" y="32245"/>
                  </a:lnTo>
                  <a:lnTo>
                    <a:pt x="1825320" y="4089"/>
                  </a:lnTo>
                  <a:lnTo>
                    <a:pt x="1820862" y="2679"/>
                  </a:lnTo>
                  <a:lnTo>
                    <a:pt x="1815592" y="901"/>
                  </a:lnTo>
                  <a:lnTo>
                    <a:pt x="1809343" y="0"/>
                  </a:lnTo>
                  <a:lnTo>
                    <a:pt x="1794459" y="0"/>
                  </a:lnTo>
                  <a:lnTo>
                    <a:pt x="1759686" y="22174"/>
                  </a:lnTo>
                  <a:lnTo>
                    <a:pt x="1757006" y="31407"/>
                  </a:lnTo>
                  <a:lnTo>
                    <a:pt x="1757108" y="41084"/>
                  </a:lnTo>
                  <a:lnTo>
                    <a:pt x="1784845" y="72923"/>
                  </a:lnTo>
                  <a:lnTo>
                    <a:pt x="1779676" y="75412"/>
                  </a:lnTo>
                  <a:lnTo>
                    <a:pt x="1775066" y="78092"/>
                  </a:lnTo>
                  <a:lnTo>
                    <a:pt x="1771002" y="80962"/>
                  </a:lnTo>
                  <a:lnTo>
                    <a:pt x="1766925" y="83743"/>
                  </a:lnTo>
                  <a:lnTo>
                    <a:pt x="1752104" y="118567"/>
                  </a:lnTo>
                  <a:lnTo>
                    <a:pt x="1753133" y="123685"/>
                  </a:lnTo>
                  <a:lnTo>
                    <a:pt x="1785480" y="147942"/>
                  </a:lnTo>
                  <a:lnTo>
                    <a:pt x="1792135" y="148678"/>
                  </a:lnTo>
                  <a:lnTo>
                    <a:pt x="1807514" y="148678"/>
                  </a:lnTo>
                  <a:lnTo>
                    <a:pt x="1814550" y="147840"/>
                  </a:lnTo>
                  <a:lnTo>
                    <a:pt x="1826958" y="144462"/>
                  </a:lnTo>
                  <a:lnTo>
                    <a:pt x="1832165" y="141935"/>
                  </a:lnTo>
                  <a:lnTo>
                    <a:pt x="1836331" y="138557"/>
                  </a:lnTo>
                  <a:lnTo>
                    <a:pt x="1840598" y="135191"/>
                  </a:lnTo>
                  <a:lnTo>
                    <a:pt x="1841690" y="133794"/>
                  </a:lnTo>
                  <a:lnTo>
                    <a:pt x="1843824" y="131076"/>
                  </a:lnTo>
                  <a:lnTo>
                    <a:pt x="1846008" y="126212"/>
                  </a:lnTo>
                  <a:lnTo>
                    <a:pt x="1848294" y="121348"/>
                  </a:lnTo>
                  <a:lnTo>
                    <a:pt x="1849437" y="1157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663123" y="6111938"/>
              <a:ext cx="219653" cy="14585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432563" y="6110450"/>
              <a:ext cx="210813" cy="14867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87120" y="6111938"/>
              <a:ext cx="103791" cy="14585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51763" y="6110450"/>
              <a:ext cx="99748" cy="14867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/>
          <p:nvPr/>
        </p:nvSpPr>
        <p:spPr>
          <a:xfrm>
            <a:off x="3349257" y="2209800"/>
            <a:ext cx="1533519" cy="24065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9988" y="775216"/>
            <a:ext cx="2761495" cy="347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5" y="5410189"/>
            <a:ext cx="1904996" cy="1445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9765" y="1766312"/>
            <a:ext cx="12827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9247" y="1869301"/>
            <a:ext cx="141783" cy="202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4697" y="1871384"/>
            <a:ext cx="910066" cy="3092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3226" y="1871384"/>
            <a:ext cx="440120" cy="3092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744661" y="1871384"/>
            <a:ext cx="796290" cy="309880"/>
            <a:chOff x="2744661" y="1871384"/>
            <a:chExt cx="796290" cy="309880"/>
          </a:xfrm>
        </p:grpSpPr>
        <p:sp>
          <p:nvSpPr>
            <p:cNvPr id="9" name="object 9"/>
            <p:cNvSpPr/>
            <p:nvPr/>
          </p:nvSpPr>
          <p:spPr>
            <a:xfrm>
              <a:off x="2744661" y="1884481"/>
              <a:ext cx="561975" cy="188595"/>
            </a:xfrm>
            <a:custGeom>
              <a:avLst/>
              <a:gdLst/>
              <a:ahLst/>
              <a:cxnLst/>
              <a:rect l="l" t="t" r="r" b="b"/>
              <a:pathLst>
                <a:path w="561975" h="188594">
                  <a:moveTo>
                    <a:pt x="16421" y="187969"/>
                  </a:moveTo>
                  <a:lnTo>
                    <a:pt x="10467" y="187969"/>
                  </a:lnTo>
                  <a:lnTo>
                    <a:pt x="8239" y="187771"/>
                  </a:lnTo>
                  <a:lnTo>
                    <a:pt x="0" y="174427"/>
                  </a:lnTo>
                  <a:lnTo>
                    <a:pt x="200" y="172640"/>
                  </a:lnTo>
                  <a:lnTo>
                    <a:pt x="504" y="170755"/>
                  </a:lnTo>
                  <a:lnTo>
                    <a:pt x="895" y="168919"/>
                  </a:lnTo>
                  <a:lnTo>
                    <a:pt x="1390" y="167133"/>
                  </a:lnTo>
                  <a:lnTo>
                    <a:pt x="1885" y="165248"/>
                  </a:lnTo>
                  <a:lnTo>
                    <a:pt x="10620" y="155376"/>
                  </a:lnTo>
                  <a:lnTo>
                    <a:pt x="12601" y="154681"/>
                  </a:lnTo>
                  <a:lnTo>
                    <a:pt x="15430" y="154335"/>
                  </a:lnTo>
                  <a:lnTo>
                    <a:pt x="21878" y="154335"/>
                  </a:lnTo>
                  <a:lnTo>
                    <a:pt x="24117" y="154582"/>
                  </a:lnTo>
                  <a:lnTo>
                    <a:pt x="27489" y="155575"/>
                  </a:lnTo>
                  <a:lnTo>
                    <a:pt x="28774" y="156269"/>
                  </a:lnTo>
                  <a:lnTo>
                    <a:pt x="29670" y="157162"/>
                  </a:lnTo>
                  <a:lnTo>
                    <a:pt x="30660" y="158055"/>
                  </a:lnTo>
                  <a:lnTo>
                    <a:pt x="31308" y="159147"/>
                  </a:lnTo>
                  <a:lnTo>
                    <a:pt x="31603" y="160436"/>
                  </a:lnTo>
                  <a:lnTo>
                    <a:pt x="32003" y="161627"/>
                  </a:lnTo>
                  <a:lnTo>
                    <a:pt x="32203" y="163016"/>
                  </a:lnTo>
                  <a:lnTo>
                    <a:pt x="32084" y="167133"/>
                  </a:lnTo>
                  <a:lnTo>
                    <a:pt x="32051" y="167481"/>
                  </a:lnTo>
                  <a:lnTo>
                    <a:pt x="31756" y="169366"/>
                  </a:lnTo>
                  <a:lnTo>
                    <a:pt x="31556" y="171152"/>
                  </a:lnTo>
                  <a:lnTo>
                    <a:pt x="19107" y="187672"/>
                  </a:lnTo>
                  <a:lnTo>
                    <a:pt x="16421" y="187969"/>
                  </a:lnTo>
                  <a:close/>
                </a:path>
                <a:path w="561975" h="188594">
                  <a:moveTo>
                    <a:pt x="156152" y="187969"/>
                  </a:moveTo>
                  <a:lnTo>
                    <a:pt x="150199" y="187969"/>
                  </a:lnTo>
                  <a:lnTo>
                    <a:pt x="147970" y="187771"/>
                  </a:lnTo>
                  <a:lnTo>
                    <a:pt x="139731" y="174427"/>
                  </a:lnTo>
                  <a:lnTo>
                    <a:pt x="139931" y="172640"/>
                  </a:lnTo>
                  <a:lnTo>
                    <a:pt x="140226" y="170755"/>
                  </a:lnTo>
                  <a:lnTo>
                    <a:pt x="140626" y="168919"/>
                  </a:lnTo>
                  <a:lnTo>
                    <a:pt x="141122" y="167133"/>
                  </a:lnTo>
                  <a:lnTo>
                    <a:pt x="141617" y="165248"/>
                  </a:lnTo>
                  <a:lnTo>
                    <a:pt x="150351" y="155376"/>
                  </a:lnTo>
                  <a:lnTo>
                    <a:pt x="152333" y="154681"/>
                  </a:lnTo>
                  <a:lnTo>
                    <a:pt x="155161" y="154335"/>
                  </a:lnTo>
                  <a:lnTo>
                    <a:pt x="161610" y="154335"/>
                  </a:lnTo>
                  <a:lnTo>
                    <a:pt x="163839" y="154582"/>
                  </a:lnTo>
                  <a:lnTo>
                    <a:pt x="167211" y="155575"/>
                  </a:lnTo>
                  <a:lnTo>
                    <a:pt x="168506" y="156269"/>
                  </a:lnTo>
                  <a:lnTo>
                    <a:pt x="169401" y="157162"/>
                  </a:lnTo>
                  <a:lnTo>
                    <a:pt x="170392" y="158055"/>
                  </a:lnTo>
                  <a:lnTo>
                    <a:pt x="171030" y="159147"/>
                  </a:lnTo>
                  <a:lnTo>
                    <a:pt x="171335" y="160436"/>
                  </a:lnTo>
                  <a:lnTo>
                    <a:pt x="171725" y="161627"/>
                  </a:lnTo>
                  <a:lnTo>
                    <a:pt x="171925" y="163016"/>
                  </a:lnTo>
                  <a:lnTo>
                    <a:pt x="171814" y="167133"/>
                  </a:lnTo>
                  <a:lnTo>
                    <a:pt x="171783" y="167481"/>
                  </a:lnTo>
                  <a:lnTo>
                    <a:pt x="171478" y="169366"/>
                  </a:lnTo>
                  <a:lnTo>
                    <a:pt x="171278" y="171152"/>
                  </a:lnTo>
                  <a:lnTo>
                    <a:pt x="158829" y="187672"/>
                  </a:lnTo>
                  <a:lnTo>
                    <a:pt x="156152" y="187969"/>
                  </a:lnTo>
                  <a:close/>
                </a:path>
                <a:path w="561975" h="188594">
                  <a:moveTo>
                    <a:pt x="295874" y="187969"/>
                  </a:moveTo>
                  <a:lnTo>
                    <a:pt x="289921" y="187969"/>
                  </a:lnTo>
                  <a:lnTo>
                    <a:pt x="287692" y="187771"/>
                  </a:lnTo>
                  <a:lnTo>
                    <a:pt x="279453" y="174427"/>
                  </a:lnTo>
                  <a:lnTo>
                    <a:pt x="279653" y="172640"/>
                  </a:lnTo>
                  <a:lnTo>
                    <a:pt x="279958" y="170755"/>
                  </a:lnTo>
                  <a:lnTo>
                    <a:pt x="280348" y="168919"/>
                  </a:lnTo>
                  <a:lnTo>
                    <a:pt x="280844" y="167133"/>
                  </a:lnTo>
                  <a:lnTo>
                    <a:pt x="281339" y="165248"/>
                  </a:lnTo>
                  <a:lnTo>
                    <a:pt x="290073" y="155376"/>
                  </a:lnTo>
                  <a:lnTo>
                    <a:pt x="292054" y="154681"/>
                  </a:lnTo>
                  <a:lnTo>
                    <a:pt x="294883" y="154335"/>
                  </a:lnTo>
                  <a:lnTo>
                    <a:pt x="301332" y="154335"/>
                  </a:lnTo>
                  <a:lnTo>
                    <a:pt x="303570" y="154582"/>
                  </a:lnTo>
                  <a:lnTo>
                    <a:pt x="306942" y="155575"/>
                  </a:lnTo>
                  <a:lnTo>
                    <a:pt x="308228" y="156269"/>
                  </a:lnTo>
                  <a:lnTo>
                    <a:pt x="309123" y="157162"/>
                  </a:lnTo>
                  <a:lnTo>
                    <a:pt x="310114" y="158055"/>
                  </a:lnTo>
                  <a:lnTo>
                    <a:pt x="310762" y="159147"/>
                  </a:lnTo>
                  <a:lnTo>
                    <a:pt x="311057" y="160436"/>
                  </a:lnTo>
                  <a:lnTo>
                    <a:pt x="311457" y="161627"/>
                  </a:lnTo>
                  <a:lnTo>
                    <a:pt x="311657" y="163016"/>
                  </a:lnTo>
                  <a:lnTo>
                    <a:pt x="311538" y="167133"/>
                  </a:lnTo>
                  <a:lnTo>
                    <a:pt x="311504" y="167481"/>
                  </a:lnTo>
                  <a:lnTo>
                    <a:pt x="311209" y="169366"/>
                  </a:lnTo>
                  <a:lnTo>
                    <a:pt x="311009" y="171152"/>
                  </a:lnTo>
                  <a:lnTo>
                    <a:pt x="298560" y="187672"/>
                  </a:lnTo>
                  <a:lnTo>
                    <a:pt x="295874" y="187969"/>
                  </a:lnTo>
                  <a:close/>
                </a:path>
                <a:path w="561975" h="188594">
                  <a:moveTo>
                    <a:pt x="434262" y="187524"/>
                  </a:moveTo>
                  <a:lnTo>
                    <a:pt x="429700" y="187524"/>
                  </a:lnTo>
                  <a:lnTo>
                    <a:pt x="427814" y="187424"/>
                  </a:lnTo>
                  <a:lnTo>
                    <a:pt x="420248" y="183753"/>
                  </a:lnTo>
                  <a:lnTo>
                    <a:pt x="420423" y="183058"/>
                  </a:lnTo>
                  <a:lnTo>
                    <a:pt x="454808" y="10715"/>
                  </a:lnTo>
                  <a:lnTo>
                    <a:pt x="455598" y="6846"/>
                  </a:lnTo>
                  <a:lnTo>
                    <a:pt x="457189" y="4117"/>
                  </a:lnTo>
                  <a:lnTo>
                    <a:pt x="459570" y="2530"/>
                  </a:lnTo>
                  <a:lnTo>
                    <a:pt x="461952" y="843"/>
                  </a:lnTo>
                  <a:lnTo>
                    <a:pt x="464723" y="0"/>
                  </a:lnTo>
                  <a:lnTo>
                    <a:pt x="509519" y="0"/>
                  </a:lnTo>
                  <a:lnTo>
                    <a:pt x="513787" y="199"/>
                  </a:lnTo>
                  <a:lnTo>
                    <a:pt x="517463" y="595"/>
                  </a:lnTo>
                  <a:lnTo>
                    <a:pt x="521130" y="893"/>
                  </a:lnTo>
                  <a:lnTo>
                    <a:pt x="524702" y="1439"/>
                  </a:lnTo>
                  <a:lnTo>
                    <a:pt x="533332" y="3423"/>
                  </a:lnTo>
                  <a:lnTo>
                    <a:pt x="537999" y="5209"/>
                  </a:lnTo>
                  <a:lnTo>
                    <a:pt x="542161" y="7590"/>
                  </a:lnTo>
                  <a:lnTo>
                    <a:pt x="546429" y="9971"/>
                  </a:lnTo>
                  <a:lnTo>
                    <a:pt x="550000" y="12948"/>
                  </a:lnTo>
                  <a:lnTo>
                    <a:pt x="552877" y="16520"/>
                  </a:lnTo>
                  <a:lnTo>
                    <a:pt x="555754" y="19992"/>
                  </a:lnTo>
                  <a:lnTo>
                    <a:pt x="556047" y="20538"/>
                  </a:lnTo>
                  <a:lnTo>
                    <a:pt x="477573" y="20538"/>
                  </a:lnTo>
                  <a:lnTo>
                    <a:pt x="462837" y="95399"/>
                  </a:lnTo>
                  <a:lnTo>
                    <a:pt x="541048" y="95399"/>
                  </a:lnTo>
                  <a:lnTo>
                    <a:pt x="540428" y="96143"/>
                  </a:lnTo>
                  <a:lnTo>
                    <a:pt x="504570" y="113965"/>
                  </a:lnTo>
                  <a:lnTo>
                    <a:pt x="484421" y="115639"/>
                  </a:lnTo>
                  <a:lnTo>
                    <a:pt x="458675" y="115639"/>
                  </a:lnTo>
                  <a:lnTo>
                    <a:pt x="445283" y="183058"/>
                  </a:lnTo>
                  <a:lnTo>
                    <a:pt x="437834" y="187077"/>
                  </a:lnTo>
                  <a:lnTo>
                    <a:pt x="436253" y="187374"/>
                  </a:lnTo>
                  <a:lnTo>
                    <a:pt x="434262" y="187524"/>
                  </a:lnTo>
                  <a:close/>
                </a:path>
                <a:path w="561975" h="188594">
                  <a:moveTo>
                    <a:pt x="541048" y="95399"/>
                  </a:moveTo>
                  <a:lnTo>
                    <a:pt x="493203" y="95399"/>
                  </a:lnTo>
                  <a:lnTo>
                    <a:pt x="498956" y="94654"/>
                  </a:lnTo>
                  <a:lnTo>
                    <a:pt x="503623" y="93166"/>
                  </a:lnTo>
                  <a:lnTo>
                    <a:pt x="531008" y="67865"/>
                  </a:lnTo>
                  <a:lnTo>
                    <a:pt x="532589" y="64194"/>
                  </a:lnTo>
                  <a:lnTo>
                    <a:pt x="533732" y="60523"/>
                  </a:lnTo>
                  <a:lnTo>
                    <a:pt x="535122" y="53082"/>
                  </a:lnTo>
                  <a:lnTo>
                    <a:pt x="535465" y="49609"/>
                  </a:lnTo>
                  <a:lnTo>
                    <a:pt x="535465" y="40481"/>
                  </a:lnTo>
                  <a:lnTo>
                    <a:pt x="533979" y="35371"/>
                  </a:lnTo>
                  <a:lnTo>
                    <a:pt x="531008" y="31105"/>
                  </a:lnTo>
                  <a:lnTo>
                    <a:pt x="528122" y="26839"/>
                  </a:lnTo>
                  <a:lnTo>
                    <a:pt x="523607" y="23862"/>
                  </a:lnTo>
                  <a:lnTo>
                    <a:pt x="517463" y="22176"/>
                  </a:lnTo>
                  <a:lnTo>
                    <a:pt x="515177" y="21481"/>
                  </a:lnTo>
                  <a:lnTo>
                    <a:pt x="512644" y="21034"/>
                  </a:lnTo>
                  <a:lnTo>
                    <a:pt x="507090" y="20637"/>
                  </a:lnTo>
                  <a:lnTo>
                    <a:pt x="504119" y="20538"/>
                  </a:lnTo>
                  <a:lnTo>
                    <a:pt x="556047" y="20538"/>
                  </a:lnTo>
                  <a:lnTo>
                    <a:pt x="557944" y="24061"/>
                  </a:lnTo>
                  <a:lnTo>
                    <a:pt x="559430" y="28724"/>
                  </a:lnTo>
                  <a:lnTo>
                    <a:pt x="561021" y="33287"/>
                  </a:lnTo>
                  <a:lnTo>
                    <a:pt x="561811" y="38348"/>
                  </a:lnTo>
                  <a:lnTo>
                    <a:pt x="561739" y="49609"/>
                  </a:lnTo>
                  <a:lnTo>
                    <a:pt x="561211" y="54322"/>
                  </a:lnTo>
                  <a:lnTo>
                    <a:pt x="558830" y="65534"/>
                  </a:lnTo>
                  <a:lnTo>
                    <a:pt x="556897" y="70991"/>
                  </a:lnTo>
                  <a:lnTo>
                    <a:pt x="554220" y="76349"/>
                  </a:lnTo>
                  <a:lnTo>
                    <a:pt x="551639" y="81608"/>
                  </a:lnTo>
                  <a:lnTo>
                    <a:pt x="548362" y="86618"/>
                  </a:lnTo>
                  <a:lnTo>
                    <a:pt x="541048" y="95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09778" y="2090458"/>
              <a:ext cx="64198" cy="9078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78226" y="1871384"/>
              <a:ext cx="84728" cy="919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76598" y="2090458"/>
              <a:ext cx="64198" cy="9078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3682691" y="1870789"/>
            <a:ext cx="413384" cy="203200"/>
          </a:xfrm>
          <a:custGeom>
            <a:avLst/>
            <a:gdLst/>
            <a:ahLst/>
            <a:cxnLst/>
            <a:rect l="l" t="t" r="r" b="b"/>
            <a:pathLst>
              <a:path w="413385" h="203200">
                <a:moveTo>
                  <a:pt x="12258" y="93166"/>
                </a:moveTo>
                <a:lnTo>
                  <a:pt x="10372" y="93166"/>
                </a:lnTo>
                <a:lnTo>
                  <a:pt x="9677" y="92968"/>
                </a:lnTo>
                <a:lnTo>
                  <a:pt x="6488" y="80467"/>
                </a:lnTo>
                <a:lnTo>
                  <a:pt x="6553" y="79672"/>
                </a:lnTo>
                <a:lnTo>
                  <a:pt x="6848" y="78283"/>
                </a:lnTo>
                <a:lnTo>
                  <a:pt x="7248" y="76895"/>
                </a:lnTo>
                <a:lnTo>
                  <a:pt x="8086" y="75604"/>
                </a:lnTo>
                <a:lnTo>
                  <a:pt x="9382" y="74413"/>
                </a:lnTo>
                <a:lnTo>
                  <a:pt x="10667" y="73124"/>
                </a:lnTo>
                <a:lnTo>
                  <a:pt x="40481" y="61912"/>
                </a:lnTo>
                <a:lnTo>
                  <a:pt x="45443" y="60920"/>
                </a:lnTo>
                <a:lnTo>
                  <a:pt x="50406" y="60424"/>
                </a:lnTo>
                <a:lnTo>
                  <a:pt x="64693" y="60424"/>
                </a:lnTo>
                <a:lnTo>
                  <a:pt x="72627" y="61516"/>
                </a:lnTo>
                <a:lnTo>
                  <a:pt x="79181" y="63698"/>
                </a:lnTo>
                <a:lnTo>
                  <a:pt x="85724" y="65782"/>
                </a:lnTo>
                <a:lnTo>
                  <a:pt x="90982" y="68857"/>
                </a:lnTo>
                <a:lnTo>
                  <a:pt x="94954" y="72926"/>
                </a:lnTo>
                <a:lnTo>
                  <a:pt x="99021" y="76994"/>
                </a:lnTo>
                <a:lnTo>
                  <a:pt x="100626" y="79771"/>
                </a:lnTo>
                <a:lnTo>
                  <a:pt x="47434" y="79771"/>
                </a:lnTo>
                <a:lnTo>
                  <a:pt x="42167" y="80467"/>
                </a:lnTo>
                <a:lnTo>
                  <a:pt x="13992" y="92472"/>
                </a:lnTo>
                <a:lnTo>
                  <a:pt x="12258" y="93166"/>
                </a:lnTo>
                <a:close/>
              </a:path>
              <a:path w="413385" h="203200">
                <a:moveTo>
                  <a:pt x="52787" y="203002"/>
                </a:moveTo>
                <a:lnTo>
                  <a:pt x="38204" y="203002"/>
                </a:lnTo>
                <a:lnTo>
                  <a:pt x="32051" y="202108"/>
                </a:lnTo>
                <a:lnTo>
                  <a:pt x="26498" y="200322"/>
                </a:lnTo>
                <a:lnTo>
                  <a:pt x="20935" y="198635"/>
                </a:lnTo>
                <a:lnTo>
                  <a:pt x="0" y="169813"/>
                </a:lnTo>
                <a:lnTo>
                  <a:pt x="0" y="156220"/>
                </a:lnTo>
                <a:lnTo>
                  <a:pt x="29765" y="124866"/>
                </a:lnTo>
                <a:lnTo>
                  <a:pt x="65036" y="120402"/>
                </a:lnTo>
                <a:lnTo>
                  <a:pt x="82895" y="120402"/>
                </a:lnTo>
                <a:lnTo>
                  <a:pt x="82895" y="105320"/>
                </a:lnTo>
                <a:lnTo>
                  <a:pt x="82352" y="100955"/>
                </a:lnTo>
                <a:lnTo>
                  <a:pt x="81267" y="97185"/>
                </a:lnTo>
                <a:lnTo>
                  <a:pt x="80267" y="93315"/>
                </a:lnTo>
                <a:lnTo>
                  <a:pt x="58740" y="79771"/>
                </a:lnTo>
                <a:lnTo>
                  <a:pt x="100626" y="79771"/>
                </a:lnTo>
                <a:lnTo>
                  <a:pt x="101945" y="82053"/>
                </a:lnTo>
                <a:lnTo>
                  <a:pt x="103752" y="88156"/>
                </a:lnTo>
                <a:lnTo>
                  <a:pt x="105622" y="94159"/>
                </a:lnTo>
                <a:lnTo>
                  <a:pt x="106525" y="100955"/>
                </a:lnTo>
                <a:lnTo>
                  <a:pt x="106565" y="137666"/>
                </a:lnTo>
                <a:lnTo>
                  <a:pt x="56111" y="137666"/>
                </a:lnTo>
                <a:lnTo>
                  <a:pt x="50406" y="138212"/>
                </a:lnTo>
                <a:lnTo>
                  <a:pt x="40785" y="140394"/>
                </a:lnTo>
                <a:lnTo>
                  <a:pt x="36814" y="142031"/>
                </a:lnTo>
                <a:lnTo>
                  <a:pt x="33642" y="144214"/>
                </a:lnTo>
                <a:lnTo>
                  <a:pt x="30460" y="146297"/>
                </a:lnTo>
                <a:lnTo>
                  <a:pt x="28127" y="148878"/>
                </a:lnTo>
                <a:lnTo>
                  <a:pt x="26641" y="151953"/>
                </a:lnTo>
                <a:lnTo>
                  <a:pt x="25155" y="154930"/>
                </a:lnTo>
                <a:lnTo>
                  <a:pt x="24412" y="158403"/>
                </a:lnTo>
                <a:lnTo>
                  <a:pt x="24412" y="169118"/>
                </a:lnTo>
                <a:lnTo>
                  <a:pt x="26546" y="174476"/>
                </a:lnTo>
                <a:lnTo>
                  <a:pt x="35080" y="182413"/>
                </a:lnTo>
                <a:lnTo>
                  <a:pt x="41081" y="184397"/>
                </a:lnTo>
                <a:lnTo>
                  <a:pt x="85612" y="184397"/>
                </a:lnTo>
                <a:lnTo>
                  <a:pt x="80371" y="190004"/>
                </a:lnTo>
                <a:lnTo>
                  <a:pt x="74066" y="194717"/>
                </a:lnTo>
                <a:lnTo>
                  <a:pt x="67122" y="198090"/>
                </a:lnTo>
                <a:lnTo>
                  <a:pt x="60178" y="201364"/>
                </a:lnTo>
                <a:lnTo>
                  <a:pt x="52787" y="203002"/>
                </a:lnTo>
                <a:close/>
              </a:path>
              <a:path w="413385" h="203200">
                <a:moveTo>
                  <a:pt x="85612" y="184397"/>
                </a:moveTo>
                <a:lnTo>
                  <a:pt x="55073" y="184397"/>
                </a:lnTo>
                <a:lnTo>
                  <a:pt x="60826" y="182811"/>
                </a:lnTo>
                <a:lnTo>
                  <a:pt x="66084" y="179635"/>
                </a:lnTo>
                <a:lnTo>
                  <a:pt x="71437" y="176460"/>
                </a:lnTo>
                <a:lnTo>
                  <a:pt x="77047" y="171648"/>
                </a:lnTo>
                <a:lnTo>
                  <a:pt x="82895" y="165199"/>
                </a:lnTo>
                <a:lnTo>
                  <a:pt x="82895" y="137666"/>
                </a:lnTo>
                <a:lnTo>
                  <a:pt x="106565" y="137666"/>
                </a:lnTo>
                <a:lnTo>
                  <a:pt x="106565" y="183951"/>
                </a:lnTo>
                <a:lnTo>
                  <a:pt x="86029" y="183951"/>
                </a:lnTo>
                <a:lnTo>
                  <a:pt x="85612" y="184397"/>
                </a:lnTo>
                <a:close/>
              </a:path>
              <a:path w="413385" h="203200">
                <a:moveTo>
                  <a:pt x="98878" y="201216"/>
                </a:moveTo>
                <a:lnTo>
                  <a:pt x="93811" y="201216"/>
                </a:lnTo>
                <a:lnTo>
                  <a:pt x="91830" y="201066"/>
                </a:lnTo>
                <a:lnTo>
                  <a:pt x="86029" y="183951"/>
                </a:lnTo>
                <a:lnTo>
                  <a:pt x="106565" y="183951"/>
                </a:lnTo>
                <a:lnTo>
                  <a:pt x="106518" y="198090"/>
                </a:lnTo>
                <a:lnTo>
                  <a:pt x="106165" y="198834"/>
                </a:lnTo>
                <a:lnTo>
                  <a:pt x="105374" y="199429"/>
                </a:lnTo>
                <a:lnTo>
                  <a:pt x="104679" y="200025"/>
                </a:lnTo>
                <a:lnTo>
                  <a:pt x="103641" y="200471"/>
                </a:lnTo>
                <a:lnTo>
                  <a:pt x="100860" y="201066"/>
                </a:lnTo>
                <a:lnTo>
                  <a:pt x="98878" y="201216"/>
                </a:lnTo>
                <a:close/>
              </a:path>
              <a:path w="413385" h="203200">
                <a:moveTo>
                  <a:pt x="195989" y="84088"/>
                </a:moveTo>
                <a:lnTo>
                  <a:pt x="170230" y="84088"/>
                </a:lnTo>
                <a:lnTo>
                  <a:pt x="175665" y="78395"/>
                </a:lnTo>
                <a:lnTo>
                  <a:pt x="206549" y="60424"/>
                </a:lnTo>
                <a:lnTo>
                  <a:pt x="222617" y="60424"/>
                </a:lnTo>
                <a:lnTo>
                  <a:pt x="229866" y="61912"/>
                </a:lnTo>
                <a:lnTo>
                  <a:pt x="235714" y="64888"/>
                </a:lnTo>
                <a:lnTo>
                  <a:pt x="241667" y="67766"/>
                </a:lnTo>
                <a:lnTo>
                  <a:pt x="246487" y="71685"/>
                </a:lnTo>
                <a:lnTo>
                  <a:pt x="250154" y="76646"/>
                </a:lnTo>
                <a:lnTo>
                  <a:pt x="253522" y="81111"/>
                </a:lnTo>
                <a:lnTo>
                  <a:pt x="203120" y="81111"/>
                </a:lnTo>
                <a:lnTo>
                  <a:pt x="197167" y="83244"/>
                </a:lnTo>
                <a:lnTo>
                  <a:pt x="195989" y="84088"/>
                </a:lnTo>
                <a:close/>
              </a:path>
              <a:path w="413385" h="203200">
                <a:moveTo>
                  <a:pt x="162943" y="201216"/>
                </a:moveTo>
                <a:lnTo>
                  <a:pt x="158181" y="201216"/>
                </a:lnTo>
                <a:lnTo>
                  <a:pt x="156190" y="201116"/>
                </a:lnTo>
                <a:lnTo>
                  <a:pt x="148656" y="197544"/>
                </a:lnTo>
                <a:lnTo>
                  <a:pt x="148656" y="66179"/>
                </a:lnTo>
                <a:lnTo>
                  <a:pt x="148799" y="65534"/>
                </a:lnTo>
                <a:lnTo>
                  <a:pt x="149178" y="64888"/>
                </a:lnTo>
                <a:lnTo>
                  <a:pt x="149399" y="64443"/>
                </a:lnTo>
                <a:lnTo>
                  <a:pt x="154161" y="62805"/>
                </a:lnTo>
                <a:lnTo>
                  <a:pt x="155552" y="62607"/>
                </a:lnTo>
                <a:lnTo>
                  <a:pt x="157333" y="62507"/>
                </a:lnTo>
                <a:lnTo>
                  <a:pt x="161600" y="62507"/>
                </a:lnTo>
                <a:lnTo>
                  <a:pt x="163334" y="62607"/>
                </a:lnTo>
                <a:lnTo>
                  <a:pt x="164725" y="62805"/>
                </a:lnTo>
                <a:lnTo>
                  <a:pt x="166115" y="62904"/>
                </a:lnTo>
                <a:lnTo>
                  <a:pt x="167211" y="63153"/>
                </a:lnTo>
                <a:lnTo>
                  <a:pt x="168792" y="63946"/>
                </a:lnTo>
                <a:lnTo>
                  <a:pt x="169344" y="64443"/>
                </a:lnTo>
                <a:lnTo>
                  <a:pt x="169639" y="65038"/>
                </a:lnTo>
                <a:lnTo>
                  <a:pt x="170030" y="65534"/>
                </a:lnTo>
                <a:lnTo>
                  <a:pt x="170230" y="66179"/>
                </a:lnTo>
                <a:lnTo>
                  <a:pt x="170230" y="84088"/>
                </a:lnTo>
                <a:lnTo>
                  <a:pt x="195989" y="84088"/>
                </a:lnTo>
                <a:lnTo>
                  <a:pt x="172468" y="105965"/>
                </a:lnTo>
                <a:lnTo>
                  <a:pt x="172468" y="197544"/>
                </a:lnTo>
                <a:lnTo>
                  <a:pt x="172268" y="198189"/>
                </a:lnTo>
                <a:lnTo>
                  <a:pt x="171478" y="199181"/>
                </a:lnTo>
                <a:lnTo>
                  <a:pt x="170830" y="199628"/>
                </a:lnTo>
                <a:lnTo>
                  <a:pt x="169935" y="200025"/>
                </a:lnTo>
                <a:lnTo>
                  <a:pt x="169144" y="200421"/>
                </a:lnTo>
                <a:lnTo>
                  <a:pt x="167953" y="200719"/>
                </a:lnTo>
                <a:lnTo>
                  <a:pt x="164877" y="201116"/>
                </a:lnTo>
                <a:lnTo>
                  <a:pt x="162943" y="201216"/>
                </a:lnTo>
                <a:close/>
              </a:path>
              <a:path w="413385" h="203200">
                <a:moveTo>
                  <a:pt x="250945" y="201216"/>
                </a:moveTo>
                <a:lnTo>
                  <a:pt x="246182" y="201216"/>
                </a:lnTo>
                <a:lnTo>
                  <a:pt x="244153" y="201116"/>
                </a:lnTo>
                <a:lnTo>
                  <a:pt x="236610" y="197544"/>
                </a:lnTo>
                <a:lnTo>
                  <a:pt x="236610" y="113357"/>
                </a:lnTo>
                <a:lnTo>
                  <a:pt x="236019" y="107454"/>
                </a:lnTo>
                <a:lnTo>
                  <a:pt x="234828" y="102988"/>
                </a:lnTo>
                <a:lnTo>
                  <a:pt x="233733" y="98425"/>
                </a:lnTo>
                <a:lnTo>
                  <a:pt x="232047" y="94505"/>
                </a:lnTo>
                <a:lnTo>
                  <a:pt x="229761" y="91232"/>
                </a:lnTo>
                <a:lnTo>
                  <a:pt x="227580" y="87957"/>
                </a:lnTo>
                <a:lnTo>
                  <a:pt x="224751" y="85477"/>
                </a:lnTo>
                <a:lnTo>
                  <a:pt x="221284" y="83790"/>
                </a:lnTo>
                <a:lnTo>
                  <a:pt x="217807" y="82004"/>
                </a:lnTo>
                <a:lnTo>
                  <a:pt x="213740" y="81111"/>
                </a:lnTo>
                <a:lnTo>
                  <a:pt x="253522" y="81111"/>
                </a:lnTo>
                <a:lnTo>
                  <a:pt x="253821" y="81508"/>
                </a:lnTo>
                <a:lnTo>
                  <a:pt x="256450" y="87263"/>
                </a:lnTo>
                <a:lnTo>
                  <a:pt x="259631" y="100459"/>
                </a:lnTo>
                <a:lnTo>
                  <a:pt x="260333" y="107454"/>
                </a:lnTo>
                <a:lnTo>
                  <a:pt x="260422" y="197544"/>
                </a:lnTo>
                <a:lnTo>
                  <a:pt x="260222" y="198189"/>
                </a:lnTo>
                <a:lnTo>
                  <a:pt x="259431" y="199181"/>
                </a:lnTo>
                <a:lnTo>
                  <a:pt x="258784" y="199628"/>
                </a:lnTo>
                <a:lnTo>
                  <a:pt x="257888" y="200025"/>
                </a:lnTo>
                <a:lnTo>
                  <a:pt x="257098" y="200421"/>
                </a:lnTo>
                <a:lnTo>
                  <a:pt x="255907" y="200719"/>
                </a:lnTo>
                <a:lnTo>
                  <a:pt x="252831" y="201116"/>
                </a:lnTo>
                <a:lnTo>
                  <a:pt x="250945" y="201216"/>
                </a:lnTo>
                <a:close/>
              </a:path>
              <a:path w="413385" h="203200">
                <a:moveTo>
                  <a:pt x="413241" y="80069"/>
                </a:moveTo>
                <a:lnTo>
                  <a:pt x="389276" y="80069"/>
                </a:lnTo>
                <a:lnTo>
                  <a:pt x="389276" y="4018"/>
                </a:lnTo>
                <a:lnTo>
                  <a:pt x="391657" y="1340"/>
                </a:lnTo>
                <a:lnTo>
                  <a:pt x="392657" y="942"/>
                </a:lnTo>
                <a:lnTo>
                  <a:pt x="393896" y="645"/>
                </a:lnTo>
                <a:lnTo>
                  <a:pt x="395381" y="446"/>
                </a:lnTo>
                <a:lnTo>
                  <a:pt x="396972" y="149"/>
                </a:lnTo>
                <a:lnTo>
                  <a:pt x="398906" y="0"/>
                </a:lnTo>
                <a:lnTo>
                  <a:pt x="403563" y="0"/>
                </a:lnTo>
                <a:lnTo>
                  <a:pt x="405507" y="149"/>
                </a:lnTo>
                <a:lnTo>
                  <a:pt x="406992" y="446"/>
                </a:lnTo>
                <a:lnTo>
                  <a:pt x="408574" y="645"/>
                </a:lnTo>
                <a:lnTo>
                  <a:pt x="409764" y="942"/>
                </a:lnTo>
                <a:lnTo>
                  <a:pt x="410564" y="1340"/>
                </a:lnTo>
                <a:lnTo>
                  <a:pt x="411460" y="1637"/>
                </a:lnTo>
                <a:lnTo>
                  <a:pt x="412098" y="2133"/>
                </a:lnTo>
                <a:lnTo>
                  <a:pt x="412498" y="2827"/>
                </a:lnTo>
                <a:lnTo>
                  <a:pt x="412993" y="3423"/>
                </a:lnTo>
                <a:lnTo>
                  <a:pt x="413241" y="4018"/>
                </a:lnTo>
                <a:lnTo>
                  <a:pt x="413241" y="80069"/>
                </a:lnTo>
                <a:close/>
              </a:path>
              <a:path w="413385" h="203200">
                <a:moveTo>
                  <a:pt x="355443" y="203002"/>
                </a:moveTo>
                <a:lnTo>
                  <a:pt x="337193" y="203002"/>
                </a:lnTo>
                <a:lnTo>
                  <a:pt x="329059" y="201165"/>
                </a:lnTo>
                <a:lnTo>
                  <a:pt x="298693" y="168820"/>
                </a:lnTo>
                <a:lnTo>
                  <a:pt x="293883" y="133349"/>
                </a:lnTo>
                <a:lnTo>
                  <a:pt x="294107" y="125220"/>
                </a:lnTo>
                <a:lnTo>
                  <a:pt x="303361" y="86568"/>
                </a:lnTo>
                <a:lnTo>
                  <a:pt x="332631" y="62160"/>
                </a:lnTo>
                <a:lnTo>
                  <a:pt x="340718" y="60424"/>
                </a:lnTo>
                <a:lnTo>
                  <a:pt x="357377" y="60424"/>
                </a:lnTo>
                <a:lnTo>
                  <a:pt x="364273" y="62111"/>
                </a:lnTo>
                <a:lnTo>
                  <a:pt x="370531" y="65484"/>
                </a:lnTo>
                <a:lnTo>
                  <a:pt x="376874" y="68758"/>
                </a:lnTo>
                <a:lnTo>
                  <a:pt x="383132" y="73620"/>
                </a:lnTo>
                <a:lnTo>
                  <a:pt x="389276" y="80069"/>
                </a:lnTo>
                <a:lnTo>
                  <a:pt x="413241" y="80069"/>
                </a:lnTo>
                <a:lnTo>
                  <a:pt x="413241" y="80962"/>
                </a:lnTo>
                <a:lnTo>
                  <a:pt x="345728" y="80962"/>
                </a:lnTo>
                <a:lnTo>
                  <a:pt x="340565" y="82401"/>
                </a:lnTo>
                <a:lnTo>
                  <a:pt x="319182" y="118616"/>
                </a:lnTo>
                <a:lnTo>
                  <a:pt x="318591" y="124668"/>
                </a:lnTo>
                <a:lnTo>
                  <a:pt x="318591" y="137368"/>
                </a:lnTo>
                <a:lnTo>
                  <a:pt x="331088" y="175468"/>
                </a:lnTo>
                <a:lnTo>
                  <a:pt x="344632" y="182760"/>
                </a:lnTo>
                <a:lnTo>
                  <a:pt x="388891" y="182760"/>
                </a:lnTo>
                <a:lnTo>
                  <a:pt x="386928" y="184761"/>
                </a:lnTo>
                <a:lnTo>
                  <a:pt x="381655" y="189421"/>
                </a:lnTo>
                <a:lnTo>
                  <a:pt x="376287" y="193467"/>
                </a:lnTo>
                <a:lnTo>
                  <a:pt x="370826" y="196899"/>
                </a:lnTo>
                <a:lnTo>
                  <a:pt x="363482" y="200967"/>
                </a:lnTo>
                <a:lnTo>
                  <a:pt x="355443" y="203002"/>
                </a:lnTo>
                <a:close/>
              </a:path>
              <a:path w="413385" h="203200">
                <a:moveTo>
                  <a:pt x="388891" y="182760"/>
                </a:moveTo>
                <a:lnTo>
                  <a:pt x="354062" y="182760"/>
                </a:lnTo>
                <a:lnTo>
                  <a:pt x="357082" y="182314"/>
                </a:lnTo>
                <a:lnTo>
                  <a:pt x="359958" y="181421"/>
                </a:lnTo>
                <a:lnTo>
                  <a:pt x="389276" y="157311"/>
                </a:lnTo>
                <a:lnTo>
                  <a:pt x="389276" y="105519"/>
                </a:lnTo>
                <a:lnTo>
                  <a:pt x="358320" y="80962"/>
                </a:lnTo>
                <a:lnTo>
                  <a:pt x="413241" y="80962"/>
                </a:lnTo>
                <a:lnTo>
                  <a:pt x="413241" y="179486"/>
                </a:lnTo>
                <a:lnTo>
                  <a:pt x="392105" y="179486"/>
                </a:lnTo>
                <a:lnTo>
                  <a:pt x="388891" y="182760"/>
                </a:lnTo>
                <a:close/>
              </a:path>
              <a:path w="413385" h="203200">
                <a:moveTo>
                  <a:pt x="404811" y="201216"/>
                </a:moveTo>
                <a:lnTo>
                  <a:pt x="400839" y="201216"/>
                </a:lnTo>
                <a:lnTo>
                  <a:pt x="399153" y="201116"/>
                </a:lnTo>
                <a:lnTo>
                  <a:pt x="392105" y="197544"/>
                </a:lnTo>
                <a:lnTo>
                  <a:pt x="392105" y="179486"/>
                </a:lnTo>
                <a:lnTo>
                  <a:pt x="413241" y="179486"/>
                </a:lnTo>
                <a:lnTo>
                  <a:pt x="413241" y="197544"/>
                </a:lnTo>
                <a:lnTo>
                  <a:pt x="404811" y="201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13146" y="1870343"/>
            <a:ext cx="131714" cy="203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4474964" y="1831945"/>
            <a:ext cx="695325" cy="349250"/>
            <a:chOff x="4474964" y="1831945"/>
            <a:chExt cx="695325" cy="349250"/>
          </a:xfrm>
        </p:grpSpPr>
        <p:sp>
          <p:nvSpPr>
            <p:cNvPr id="16" name="object 16"/>
            <p:cNvSpPr/>
            <p:nvPr/>
          </p:nvSpPr>
          <p:spPr>
            <a:xfrm>
              <a:off x="4474964" y="1931213"/>
              <a:ext cx="407670" cy="193040"/>
            </a:xfrm>
            <a:custGeom>
              <a:avLst/>
              <a:gdLst/>
              <a:ahLst/>
              <a:cxnLst/>
              <a:rect l="l" t="t" r="r" b="b"/>
              <a:pathLst>
                <a:path w="407670" h="193039">
                  <a:moveTo>
                    <a:pt x="113723" y="94951"/>
                  </a:moveTo>
                  <a:lnTo>
                    <a:pt x="2805" y="94951"/>
                  </a:lnTo>
                  <a:lnTo>
                    <a:pt x="1757" y="94505"/>
                  </a:lnTo>
                  <a:lnTo>
                    <a:pt x="851" y="93463"/>
                  </a:lnTo>
                  <a:lnTo>
                    <a:pt x="271" y="92719"/>
                  </a:lnTo>
                  <a:lnTo>
                    <a:pt x="51" y="91826"/>
                  </a:lnTo>
                  <a:lnTo>
                    <a:pt x="0" y="87659"/>
                  </a:lnTo>
                  <a:lnTo>
                    <a:pt x="71" y="86964"/>
                  </a:lnTo>
                  <a:lnTo>
                    <a:pt x="4090" y="76348"/>
                  </a:lnTo>
                  <a:lnTo>
                    <a:pt x="5081" y="75157"/>
                  </a:lnTo>
                  <a:lnTo>
                    <a:pt x="6376" y="74562"/>
                  </a:lnTo>
                  <a:lnTo>
                    <a:pt x="118143" y="74562"/>
                  </a:lnTo>
                  <a:lnTo>
                    <a:pt x="119133" y="75058"/>
                  </a:lnTo>
                  <a:lnTo>
                    <a:pt x="119733" y="76051"/>
                  </a:lnTo>
                  <a:lnTo>
                    <a:pt x="120429" y="77042"/>
                  </a:lnTo>
                  <a:lnTo>
                    <a:pt x="120771" y="78333"/>
                  </a:lnTo>
                  <a:lnTo>
                    <a:pt x="120655" y="81954"/>
                  </a:lnTo>
                  <a:lnTo>
                    <a:pt x="120524" y="83194"/>
                  </a:lnTo>
                  <a:lnTo>
                    <a:pt x="120324" y="84236"/>
                  </a:lnTo>
                  <a:lnTo>
                    <a:pt x="120029" y="85426"/>
                  </a:lnTo>
                  <a:lnTo>
                    <a:pt x="119829" y="86518"/>
                  </a:lnTo>
                  <a:lnTo>
                    <a:pt x="119533" y="87659"/>
                  </a:lnTo>
                  <a:lnTo>
                    <a:pt x="118743" y="89941"/>
                  </a:lnTo>
                  <a:lnTo>
                    <a:pt x="118190" y="90934"/>
                  </a:lnTo>
                  <a:lnTo>
                    <a:pt x="117495" y="91826"/>
                  </a:lnTo>
                  <a:lnTo>
                    <a:pt x="116904" y="92719"/>
                  </a:lnTo>
                  <a:lnTo>
                    <a:pt x="116209" y="93463"/>
                  </a:lnTo>
                  <a:lnTo>
                    <a:pt x="114618" y="94654"/>
                  </a:lnTo>
                  <a:lnTo>
                    <a:pt x="113723" y="94951"/>
                  </a:lnTo>
                  <a:close/>
                </a:path>
                <a:path w="407670" h="193039">
                  <a:moveTo>
                    <a:pt x="124991" y="38992"/>
                  </a:moveTo>
                  <a:lnTo>
                    <a:pt x="14016" y="38992"/>
                  </a:lnTo>
                  <a:lnTo>
                    <a:pt x="13073" y="38546"/>
                  </a:lnTo>
                  <a:lnTo>
                    <a:pt x="11482" y="36760"/>
                  </a:lnTo>
                  <a:lnTo>
                    <a:pt x="11192" y="35718"/>
                  </a:lnTo>
                  <a:lnTo>
                    <a:pt x="11161" y="31551"/>
                  </a:lnTo>
                  <a:lnTo>
                    <a:pt x="11234" y="30906"/>
                  </a:lnTo>
                  <a:lnTo>
                    <a:pt x="17683" y="18603"/>
                  </a:lnTo>
                  <a:lnTo>
                    <a:pt x="129458" y="18603"/>
                  </a:lnTo>
                  <a:lnTo>
                    <a:pt x="130449" y="19099"/>
                  </a:lnTo>
                  <a:lnTo>
                    <a:pt x="131039" y="20091"/>
                  </a:lnTo>
                  <a:lnTo>
                    <a:pt x="131640" y="20984"/>
                  </a:lnTo>
                  <a:lnTo>
                    <a:pt x="131935" y="22224"/>
                  </a:lnTo>
                  <a:lnTo>
                    <a:pt x="131813" y="26045"/>
                  </a:lnTo>
                  <a:lnTo>
                    <a:pt x="131687" y="27235"/>
                  </a:lnTo>
                  <a:lnTo>
                    <a:pt x="131487" y="28227"/>
                  </a:lnTo>
                  <a:lnTo>
                    <a:pt x="131192" y="29318"/>
                  </a:lnTo>
                  <a:lnTo>
                    <a:pt x="130992" y="30410"/>
                  </a:lnTo>
                  <a:lnTo>
                    <a:pt x="130697" y="31551"/>
                  </a:lnTo>
                  <a:lnTo>
                    <a:pt x="130296" y="32742"/>
                  </a:lnTo>
                  <a:lnTo>
                    <a:pt x="130001" y="33833"/>
                  </a:lnTo>
                  <a:lnTo>
                    <a:pt x="129506" y="34825"/>
                  </a:lnTo>
                  <a:lnTo>
                    <a:pt x="128811" y="35718"/>
                  </a:lnTo>
                  <a:lnTo>
                    <a:pt x="128211" y="36611"/>
                  </a:lnTo>
                  <a:lnTo>
                    <a:pt x="127515" y="37405"/>
                  </a:lnTo>
                  <a:lnTo>
                    <a:pt x="126725" y="38099"/>
                  </a:lnTo>
                  <a:lnTo>
                    <a:pt x="125934" y="38695"/>
                  </a:lnTo>
                  <a:lnTo>
                    <a:pt x="124991" y="38992"/>
                  </a:lnTo>
                  <a:close/>
                </a:path>
                <a:path w="407670" h="193039">
                  <a:moveTo>
                    <a:pt x="336920" y="31104"/>
                  </a:moveTo>
                  <a:lnTo>
                    <a:pt x="318462" y="31104"/>
                  </a:lnTo>
                  <a:lnTo>
                    <a:pt x="319748" y="27930"/>
                  </a:lnTo>
                  <a:lnTo>
                    <a:pt x="321977" y="24556"/>
                  </a:lnTo>
                  <a:lnTo>
                    <a:pt x="328426" y="17313"/>
                  </a:lnTo>
                  <a:lnTo>
                    <a:pt x="332302" y="13939"/>
                  </a:lnTo>
                  <a:lnTo>
                    <a:pt x="336760" y="10864"/>
                  </a:lnTo>
                  <a:lnTo>
                    <a:pt x="341227" y="7689"/>
                  </a:lnTo>
                  <a:lnTo>
                    <a:pt x="346190" y="5110"/>
                  </a:lnTo>
                  <a:lnTo>
                    <a:pt x="351648" y="3125"/>
                  </a:lnTo>
                  <a:lnTo>
                    <a:pt x="357201" y="1042"/>
                  </a:lnTo>
                  <a:lnTo>
                    <a:pt x="362811" y="0"/>
                  </a:lnTo>
                  <a:lnTo>
                    <a:pt x="375803" y="0"/>
                  </a:lnTo>
                  <a:lnTo>
                    <a:pt x="381908" y="1289"/>
                  </a:lnTo>
                  <a:lnTo>
                    <a:pt x="386766" y="3869"/>
                  </a:lnTo>
                  <a:lnTo>
                    <a:pt x="391729" y="6350"/>
                  </a:lnTo>
                  <a:lnTo>
                    <a:pt x="395748" y="9673"/>
                  </a:lnTo>
                  <a:lnTo>
                    <a:pt x="401901" y="18007"/>
                  </a:lnTo>
                  <a:lnTo>
                    <a:pt x="403038" y="20537"/>
                  </a:lnTo>
                  <a:lnTo>
                    <a:pt x="357201" y="20537"/>
                  </a:lnTo>
                  <a:lnTo>
                    <a:pt x="351895" y="21976"/>
                  </a:lnTo>
                  <a:lnTo>
                    <a:pt x="341075" y="27731"/>
                  </a:lnTo>
                  <a:lnTo>
                    <a:pt x="336920" y="31104"/>
                  </a:lnTo>
                  <a:close/>
                </a:path>
                <a:path w="407670" h="193039">
                  <a:moveTo>
                    <a:pt x="279162" y="192434"/>
                  </a:moveTo>
                  <a:lnTo>
                    <a:pt x="274600" y="192434"/>
                  </a:lnTo>
                  <a:lnTo>
                    <a:pt x="272771" y="192335"/>
                  </a:lnTo>
                  <a:lnTo>
                    <a:pt x="266066" y="189755"/>
                  </a:lnTo>
                  <a:lnTo>
                    <a:pt x="265770" y="189160"/>
                  </a:lnTo>
                  <a:lnTo>
                    <a:pt x="265770" y="187820"/>
                  </a:lnTo>
                  <a:lnTo>
                    <a:pt x="302232" y="6399"/>
                  </a:lnTo>
                  <a:lnTo>
                    <a:pt x="302432" y="4812"/>
                  </a:lnTo>
                  <a:lnTo>
                    <a:pt x="303375" y="3720"/>
                  </a:lnTo>
                  <a:lnTo>
                    <a:pt x="305061" y="3125"/>
                  </a:lnTo>
                  <a:lnTo>
                    <a:pt x="306852" y="2430"/>
                  </a:lnTo>
                  <a:lnTo>
                    <a:pt x="309776" y="2083"/>
                  </a:lnTo>
                  <a:lnTo>
                    <a:pt x="315824" y="2083"/>
                  </a:lnTo>
                  <a:lnTo>
                    <a:pt x="317415" y="2183"/>
                  </a:lnTo>
                  <a:lnTo>
                    <a:pt x="318605" y="2381"/>
                  </a:lnTo>
                  <a:lnTo>
                    <a:pt x="319901" y="2480"/>
                  </a:lnTo>
                  <a:lnTo>
                    <a:pt x="320939" y="2728"/>
                  </a:lnTo>
                  <a:lnTo>
                    <a:pt x="321730" y="3125"/>
                  </a:lnTo>
                  <a:lnTo>
                    <a:pt x="322530" y="3423"/>
                  </a:lnTo>
                  <a:lnTo>
                    <a:pt x="323025" y="3869"/>
                  </a:lnTo>
                  <a:lnTo>
                    <a:pt x="323215" y="4464"/>
                  </a:lnTo>
                  <a:lnTo>
                    <a:pt x="323356" y="4812"/>
                  </a:lnTo>
                  <a:lnTo>
                    <a:pt x="323368" y="6399"/>
                  </a:lnTo>
                  <a:lnTo>
                    <a:pt x="318462" y="31104"/>
                  </a:lnTo>
                  <a:lnTo>
                    <a:pt x="336920" y="31104"/>
                  </a:lnTo>
                  <a:lnTo>
                    <a:pt x="313005" y="70098"/>
                  </a:lnTo>
                  <a:lnTo>
                    <a:pt x="306547" y="102244"/>
                  </a:lnTo>
                  <a:lnTo>
                    <a:pt x="311119" y="108991"/>
                  </a:lnTo>
                  <a:lnTo>
                    <a:pt x="315976" y="114052"/>
                  </a:lnTo>
                  <a:lnTo>
                    <a:pt x="321139" y="117424"/>
                  </a:lnTo>
                  <a:lnTo>
                    <a:pt x="326397" y="120699"/>
                  </a:lnTo>
                  <a:lnTo>
                    <a:pt x="332245" y="122336"/>
                  </a:lnTo>
                  <a:lnTo>
                    <a:pt x="382007" y="122336"/>
                  </a:lnTo>
                  <a:lnTo>
                    <a:pt x="378879" y="125462"/>
                  </a:lnTo>
                  <a:lnTo>
                    <a:pt x="301784" y="125462"/>
                  </a:lnTo>
                  <a:lnTo>
                    <a:pt x="289583" y="187820"/>
                  </a:lnTo>
                  <a:lnTo>
                    <a:pt x="289383" y="188515"/>
                  </a:lnTo>
                  <a:lnTo>
                    <a:pt x="289040" y="189160"/>
                  </a:lnTo>
                  <a:lnTo>
                    <a:pt x="288545" y="189755"/>
                  </a:lnTo>
                  <a:lnTo>
                    <a:pt x="288144" y="190351"/>
                  </a:lnTo>
                  <a:lnTo>
                    <a:pt x="287449" y="190847"/>
                  </a:lnTo>
                  <a:lnTo>
                    <a:pt x="286459" y="191243"/>
                  </a:lnTo>
                  <a:lnTo>
                    <a:pt x="285563" y="191640"/>
                  </a:lnTo>
                  <a:lnTo>
                    <a:pt x="284325" y="191937"/>
                  </a:lnTo>
                  <a:lnTo>
                    <a:pt x="281153" y="192335"/>
                  </a:lnTo>
                  <a:lnTo>
                    <a:pt x="279162" y="192434"/>
                  </a:lnTo>
                  <a:close/>
                </a:path>
                <a:path w="407670" h="193039">
                  <a:moveTo>
                    <a:pt x="382007" y="122336"/>
                  </a:moveTo>
                  <a:lnTo>
                    <a:pt x="343856" y="122336"/>
                  </a:lnTo>
                  <a:lnTo>
                    <a:pt x="348523" y="121145"/>
                  </a:lnTo>
                  <a:lnTo>
                    <a:pt x="352686" y="118764"/>
                  </a:lnTo>
                  <a:lnTo>
                    <a:pt x="372031" y="95398"/>
                  </a:lnTo>
                  <a:lnTo>
                    <a:pt x="374412" y="90239"/>
                  </a:lnTo>
                  <a:lnTo>
                    <a:pt x="376403" y="84931"/>
                  </a:lnTo>
                  <a:lnTo>
                    <a:pt x="379575" y="74016"/>
                  </a:lnTo>
                  <a:lnTo>
                    <a:pt x="380718" y="68609"/>
                  </a:lnTo>
                  <a:lnTo>
                    <a:pt x="381535" y="62408"/>
                  </a:lnTo>
                  <a:lnTo>
                    <a:pt x="382204" y="57794"/>
                  </a:lnTo>
                  <a:lnTo>
                    <a:pt x="382604" y="52933"/>
                  </a:lnTo>
                  <a:lnTo>
                    <a:pt x="382604" y="44499"/>
                  </a:lnTo>
                  <a:lnTo>
                    <a:pt x="382204" y="40679"/>
                  </a:lnTo>
                  <a:lnTo>
                    <a:pt x="381413" y="37206"/>
                  </a:lnTo>
                  <a:lnTo>
                    <a:pt x="380718" y="33734"/>
                  </a:lnTo>
                  <a:lnTo>
                    <a:pt x="379575" y="30758"/>
                  </a:lnTo>
                  <a:lnTo>
                    <a:pt x="376403" y="25796"/>
                  </a:lnTo>
                  <a:lnTo>
                    <a:pt x="374317" y="23911"/>
                  </a:lnTo>
                  <a:lnTo>
                    <a:pt x="371736" y="22621"/>
                  </a:lnTo>
                  <a:lnTo>
                    <a:pt x="369259" y="21233"/>
                  </a:lnTo>
                  <a:lnTo>
                    <a:pt x="366135" y="20537"/>
                  </a:lnTo>
                  <a:lnTo>
                    <a:pt x="403038" y="20537"/>
                  </a:lnTo>
                  <a:lnTo>
                    <a:pt x="404130" y="22969"/>
                  </a:lnTo>
                  <a:lnTo>
                    <a:pt x="406911" y="34379"/>
                  </a:lnTo>
                  <a:lnTo>
                    <a:pt x="407607" y="40481"/>
                  </a:lnTo>
                  <a:lnTo>
                    <a:pt x="407577" y="52933"/>
                  </a:lnTo>
                  <a:lnTo>
                    <a:pt x="398625" y="94108"/>
                  </a:lnTo>
                  <a:lnTo>
                    <a:pt x="391976" y="107751"/>
                  </a:lnTo>
                  <a:lnTo>
                    <a:pt x="388404" y="114398"/>
                  </a:lnTo>
                  <a:lnTo>
                    <a:pt x="384042" y="120302"/>
                  </a:lnTo>
                  <a:lnTo>
                    <a:pt x="382007" y="122336"/>
                  </a:lnTo>
                  <a:close/>
                </a:path>
                <a:path w="407670" h="193039">
                  <a:moveTo>
                    <a:pt x="347085" y="142577"/>
                  </a:moveTo>
                  <a:lnTo>
                    <a:pt x="334283" y="142577"/>
                  </a:lnTo>
                  <a:lnTo>
                    <a:pt x="330359" y="142130"/>
                  </a:lnTo>
                  <a:lnTo>
                    <a:pt x="326797" y="141237"/>
                  </a:lnTo>
                  <a:lnTo>
                    <a:pt x="323215" y="140443"/>
                  </a:lnTo>
                  <a:lnTo>
                    <a:pt x="301784" y="125462"/>
                  </a:lnTo>
                  <a:lnTo>
                    <a:pt x="378879" y="125462"/>
                  </a:lnTo>
                  <a:lnTo>
                    <a:pt x="373822" y="130620"/>
                  </a:lnTo>
                  <a:lnTo>
                    <a:pt x="367964" y="134788"/>
                  </a:lnTo>
                  <a:lnTo>
                    <a:pt x="361315" y="137963"/>
                  </a:lnTo>
                  <a:lnTo>
                    <a:pt x="354676" y="141039"/>
                  </a:lnTo>
                  <a:lnTo>
                    <a:pt x="347085" y="1425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00698" y="2059503"/>
              <a:ext cx="70389" cy="12114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96386" y="1831945"/>
              <a:ext cx="84947" cy="13141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99446" y="2059503"/>
              <a:ext cx="70399" cy="12114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5298318" y="1831945"/>
            <a:ext cx="440111" cy="3487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89752" y="1831945"/>
            <a:ext cx="821624" cy="3756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79852" y="1866473"/>
            <a:ext cx="1202119" cy="25434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8076917" y="1871384"/>
            <a:ext cx="610235" cy="309880"/>
            <a:chOff x="8076917" y="1871384"/>
            <a:chExt cx="610235" cy="309880"/>
          </a:xfrm>
        </p:grpSpPr>
        <p:sp>
          <p:nvSpPr>
            <p:cNvPr id="24" name="object 24"/>
            <p:cNvSpPr/>
            <p:nvPr/>
          </p:nvSpPr>
          <p:spPr>
            <a:xfrm>
              <a:off x="8076917" y="1931213"/>
              <a:ext cx="341630" cy="193040"/>
            </a:xfrm>
            <a:custGeom>
              <a:avLst/>
              <a:gdLst/>
              <a:ahLst/>
              <a:cxnLst/>
              <a:rect l="l" t="t" r="r" b="b"/>
              <a:pathLst>
                <a:path w="341629" h="193039">
                  <a:moveTo>
                    <a:pt x="113728" y="94951"/>
                  </a:moveTo>
                  <a:lnTo>
                    <a:pt x="2800" y="94951"/>
                  </a:lnTo>
                  <a:lnTo>
                    <a:pt x="1762" y="94505"/>
                  </a:lnTo>
                  <a:lnTo>
                    <a:pt x="855" y="93463"/>
                  </a:lnTo>
                  <a:lnTo>
                    <a:pt x="276" y="92719"/>
                  </a:lnTo>
                  <a:lnTo>
                    <a:pt x="49" y="91826"/>
                  </a:lnTo>
                  <a:lnTo>
                    <a:pt x="0" y="87659"/>
                  </a:lnTo>
                  <a:lnTo>
                    <a:pt x="76" y="86964"/>
                  </a:lnTo>
                  <a:lnTo>
                    <a:pt x="4095" y="76348"/>
                  </a:lnTo>
                  <a:lnTo>
                    <a:pt x="5086" y="75157"/>
                  </a:lnTo>
                  <a:lnTo>
                    <a:pt x="6372" y="74562"/>
                  </a:lnTo>
                  <a:lnTo>
                    <a:pt x="118147" y="74562"/>
                  </a:lnTo>
                  <a:lnTo>
                    <a:pt x="119138" y="75058"/>
                  </a:lnTo>
                  <a:lnTo>
                    <a:pt x="119729" y="76051"/>
                  </a:lnTo>
                  <a:lnTo>
                    <a:pt x="120424" y="77042"/>
                  </a:lnTo>
                  <a:lnTo>
                    <a:pt x="120776" y="78333"/>
                  </a:lnTo>
                  <a:lnTo>
                    <a:pt x="120776" y="80515"/>
                  </a:lnTo>
                  <a:lnTo>
                    <a:pt x="120529" y="83194"/>
                  </a:lnTo>
                  <a:lnTo>
                    <a:pt x="120329" y="84236"/>
                  </a:lnTo>
                  <a:lnTo>
                    <a:pt x="120033" y="85426"/>
                  </a:lnTo>
                  <a:lnTo>
                    <a:pt x="119833" y="86518"/>
                  </a:lnTo>
                  <a:lnTo>
                    <a:pt x="117500" y="91826"/>
                  </a:lnTo>
                  <a:lnTo>
                    <a:pt x="116900" y="92719"/>
                  </a:lnTo>
                  <a:lnTo>
                    <a:pt x="116204" y="93463"/>
                  </a:lnTo>
                  <a:lnTo>
                    <a:pt x="114623" y="94654"/>
                  </a:lnTo>
                  <a:lnTo>
                    <a:pt x="113728" y="94951"/>
                  </a:lnTo>
                  <a:close/>
                </a:path>
                <a:path w="341629" h="193039">
                  <a:moveTo>
                    <a:pt x="124986" y="38992"/>
                  </a:moveTo>
                  <a:lnTo>
                    <a:pt x="14011" y="38992"/>
                  </a:lnTo>
                  <a:lnTo>
                    <a:pt x="13068" y="38546"/>
                  </a:lnTo>
                  <a:lnTo>
                    <a:pt x="11487" y="36760"/>
                  </a:lnTo>
                  <a:lnTo>
                    <a:pt x="11197" y="35718"/>
                  </a:lnTo>
                  <a:lnTo>
                    <a:pt x="11166" y="31551"/>
                  </a:lnTo>
                  <a:lnTo>
                    <a:pt x="11239" y="30906"/>
                  </a:lnTo>
                  <a:lnTo>
                    <a:pt x="17687" y="18603"/>
                  </a:lnTo>
                  <a:lnTo>
                    <a:pt x="129454" y="18603"/>
                  </a:lnTo>
                  <a:lnTo>
                    <a:pt x="130444" y="19099"/>
                  </a:lnTo>
                  <a:lnTo>
                    <a:pt x="131044" y="20091"/>
                  </a:lnTo>
                  <a:lnTo>
                    <a:pt x="131635" y="20984"/>
                  </a:lnTo>
                  <a:lnTo>
                    <a:pt x="131940" y="22224"/>
                  </a:lnTo>
                  <a:lnTo>
                    <a:pt x="131882" y="25350"/>
                  </a:lnTo>
                  <a:lnTo>
                    <a:pt x="131682" y="27235"/>
                  </a:lnTo>
                  <a:lnTo>
                    <a:pt x="131492" y="28227"/>
                  </a:lnTo>
                  <a:lnTo>
                    <a:pt x="131187" y="29318"/>
                  </a:lnTo>
                  <a:lnTo>
                    <a:pt x="130997" y="30410"/>
                  </a:lnTo>
                  <a:lnTo>
                    <a:pt x="130692" y="31551"/>
                  </a:lnTo>
                  <a:lnTo>
                    <a:pt x="130301" y="32742"/>
                  </a:lnTo>
                  <a:lnTo>
                    <a:pt x="129996" y="33833"/>
                  </a:lnTo>
                  <a:lnTo>
                    <a:pt x="129501" y="34825"/>
                  </a:lnTo>
                  <a:lnTo>
                    <a:pt x="128806" y="35718"/>
                  </a:lnTo>
                  <a:lnTo>
                    <a:pt x="128215" y="36611"/>
                  </a:lnTo>
                  <a:lnTo>
                    <a:pt x="127520" y="37405"/>
                  </a:lnTo>
                  <a:lnTo>
                    <a:pt x="126729" y="38099"/>
                  </a:lnTo>
                  <a:lnTo>
                    <a:pt x="125929" y="38695"/>
                  </a:lnTo>
                  <a:lnTo>
                    <a:pt x="124986" y="38992"/>
                  </a:lnTo>
                  <a:close/>
                </a:path>
                <a:path w="341629" h="193039">
                  <a:moveTo>
                    <a:pt x="270909" y="31104"/>
                  </a:moveTo>
                  <a:lnTo>
                    <a:pt x="252450" y="31104"/>
                  </a:lnTo>
                  <a:lnTo>
                    <a:pt x="253735" y="27930"/>
                  </a:lnTo>
                  <a:lnTo>
                    <a:pt x="255964" y="24556"/>
                  </a:lnTo>
                  <a:lnTo>
                    <a:pt x="262413" y="17313"/>
                  </a:lnTo>
                  <a:lnTo>
                    <a:pt x="266289" y="13939"/>
                  </a:lnTo>
                  <a:lnTo>
                    <a:pt x="270747" y="10864"/>
                  </a:lnTo>
                  <a:lnTo>
                    <a:pt x="275214" y="7689"/>
                  </a:lnTo>
                  <a:lnTo>
                    <a:pt x="280177" y="5110"/>
                  </a:lnTo>
                  <a:lnTo>
                    <a:pt x="285635" y="3125"/>
                  </a:lnTo>
                  <a:lnTo>
                    <a:pt x="291188" y="1042"/>
                  </a:lnTo>
                  <a:lnTo>
                    <a:pt x="296798" y="0"/>
                  </a:lnTo>
                  <a:lnTo>
                    <a:pt x="309790" y="0"/>
                  </a:lnTo>
                  <a:lnTo>
                    <a:pt x="315896" y="1289"/>
                  </a:lnTo>
                  <a:lnTo>
                    <a:pt x="320753" y="3869"/>
                  </a:lnTo>
                  <a:lnTo>
                    <a:pt x="325716" y="6350"/>
                  </a:lnTo>
                  <a:lnTo>
                    <a:pt x="329735" y="9673"/>
                  </a:lnTo>
                  <a:lnTo>
                    <a:pt x="335888" y="18007"/>
                  </a:lnTo>
                  <a:lnTo>
                    <a:pt x="337025" y="20537"/>
                  </a:lnTo>
                  <a:lnTo>
                    <a:pt x="291188" y="20537"/>
                  </a:lnTo>
                  <a:lnTo>
                    <a:pt x="285882" y="21976"/>
                  </a:lnTo>
                  <a:lnTo>
                    <a:pt x="280424" y="24854"/>
                  </a:lnTo>
                  <a:lnTo>
                    <a:pt x="275071" y="27731"/>
                  </a:lnTo>
                  <a:lnTo>
                    <a:pt x="270909" y="31104"/>
                  </a:lnTo>
                  <a:close/>
                </a:path>
                <a:path w="341629" h="193039">
                  <a:moveTo>
                    <a:pt x="213159" y="192434"/>
                  </a:moveTo>
                  <a:lnTo>
                    <a:pt x="208587" y="192434"/>
                  </a:lnTo>
                  <a:lnTo>
                    <a:pt x="206758" y="192335"/>
                  </a:lnTo>
                  <a:lnTo>
                    <a:pt x="200062" y="189755"/>
                  </a:lnTo>
                  <a:lnTo>
                    <a:pt x="199757" y="189160"/>
                  </a:lnTo>
                  <a:lnTo>
                    <a:pt x="199757" y="187820"/>
                  </a:lnTo>
                  <a:lnTo>
                    <a:pt x="236219" y="6399"/>
                  </a:lnTo>
                  <a:lnTo>
                    <a:pt x="236419" y="4812"/>
                  </a:lnTo>
                  <a:lnTo>
                    <a:pt x="237362" y="3720"/>
                  </a:lnTo>
                  <a:lnTo>
                    <a:pt x="239048" y="3125"/>
                  </a:lnTo>
                  <a:lnTo>
                    <a:pt x="240839" y="2430"/>
                  </a:lnTo>
                  <a:lnTo>
                    <a:pt x="243763" y="2083"/>
                  </a:lnTo>
                  <a:lnTo>
                    <a:pt x="249821" y="2083"/>
                  </a:lnTo>
                  <a:lnTo>
                    <a:pt x="251402" y="2183"/>
                  </a:lnTo>
                  <a:lnTo>
                    <a:pt x="252592" y="2381"/>
                  </a:lnTo>
                  <a:lnTo>
                    <a:pt x="253888" y="2480"/>
                  </a:lnTo>
                  <a:lnTo>
                    <a:pt x="254926" y="2728"/>
                  </a:lnTo>
                  <a:lnTo>
                    <a:pt x="255717" y="3125"/>
                  </a:lnTo>
                  <a:lnTo>
                    <a:pt x="256517" y="3423"/>
                  </a:lnTo>
                  <a:lnTo>
                    <a:pt x="257012" y="3869"/>
                  </a:lnTo>
                  <a:lnTo>
                    <a:pt x="257349" y="4812"/>
                  </a:lnTo>
                  <a:lnTo>
                    <a:pt x="257355" y="6399"/>
                  </a:lnTo>
                  <a:lnTo>
                    <a:pt x="252450" y="31104"/>
                  </a:lnTo>
                  <a:lnTo>
                    <a:pt x="270909" y="31104"/>
                  </a:lnTo>
                  <a:lnTo>
                    <a:pt x="246992" y="70098"/>
                  </a:lnTo>
                  <a:lnTo>
                    <a:pt x="240543" y="102244"/>
                  </a:lnTo>
                  <a:lnTo>
                    <a:pt x="245106" y="108991"/>
                  </a:lnTo>
                  <a:lnTo>
                    <a:pt x="249964" y="114052"/>
                  </a:lnTo>
                  <a:lnTo>
                    <a:pt x="255126" y="117424"/>
                  </a:lnTo>
                  <a:lnTo>
                    <a:pt x="260384" y="120699"/>
                  </a:lnTo>
                  <a:lnTo>
                    <a:pt x="266232" y="122336"/>
                  </a:lnTo>
                  <a:lnTo>
                    <a:pt x="315994" y="122336"/>
                  </a:lnTo>
                  <a:lnTo>
                    <a:pt x="312867" y="125462"/>
                  </a:lnTo>
                  <a:lnTo>
                    <a:pt x="235781" y="125462"/>
                  </a:lnTo>
                  <a:lnTo>
                    <a:pt x="223570" y="187820"/>
                  </a:lnTo>
                  <a:lnTo>
                    <a:pt x="223370" y="188515"/>
                  </a:lnTo>
                  <a:lnTo>
                    <a:pt x="223027" y="189160"/>
                  </a:lnTo>
                  <a:lnTo>
                    <a:pt x="222532" y="189755"/>
                  </a:lnTo>
                  <a:lnTo>
                    <a:pt x="222132" y="190351"/>
                  </a:lnTo>
                  <a:lnTo>
                    <a:pt x="221436" y="190847"/>
                  </a:lnTo>
                  <a:lnTo>
                    <a:pt x="220446" y="191243"/>
                  </a:lnTo>
                  <a:lnTo>
                    <a:pt x="219550" y="191640"/>
                  </a:lnTo>
                  <a:lnTo>
                    <a:pt x="218312" y="191937"/>
                  </a:lnTo>
                  <a:lnTo>
                    <a:pt x="215140" y="192335"/>
                  </a:lnTo>
                  <a:lnTo>
                    <a:pt x="213159" y="192434"/>
                  </a:lnTo>
                  <a:close/>
                </a:path>
                <a:path w="341629" h="193039">
                  <a:moveTo>
                    <a:pt x="315994" y="122336"/>
                  </a:moveTo>
                  <a:lnTo>
                    <a:pt x="277843" y="122336"/>
                  </a:lnTo>
                  <a:lnTo>
                    <a:pt x="282510" y="121145"/>
                  </a:lnTo>
                  <a:lnTo>
                    <a:pt x="286673" y="118764"/>
                  </a:lnTo>
                  <a:lnTo>
                    <a:pt x="306028" y="95398"/>
                  </a:lnTo>
                  <a:lnTo>
                    <a:pt x="308409" y="90239"/>
                  </a:lnTo>
                  <a:lnTo>
                    <a:pt x="310390" y="84931"/>
                  </a:lnTo>
                  <a:lnTo>
                    <a:pt x="313562" y="74016"/>
                  </a:lnTo>
                  <a:lnTo>
                    <a:pt x="314705" y="68609"/>
                  </a:lnTo>
                  <a:lnTo>
                    <a:pt x="315522" y="62408"/>
                  </a:lnTo>
                  <a:lnTo>
                    <a:pt x="316191" y="57794"/>
                  </a:lnTo>
                  <a:lnTo>
                    <a:pt x="316591" y="52933"/>
                  </a:lnTo>
                  <a:lnTo>
                    <a:pt x="316591" y="44499"/>
                  </a:lnTo>
                  <a:lnTo>
                    <a:pt x="316191" y="40679"/>
                  </a:lnTo>
                  <a:lnTo>
                    <a:pt x="315400" y="37206"/>
                  </a:lnTo>
                  <a:lnTo>
                    <a:pt x="314705" y="33734"/>
                  </a:lnTo>
                  <a:lnTo>
                    <a:pt x="313562" y="30758"/>
                  </a:lnTo>
                  <a:lnTo>
                    <a:pt x="310390" y="25796"/>
                  </a:lnTo>
                  <a:lnTo>
                    <a:pt x="308304" y="23911"/>
                  </a:lnTo>
                  <a:lnTo>
                    <a:pt x="305723" y="22621"/>
                  </a:lnTo>
                  <a:lnTo>
                    <a:pt x="303246" y="21233"/>
                  </a:lnTo>
                  <a:lnTo>
                    <a:pt x="300122" y="20537"/>
                  </a:lnTo>
                  <a:lnTo>
                    <a:pt x="337025" y="20537"/>
                  </a:lnTo>
                  <a:lnTo>
                    <a:pt x="338117" y="22969"/>
                  </a:lnTo>
                  <a:lnTo>
                    <a:pt x="340899" y="34379"/>
                  </a:lnTo>
                  <a:lnTo>
                    <a:pt x="341594" y="40481"/>
                  </a:lnTo>
                  <a:lnTo>
                    <a:pt x="341564" y="52933"/>
                  </a:lnTo>
                  <a:lnTo>
                    <a:pt x="332612" y="94108"/>
                  </a:lnTo>
                  <a:lnTo>
                    <a:pt x="325963" y="107751"/>
                  </a:lnTo>
                  <a:lnTo>
                    <a:pt x="322392" y="114398"/>
                  </a:lnTo>
                  <a:lnTo>
                    <a:pt x="318029" y="120302"/>
                  </a:lnTo>
                  <a:lnTo>
                    <a:pt x="315994" y="122336"/>
                  </a:lnTo>
                  <a:close/>
                </a:path>
                <a:path w="341629" h="193039">
                  <a:moveTo>
                    <a:pt x="281072" y="142577"/>
                  </a:moveTo>
                  <a:lnTo>
                    <a:pt x="268271" y="142577"/>
                  </a:lnTo>
                  <a:lnTo>
                    <a:pt x="264356" y="142130"/>
                  </a:lnTo>
                  <a:lnTo>
                    <a:pt x="260784" y="141237"/>
                  </a:lnTo>
                  <a:lnTo>
                    <a:pt x="257212" y="140443"/>
                  </a:lnTo>
                  <a:lnTo>
                    <a:pt x="235781" y="125462"/>
                  </a:lnTo>
                  <a:lnTo>
                    <a:pt x="312867" y="125462"/>
                  </a:lnTo>
                  <a:lnTo>
                    <a:pt x="307809" y="130620"/>
                  </a:lnTo>
                  <a:lnTo>
                    <a:pt x="301951" y="134788"/>
                  </a:lnTo>
                  <a:lnTo>
                    <a:pt x="295312" y="137963"/>
                  </a:lnTo>
                  <a:lnTo>
                    <a:pt x="288664" y="141039"/>
                  </a:lnTo>
                  <a:lnTo>
                    <a:pt x="281072" y="1425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36637" y="2059503"/>
              <a:ext cx="70389" cy="12114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33658" y="1871384"/>
              <a:ext cx="72332" cy="9197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616288" y="2059503"/>
              <a:ext cx="70389" cy="12114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873351" y="2395259"/>
            <a:ext cx="421014" cy="3092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1445682" y="2395259"/>
            <a:ext cx="777240" cy="309880"/>
            <a:chOff x="1445682" y="2395259"/>
            <a:chExt cx="777240" cy="309880"/>
          </a:xfrm>
        </p:grpSpPr>
        <p:sp>
          <p:nvSpPr>
            <p:cNvPr id="30" name="object 30"/>
            <p:cNvSpPr/>
            <p:nvPr/>
          </p:nvSpPr>
          <p:spPr>
            <a:xfrm>
              <a:off x="1445682" y="2408356"/>
              <a:ext cx="561975" cy="188595"/>
            </a:xfrm>
            <a:custGeom>
              <a:avLst/>
              <a:gdLst/>
              <a:ahLst/>
              <a:cxnLst/>
              <a:rect l="l" t="t" r="r" b="b"/>
              <a:pathLst>
                <a:path w="561975" h="188594">
                  <a:moveTo>
                    <a:pt x="16421" y="187968"/>
                  </a:moveTo>
                  <a:lnTo>
                    <a:pt x="10467" y="187968"/>
                  </a:lnTo>
                  <a:lnTo>
                    <a:pt x="8235" y="187770"/>
                  </a:lnTo>
                  <a:lnTo>
                    <a:pt x="0" y="174425"/>
                  </a:lnTo>
                  <a:lnTo>
                    <a:pt x="199" y="172640"/>
                  </a:lnTo>
                  <a:lnTo>
                    <a:pt x="496" y="170754"/>
                  </a:lnTo>
                  <a:lnTo>
                    <a:pt x="893" y="168918"/>
                  </a:lnTo>
                  <a:lnTo>
                    <a:pt x="1389" y="167132"/>
                  </a:lnTo>
                  <a:lnTo>
                    <a:pt x="1885" y="165247"/>
                  </a:lnTo>
                  <a:lnTo>
                    <a:pt x="10620" y="155375"/>
                  </a:lnTo>
                  <a:lnTo>
                    <a:pt x="12601" y="154680"/>
                  </a:lnTo>
                  <a:lnTo>
                    <a:pt x="15430" y="154334"/>
                  </a:lnTo>
                  <a:lnTo>
                    <a:pt x="21878" y="154334"/>
                  </a:lnTo>
                  <a:lnTo>
                    <a:pt x="24107" y="154581"/>
                  </a:lnTo>
                  <a:lnTo>
                    <a:pt x="27479" y="155574"/>
                  </a:lnTo>
                  <a:lnTo>
                    <a:pt x="28774" y="156268"/>
                  </a:lnTo>
                  <a:lnTo>
                    <a:pt x="29670" y="157162"/>
                  </a:lnTo>
                  <a:lnTo>
                    <a:pt x="30660" y="158054"/>
                  </a:lnTo>
                  <a:lnTo>
                    <a:pt x="31308" y="159146"/>
                  </a:lnTo>
                  <a:lnTo>
                    <a:pt x="31603" y="160435"/>
                  </a:lnTo>
                  <a:lnTo>
                    <a:pt x="31994" y="161626"/>
                  </a:lnTo>
                  <a:lnTo>
                    <a:pt x="32194" y="163015"/>
                  </a:lnTo>
                  <a:lnTo>
                    <a:pt x="32082" y="167132"/>
                  </a:lnTo>
                  <a:lnTo>
                    <a:pt x="32051" y="167480"/>
                  </a:lnTo>
                  <a:lnTo>
                    <a:pt x="31746" y="169365"/>
                  </a:lnTo>
                  <a:lnTo>
                    <a:pt x="31556" y="171151"/>
                  </a:lnTo>
                  <a:lnTo>
                    <a:pt x="19097" y="187671"/>
                  </a:lnTo>
                  <a:lnTo>
                    <a:pt x="16421" y="187968"/>
                  </a:lnTo>
                  <a:close/>
                </a:path>
                <a:path w="561975" h="188594">
                  <a:moveTo>
                    <a:pt x="156152" y="187968"/>
                  </a:moveTo>
                  <a:lnTo>
                    <a:pt x="150199" y="187968"/>
                  </a:lnTo>
                  <a:lnTo>
                    <a:pt x="147961" y="187770"/>
                  </a:lnTo>
                  <a:lnTo>
                    <a:pt x="139731" y="174425"/>
                  </a:lnTo>
                  <a:lnTo>
                    <a:pt x="139921" y="172640"/>
                  </a:lnTo>
                  <a:lnTo>
                    <a:pt x="140226" y="170754"/>
                  </a:lnTo>
                  <a:lnTo>
                    <a:pt x="140617" y="168918"/>
                  </a:lnTo>
                  <a:lnTo>
                    <a:pt x="141112" y="167132"/>
                  </a:lnTo>
                  <a:lnTo>
                    <a:pt x="141607" y="165247"/>
                  </a:lnTo>
                  <a:lnTo>
                    <a:pt x="150342" y="155375"/>
                  </a:lnTo>
                  <a:lnTo>
                    <a:pt x="152323" y="154680"/>
                  </a:lnTo>
                  <a:lnTo>
                    <a:pt x="155152" y="154334"/>
                  </a:lnTo>
                  <a:lnTo>
                    <a:pt x="161600" y="154334"/>
                  </a:lnTo>
                  <a:lnTo>
                    <a:pt x="163839" y="154581"/>
                  </a:lnTo>
                  <a:lnTo>
                    <a:pt x="167211" y="155574"/>
                  </a:lnTo>
                  <a:lnTo>
                    <a:pt x="168496" y="156268"/>
                  </a:lnTo>
                  <a:lnTo>
                    <a:pt x="169392" y="157162"/>
                  </a:lnTo>
                  <a:lnTo>
                    <a:pt x="170382" y="158054"/>
                  </a:lnTo>
                  <a:lnTo>
                    <a:pt x="171030" y="159146"/>
                  </a:lnTo>
                  <a:lnTo>
                    <a:pt x="171325" y="160435"/>
                  </a:lnTo>
                  <a:lnTo>
                    <a:pt x="171725" y="161626"/>
                  </a:lnTo>
                  <a:lnTo>
                    <a:pt x="171925" y="163015"/>
                  </a:lnTo>
                  <a:lnTo>
                    <a:pt x="171806" y="167132"/>
                  </a:lnTo>
                  <a:lnTo>
                    <a:pt x="171773" y="167480"/>
                  </a:lnTo>
                  <a:lnTo>
                    <a:pt x="171478" y="169365"/>
                  </a:lnTo>
                  <a:lnTo>
                    <a:pt x="171278" y="171151"/>
                  </a:lnTo>
                  <a:lnTo>
                    <a:pt x="158829" y="187671"/>
                  </a:lnTo>
                  <a:lnTo>
                    <a:pt x="156152" y="187968"/>
                  </a:lnTo>
                  <a:close/>
                </a:path>
                <a:path w="561975" h="188594">
                  <a:moveTo>
                    <a:pt x="295874" y="187968"/>
                  </a:moveTo>
                  <a:lnTo>
                    <a:pt x="289921" y="187968"/>
                  </a:lnTo>
                  <a:lnTo>
                    <a:pt x="287692" y="187770"/>
                  </a:lnTo>
                  <a:lnTo>
                    <a:pt x="279453" y="174425"/>
                  </a:lnTo>
                  <a:lnTo>
                    <a:pt x="279653" y="172640"/>
                  </a:lnTo>
                  <a:lnTo>
                    <a:pt x="279948" y="170754"/>
                  </a:lnTo>
                  <a:lnTo>
                    <a:pt x="280348" y="168918"/>
                  </a:lnTo>
                  <a:lnTo>
                    <a:pt x="280844" y="167132"/>
                  </a:lnTo>
                  <a:lnTo>
                    <a:pt x="281339" y="165247"/>
                  </a:lnTo>
                  <a:lnTo>
                    <a:pt x="290073" y="155375"/>
                  </a:lnTo>
                  <a:lnTo>
                    <a:pt x="292054" y="154680"/>
                  </a:lnTo>
                  <a:lnTo>
                    <a:pt x="294883" y="154334"/>
                  </a:lnTo>
                  <a:lnTo>
                    <a:pt x="301332" y="154334"/>
                  </a:lnTo>
                  <a:lnTo>
                    <a:pt x="303561" y="154581"/>
                  </a:lnTo>
                  <a:lnTo>
                    <a:pt x="306932" y="155574"/>
                  </a:lnTo>
                  <a:lnTo>
                    <a:pt x="308228" y="156268"/>
                  </a:lnTo>
                  <a:lnTo>
                    <a:pt x="309123" y="157162"/>
                  </a:lnTo>
                  <a:lnTo>
                    <a:pt x="310114" y="158054"/>
                  </a:lnTo>
                  <a:lnTo>
                    <a:pt x="310752" y="159146"/>
                  </a:lnTo>
                  <a:lnTo>
                    <a:pt x="311057" y="160435"/>
                  </a:lnTo>
                  <a:lnTo>
                    <a:pt x="311447" y="161626"/>
                  </a:lnTo>
                  <a:lnTo>
                    <a:pt x="311647" y="163015"/>
                  </a:lnTo>
                  <a:lnTo>
                    <a:pt x="311536" y="167132"/>
                  </a:lnTo>
                  <a:lnTo>
                    <a:pt x="311504" y="167480"/>
                  </a:lnTo>
                  <a:lnTo>
                    <a:pt x="311200" y="169365"/>
                  </a:lnTo>
                  <a:lnTo>
                    <a:pt x="311009" y="171151"/>
                  </a:lnTo>
                  <a:lnTo>
                    <a:pt x="298551" y="187671"/>
                  </a:lnTo>
                  <a:lnTo>
                    <a:pt x="295874" y="187968"/>
                  </a:lnTo>
                  <a:close/>
                </a:path>
                <a:path w="561975" h="188594">
                  <a:moveTo>
                    <a:pt x="434262" y="187522"/>
                  </a:moveTo>
                  <a:lnTo>
                    <a:pt x="429700" y="187522"/>
                  </a:lnTo>
                  <a:lnTo>
                    <a:pt x="427814" y="187423"/>
                  </a:lnTo>
                  <a:lnTo>
                    <a:pt x="420248" y="183752"/>
                  </a:lnTo>
                  <a:lnTo>
                    <a:pt x="420423" y="183057"/>
                  </a:lnTo>
                  <a:lnTo>
                    <a:pt x="454798" y="10715"/>
                  </a:lnTo>
                  <a:lnTo>
                    <a:pt x="455589" y="6845"/>
                  </a:lnTo>
                  <a:lnTo>
                    <a:pt x="457180" y="4116"/>
                  </a:lnTo>
                  <a:lnTo>
                    <a:pt x="459561" y="2529"/>
                  </a:lnTo>
                  <a:lnTo>
                    <a:pt x="461942" y="842"/>
                  </a:lnTo>
                  <a:lnTo>
                    <a:pt x="464723" y="0"/>
                  </a:lnTo>
                  <a:lnTo>
                    <a:pt x="509519" y="0"/>
                  </a:lnTo>
                  <a:lnTo>
                    <a:pt x="513787" y="198"/>
                  </a:lnTo>
                  <a:lnTo>
                    <a:pt x="517454" y="594"/>
                  </a:lnTo>
                  <a:lnTo>
                    <a:pt x="521130" y="892"/>
                  </a:lnTo>
                  <a:lnTo>
                    <a:pt x="524702" y="1438"/>
                  </a:lnTo>
                  <a:lnTo>
                    <a:pt x="533332" y="3422"/>
                  </a:lnTo>
                  <a:lnTo>
                    <a:pt x="537999" y="5208"/>
                  </a:lnTo>
                  <a:lnTo>
                    <a:pt x="542161" y="7589"/>
                  </a:lnTo>
                  <a:lnTo>
                    <a:pt x="546429" y="9970"/>
                  </a:lnTo>
                  <a:lnTo>
                    <a:pt x="550000" y="12947"/>
                  </a:lnTo>
                  <a:lnTo>
                    <a:pt x="552877" y="16519"/>
                  </a:lnTo>
                  <a:lnTo>
                    <a:pt x="555754" y="19991"/>
                  </a:lnTo>
                  <a:lnTo>
                    <a:pt x="556046" y="20537"/>
                  </a:lnTo>
                  <a:lnTo>
                    <a:pt x="477573" y="20537"/>
                  </a:lnTo>
                  <a:lnTo>
                    <a:pt x="462837" y="95398"/>
                  </a:lnTo>
                  <a:lnTo>
                    <a:pt x="541048" y="95398"/>
                  </a:lnTo>
                  <a:lnTo>
                    <a:pt x="540428" y="96142"/>
                  </a:lnTo>
                  <a:lnTo>
                    <a:pt x="504561" y="113964"/>
                  </a:lnTo>
                  <a:lnTo>
                    <a:pt x="484411" y="115638"/>
                  </a:lnTo>
                  <a:lnTo>
                    <a:pt x="458665" y="115638"/>
                  </a:lnTo>
                  <a:lnTo>
                    <a:pt x="445273" y="183057"/>
                  </a:lnTo>
                  <a:lnTo>
                    <a:pt x="437834" y="187076"/>
                  </a:lnTo>
                  <a:lnTo>
                    <a:pt x="436244" y="187373"/>
                  </a:lnTo>
                  <a:lnTo>
                    <a:pt x="434262" y="187522"/>
                  </a:lnTo>
                  <a:close/>
                </a:path>
                <a:path w="561975" h="188594">
                  <a:moveTo>
                    <a:pt x="541048" y="95398"/>
                  </a:moveTo>
                  <a:lnTo>
                    <a:pt x="493194" y="95398"/>
                  </a:lnTo>
                  <a:lnTo>
                    <a:pt x="498956" y="94653"/>
                  </a:lnTo>
                  <a:lnTo>
                    <a:pt x="503614" y="93165"/>
                  </a:lnTo>
                  <a:lnTo>
                    <a:pt x="525045" y="78282"/>
                  </a:lnTo>
                  <a:lnTo>
                    <a:pt x="527531" y="74909"/>
                  </a:lnTo>
                  <a:lnTo>
                    <a:pt x="529512" y="71437"/>
                  </a:lnTo>
                  <a:lnTo>
                    <a:pt x="530998" y="67865"/>
                  </a:lnTo>
                  <a:lnTo>
                    <a:pt x="532589" y="64193"/>
                  </a:lnTo>
                  <a:lnTo>
                    <a:pt x="533732" y="60522"/>
                  </a:lnTo>
                  <a:lnTo>
                    <a:pt x="535113" y="53081"/>
                  </a:lnTo>
                  <a:lnTo>
                    <a:pt x="535465" y="49608"/>
                  </a:lnTo>
                  <a:lnTo>
                    <a:pt x="535465" y="40481"/>
                  </a:lnTo>
                  <a:lnTo>
                    <a:pt x="533979" y="35371"/>
                  </a:lnTo>
                  <a:lnTo>
                    <a:pt x="530998" y="31104"/>
                  </a:lnTo>
                  <a:lnTo>
                    <a:pt x="528122" y="26838"/>
                  </a:lnTo>
                  <a:lnTo>
                    <a:pt x="523607" y="23861"/>
                  </a:lnTo>
                  <a:lnTo>
                    <a:pt x="517454" y="22175"/>
                  </a:lnTo>
                  <a:lnTo>
                    <a:pt x="515177" y="21480"/>
                  </a:lnTo>
                  <a:lnTo>
                    <a:pt x="512644" y="21034"/>
                  </a:lnTo>
                  <a:lnTo>
                    <a:pt x="507090" y="20636"/>
                  </a:lnTo>
                  <a:lnTo>
                    <a:pt x="504109" y="20537"/>
                  </a:lnTo>
                  <a:lnTo>
                    <a:pt x="556046" y="20537"/>
                  </a:lnTo>
                  <a:lnTo>
                    <a:pt x="557935" y="24060"/>
                  </a:lnTo>
                  <a:lnTo>
                    <a:pt x="559421" y="28723"/>
                  </a:lnTo>
                  <a:lnTo>
                    <a:pt x="561011" y="33286"/>
                  </a:lnTo>
                  <a:lnTo>
                    <a:pt x="561802" y="38347"/>
                  </a:lnTo>
                  <a:lnTo>
                    <a:pt x="561731" y="49608"/>
                  </a:lnTo>
                  <a:lnTo>
                    <a:pt x="561211" y="54321"/>
                  </a:lnTo>
                  <a:lnTo>
                    <a:pt x="558830" y="65533"/>
                  </a:lnTo>
                  <a:lnTo>
                    <a:pt x="556897" y="70990"/>
                  </a:lnTo>
                  <a:lnTo>
                    <a:pt x="554220" y="76348"/>
                  </a:lnTo>
                  <a:lnTo>
                    <a:pt x="551639" y="81607"/>
                  </a:lnTo>
                  <a:lnTo>
                    <a:pt x="548362" y="86617"/>
                  </a:lnTo>
                  <a:lnTo>
                    <a:pt x="541048" y="953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10799" y="2614333"/>
              <a:ext cx="64198" cy="9077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78769" y="2395259"/>
              <a:ext cx="72323" cy="9197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58513" y="2614333"/>
              <a:ext cx="64188" cy="9077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2318961" y="2356266"/>
            <a:ext cx="1894566" cy="34825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41991" y="2356266"/>
            <a:ext cx="440120" cy="34825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4933435" y="2395259"/>
            <a:ext cx="796290" cy="309880"/>
            <a:chOff x="4933435" y="2395259"/>
            <a:chExt cx="796290" cy="309880"/>
          </a:xfrm>
        </p:grpSpPr>
        <p:sp>
          <p:nvSpPr>
            <p:cNvPr id="37" name="object 37"/>
            <p:cNvSpPr/>
            <p:nvPr/>
          </p:nvSpPr>
          <p:spPr>
            <a:xfrm>
              <a:off x="4933435" y="2408356"/>
              <a:ext cx="561975" cy="188595"/>
            </a:xfrm>
            <a:custGeom>
              <a:avLst/>
              <a:gdLst/>
              <a:ahLst/>
              <a:cxnLst/>
              <a:rect l="l" t="t" r="r" b="b"/>
              <a:pathLst>
                <a:path w="561975" h="188594">
                  <a:moveTo>
                    <a:pt x="16421" y="187968"/>
                  </a:moveTo>
                  <a:lnTo>
                    <a:pt x="10467" y="187968"/>
                  </a:lnTo>
                  <a:lnTo>
                    <a:pt x="8229" y="187770"/>
                  </a:lnTo>
                  <a:lnTo>
                    <a:pt x="0" y="174425"/>
                  </a:lnTo>
                  <a:lnTo>
                    <a:pt x="190" y="172640"/>
                  </a:lnTo>
                  <a:lnTo>
                    <a:pt x="10610" y="155375"/>
                  </a:lnTo>
                  <a:lnTo>
                    <a:pt x="12592" y="154680"/>
                  </a:lnTo>
                  <a:lnTo>
                    <a:pt x="15420" y="154334"/>
                  </a:lnTo>
                  <a:lnTo>
                    <a:pt x="21869" y="154334"/>
                  </a:lnTo>
                  <a:lnTo>
                    <a:pt x="24107" y="154581"/>
                  </a:lnTo>
                  <a:lnTo>
                    <a:pt x="27479" y="155574"/>
                  </a:lnTo>
                  <a:lnTo>
                    <a:pt x="28765" y="156268"/>
                  </a:lnTo>
                  <a:lnTo>
                    <a:pt x="29660" y="157162"/>
                  </a:lnTo>
                  <a:lnTo>
                    <a:pt x="30651" y="158054"/>
                  </a:lnTo>
                  <a:lnTo>
                    <a:pt x="31299" y="159146"/>
                  </a:lnTo>
                  <a:lnTo>
                    <a:pt x="31594" y="160435"/>
                  </a:lnTo>
                  <a:lnTo>
                    <a:pt x="31994" y="161626"/>
                  </a:lnTo>
                  <a:lnTo>
                    <a:pt x="32194" y="163015"/>
                  </a:lnTo>
                  <a:lnTo>
                    <a:pt x="32194" y="165892"/>
                  </a:lnTo>
                  <a:lnTo>
                    <a:pt x="32042" y="167480"/>
                  </a:lnTo>
                  <a:lnTo>
                    <a:pt x="31746" y="169365"/>
                  </a:lnTo>
                  <a:lnTo>
                    <a:pt x="31546" y="171151"/>
                  </a:lnTo>
                  <a:lnTo>
                    <a:pt x="19097" y="187671"/>
                  </a:lnTo>
                  <a:lnTo>
                    <a:pt x="16421" y="187968"/>
                  </a:lnTo>
                  <a:close/>
                </a:path>
                <a:path w="561975" h="188594">
                  <a:moveTo>
                    <a:pt x="156143" y="187968"/>
                  </a:moveTo>
                  <a:lnTo>
                    <a:pt x="150189" y="187968"/>
                  </a:lnTo>
                  <a:lnTo>
                    <a:pt x="147961" y="187770"/>
                  </a:lnTo>
                  <a:lnTo>
                    <a:pt x="139721" y="174425"/>
                  </a:lnTo>
                  <a:lnTo>
                    <a:pt x="139921" y="172640"/>
                  </a:lnTo>
                  <a:lnTo>
                    <a:pt x="140217" y="170754"/>
                  </a:lnTo>
                  <a:lnTo>
                    <a:pt x="140617" y="168918"/>
                  </a:lnTo>
                  <a:lnTo>
                    <a:pt x="141112" y="167132"/>
                  </a:lnTo>
                  <a:lnTo>
                    <a:pt x="141607" y="165247"/>
                  </a:lnTo>
                  <a:lnTo>
                    <a:pt x="150342" y="155375"/>
                  </a:lnTo>
                  <a:lnTo>
                    <a:pt x="152323" y="154680"/>
                  </a:lnTo>
                  <a:lnTo>
                    <a:pt x="155152" y="154334"/>
                  </a:lnTo>
                  <a:lnTo>
                    <a:pt x="161600" y="154334"/>
                  </a:lnTo>
                  <a:lnTo>
                    <a:pt x="163829" y="154581"/>
                  </a:lnTo>
                  <a:lnTo>
                    <a:pt x="167201" y="155574"/>
                  </a:lnTo>
                  <a:lnTo>
                    <a:pt x="168496" y="156268"/>
                  </a:lnTo>
                  <a:lnTo>
                    <a:pt x="169392" y="157162"/>
                  </a:lnTo>
                  <a:lnTo>
                    <a:pt x="170382" y="158054"/>
                  </a:lnTo>
                  <a:lnTo>
                    <a:pt x="171030" y="159146"/>
                  </a:lnTo>
                  <a:lnTo>
                    <a:pt x="171325" y="160435"/>
                  </a:lnTo>
                  <a:lnTo>
                    <a:pt x="171716" y="161626"/>
                  </a:lnTo>
                  <a:lnTo>
                    <a:pt x="171916" y="163015"/>
                  </a:lnTo>
                  <a:lnTo>
                    <a:pt x="171804" y="167132"/>
                  </a:lnTo>
                  <a:lnTo>
                    <a:pt x="171773" y="167480"/>
                  </a:lnTo>
                  <a:lnTo>
                    <a:pt x="171468" y="169365"/>
                  </a:lnTo>
                  <a:lnTo>
                    <a:pt x="171278" y="171151"/>
                  </a:lnTo>
                  <a:lnTo>
                    <a:pt x="158819" y="187671"/>
                  </a:lnTo>
                  <a:lnTo>
                    <a:pt x="156143" y="187968"/>
                  </a:lnTo>
                  <a:close/>
                </a:path>
                <a:path w="561975" h="188594">
                  <a:moveTo>
                    <a:pt x="295874" y="187968"/>
                  </a:moveTo>
                  <a:lnTo>
                    <a:pt x="289921" y="187968"/>
                  </a:lnTo>
                  <a:lnTo>
                    <a:pt x="287683" y="187770"/>
                  </a:lnTo>
                  <a:lnTo>
                    <a:pt x="279453" y="174425"/>
                  </a:lnTo>
                  <a:lnTo>
                    <a:pt x="279643" y="172640"/>
                  </a:lnTo>
                  <a:lnTo>
                    <a:pt x="279948" y="170754"/>
                  </a:lnTo>
                  <a:lnTo>
                    <a:pt x="280339" y="168918"/>
                  </a:lnTo>
                  <a:lnTo>
                    <a:pt x="280834" y="167132"/>
                  </a:lnTo>
                  <a:lnTo>
                    <a:pt x="281329" y="165247"/>
                  </a:lnTo>
                  <a:lnTo>
                    <a:pt x="290064" y="155375"/>
                  </a:lnTo>
                  <a:lnTo>
                    <a:pt x="292045" y="154680"/>
                  </a:lnTo>
                  <a:lnTo>
                    <a:pt x="294874" y="154334"/>
                  </a:lnTo>
                  <a:lnTo>
                    <a:pt x="301322" y="154334"/>
                  </a:lnTo>
                  <a:lnTo>
                    <a:pt x="303561" y="154581"/>
                  </a:lnTo>
                  <a:lnTo>
                    <a:pt x="306932" y="155574"/>
                  </a:lnTo>
                  <a:lnTo>
                    <a:pt x="308218" y="156268"/>
                  </a:lnTo>
                  <a:lnTo>
                    <a:pt x="309114" y="157162"/>
                  </a:lnTo>
                  <a:lnTo>
                    <a:pt x="310104" y="158054"/>
                  </a:lnTo>
                  <a:lnTo>
                    <a:pt x="310752" y="159146"/>
                  </a:lnTo>
                  <a:lnTo>
                    <a:pt x="311047" y="160435"/>
                  </a:lnTo>
                  <a:lnTo>
                    <a:pt x="311447" y="161626"/>
                  </a:lnTo>
                  <a:lnTo>
                    <a:pt x="311647" y="163015"/>
                  </a:lnTo>
                  <a:lnTo>
                    <a:pt x="311528" y="167132"/>
                  </a:lnTo>
                  <a:lnTo>
                    <a:pt x="311495" y="167480"/>
                  </a:lnTo>
                  <a:lnTo>
                    <a:pt x="311200" y="169365"/>
                  </a:lnTo>
                  <a:lnTo>
                    <a:pt x="311000" y="171151"/>
                  </a:lnTo>
                  <a:lnTo>
                    <a:pt x="298551" y="187671"/>
                  </a:lnTo>
                  <a:lnTo>
                    <a:pt x="295874" y="187968"/>
                  </a:lnTo>
                  <a:close/>
                </a:path>
                <a:path w="561975" h="188594">
                  <a:moveTo>
                    <a:pt x="434253" y="187522"/>
                  </a:moveTo>
                  <a:lnTo>
                    <a:pt x="429690" y="187522"/>
                  </a:lnTo>
                  <a:lnTo>
                    <a:pt x="427805" y="187423"/>
                  </a:lnTo>
                  <a:lnTo>
                    <a:pt x="420238" y="183752"/>
                  </a:lnTo>
                  <a:lnTo>
                    <a:pt x="420413" y="183057"/>
                  </a:lnTo>
                  <a:lnTo>
                    <a:pt x="454798" y="10715"/>
                  </a:lnTo>
                  <a:lnTo>
                    <a:pt x="455589" y="6845"/>
                  </a:lnTo>
                  <a:lnTo>
                    <a:pt x="457180" y="4116"/>
                  </a:lnTo>
                  <a:lnTo>
                    <a:pt x="459561" y="2529"/>
                  </a:lnTo>
                  <a:lnTo>
                    <a:pt x="461942" y="842"/>
                  </a:lnTo>
                  <a:lnTo>
                    <a:pt x="464714" y="0"/>
                  </a:lnTo>
                  <a:lnTo>
                    <a:pt x="509510" y="0"/>
                  </a:lnTo>
                  <a:lnTo>
                    <a:pt x="513777" y="198"/>
                  </a:lnTo>
                  <a:lnTo>
                    <a:pt x="517454" y="594"/>
                  </a:lnTo>
                  <a:lnTo>
                    <a:pt x="521121" y="892"/>
                  </a:lnTo>
                  <a:lnTo>
                    <a:pt x="524693" y="1438"/>
                  </a:lnTo>
                  <a:lnTo>
                    <a:pt x="533322" y="3422"/>
                  </a:lnTo>
                  <a:lnTo>
                    <a:pt x="537989" y="5208"/>
                  </a:lnTo>
                  <a:lnTo>
                    <a:pt x="542152" y="7589"/>
                  </a:lnTo>
                  <a:lnTo>
                    <a:pt x="546419" y="9970"/>
                  </a:lnTo>
                  <a:lnTo>
                    <a:pt x="549991" y="12947"/>
                  </a:lnTo>
                  <a:lnTo>
                    <a:pt x="552868" y="16519"/>
                  </a:lnTo>
                  <a:lnTo>
                    <a:pt x="555754" y="19991"/>
                  </a:lnTo>
                  <a:lnTo>
                    <a:pt x="556046" y="20537"/>
                  </a:lnTo>
                  <a:lnTo>
                    <a:pt x="477563" y="20537"/>
                  </a:lnTo>
                  <a:lnTo>
                    <a:pt x="462828" y="95398"/>
                  </a:lnTo>
                  <a:lnTo>
                    <a:pt x="541039" y="95398"/>
                  </a:lnTo>
                  <a:lnTo>
                    <a:pt x="540418" y="96142"/>
                  </a:lnTo>
                  <a:lnTo>
                    <a:pt x="504561" y="113964"/>
                  </a:lnTo>
                  <a:lnTo>
                    <a:pt x="484411" y="115638"/>
                  </a:lnTo>
                  <a:lnTo>
                    <a:pt x="458665" y="115638"/>
                  </a:lnTo>
                  <a:lnTo>
                    <a:pt x="445273" y="183057"/>
                  </a:lnTo>
                  <a:lnTo>
                    <a:pt x="437825" y="187076"/>
                  </a:lnTo>
                  <a:lnTo>
                    <a:pt x="436244" y="187373"/>
                  </a:lnTo>
                  <a:lnTo>
                    <a:pt x="434253" y="187522"/>
                  </a:lnTo>
                  <a:close/>
                </a:path>
                <a:path w="561975" h="188594">
                  <a:moveTo>
                    <a:pt x="541039" y="95398"/>
                  </a:moveTo>
                  <a:lnTo>
                    <a:pt x="493194" y="95398"/>
                  </a:lnTo>
                  <a:lnTo>
                    <a:pt x="498947" y="94653"/>
                  </a:lnTo>
                  <a:lnTo>
                    <a:pt x="503614" y="93165"/>
                  </a:lnTo>
                  <a:lnTo>
                    <a:pt x="530998" y="67865"/>
                  </a:lnTo>
                  <a:lnTo>
                    <a:pt x="532579" y="64193"/>
                  </a:lnTo>
                  <a:lnTo>
                    <a:pt x="533722" y="60522"/>
                  </a:lnTo>
                  <a:lnTo>
                    <a:pt x="535113" y="53081"/>
                  </a:lnTo>
                  <a:lnTo>
                    <a:pt x="535456" y="49608"/>
                  </a:lnTo>
                  <a:lnTo>
                    <a:pt x="535456" y="40481"/>
                  </a:lnTo>
                  <a:lnTo>
                    <a:pt x="533970" y="35371"/>
                  </a:lnTo>
                  <a:lnTo>
                    <a:pt x="530998" y="31104"/>
                  </a:lnTo>
                  <a:lnTo>
                    <a:pt x="528122" y="26838"/>
                  </a:lnTo>
                  <a:lnTo>
                    <a:pt x="523607" y="23861"/>
                  </a:lnTo>
                  <a:lnTo>
                    <a:pt x="517454" y="22175"/>
                  </a:lnTo>
                  <a:lnTo>
                    <a:pt x="515168" y="21480"/>
                  </a:lnTo>
                  <a:lnTo>
                    <a:pt x="512644" y="21034"/>
                  </a:lnTo>
                  <a:lnTo>
                    <a:pt x="507081" y="20636"/>
                  </a:lnTo>
                  <a:lnTo>
                    <a:pt x="504109" y="20537"/>
                  </a:lnTo>
                  <a:lnTo>
                    <a:pt x="556046" y="20537"/>
                  </a:lnTo>
                  <a:lnTo>
                    <a:pt x="557935" y="24060"/>
                  </a:lnTo>
                  <a:lnTo>
                    <a:pt x="559421" y="28723"/>
                  </a:lnTo>
                  <a:lnTo>
                    <a:pt x="561011" y="33286"/>
                  </a:lnTo>
                  <a:lnTo>
                    <a:pt x="561802" y="38347"/>
                  </a:lnTo>
                  <a:lnTo>
                    <a:pt x="561730" y="49608"/>
                  </a:lnTo>
                  <a:lnTo>
                    <a:pt x="561202" y="54321"/>
                  </a:lnTo>
                  <a:lnTo>
                    <a:pt x="558821" y="65533"/>
                  </a:lnTo>
                  <a:lnTo>
                    <a:pt x="556887" y="70990"/>
                  </a:lnTo>
                  <a:lnTo>
                    <a:pt x="554211" y="76348"/>
                  </a:lnTo>
                  <a:lnTo>
                    <a:pt x="551629" y="81607"/>
                  </a:lnTo>
                  <a:lnTo>
                    <a:pt x="548362" y="86617"/>
                  </a:lnTo>
                  <a:lnTo>
                    <a:pt x="541039" y="953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98542" y="2614333"/>
              <a:ext cx="64198" cy="9077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66990" y="2395259"/>
              <a:ext cx="84728" cy="9197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65363" y="2614333"/>
              <a:ext cx="64198" cy="9077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5812990" y="2394217"/>
            <a:ext cx="950384" cy="31089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16857" y="2391984"/>
            <a:ext cx="1427223" cy="31312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23185" y="2394663"/>
            <a:ext cx="413384" cy="203200"/>
          </a:xfrm>
          <a:custGeom>
            <a:avLst/>
            <a:gdLst/>
            <a:ahLst/>
            <a:cxnLst/>
            <a:rect l="l" t="t" r="r" b="b"/>
            <a:pathLst>
              <a:path w="413384" h="203200">
                <a:moveTo>
                  <a:pt x="12258" y="93166"/>
                </a:moveTo>
                <a:lnTo>
                  <a:pt x="10372" y="93166"/>
                </a:lnTo>
                <a:lnTo>
                  <a:pt x="9677" y="92968"/>
                </a:lnTo>
                <a:lnTo>
                  <a:pt x="6488" y="80467"/>
                </a:lnTo>
                <a:lnTo>
                  <a:pt x="6553" y="79672"/>
                </a:lnTo>
                <a:lnTo>
                  <a:pt x="6848" y="78283"/>
                </a:lnTo>
                <a:lnTo>
                  <a:pt x="7248" y="76895"/>
                </a:lnTo>
                <a:lnTo>
                  <a:pt x="8086" y="75605"/>
                </a:lnTo>
                <a:lnTo>
                  <a:pt x="9382" y="74414"/>
                </a:lnTo>
                <a:lnTo>
                  <a:pt x="10667" y="73124"/>
                </a:lnTo>
                <a:lnTo>
                  <a:pt x="40481" y="61912"/>
                </a:lnTo>
                <a:lnTo>
                  <a:pt x="45443" y="60920"/>
                </a:lnTo>
                <a:lnTo>
                  <a:pt x="50406" y="60424"/>
                </a:lnTo>
                <a:lnTo>
                  <a:pt x="64693" y="60424"/>
                </a:lnTo>
                <a:lnTo>
                  <a:pt x="72627" y="61516"/>
                </a:lnTo>
                <a:lnTo>
                  <a:pt x="79181" y="63699"/>
                </a:lnTo>
                <a:lnTo>
                  <a:pt x="85724" y="65782"/>
                </a:lnTo>
                <a:lnTo>
                  <a:pt x="90982" y="68857"/>
                </a:lnTo>
                <a:lnTo>
                  <a:pt x="94954" y="72926"/>
                </a:lnTo>
                <a:lnTo>
                  <a:pt x="99021" y="76994"/>
                </a:lnTo>
                <a:lnTo>
                  <a:pt x="100626" y="79771"/>
                </a:lnTo>
                <a:lnTo>
                  <a:pt x="47434" y="79771"/>
                </a:lnTo>
                <a:lnTo>
                  <a:pt x="42167" y="80467"/>
                </a:lnTo>
                <a:lnTo>
                  <a:pt x="13992" y="92472"/>
                </a:lnTo>
                <a:lnTo>
                  <a:pt x="12258" y="93166"/>
                </a:lnTo>
                <a:close/>
              </a:path>
              <a:path w="413384" h="203200">
                <a:moveTo>
                  <a:pt x="52787" y="203002"/>
                </a:moveTo>
                <a:lnTo>
                  <a:pt x="38204" y="203002"/>
                </a:lnTo>
                <a:lnTo>
                  <a:pt x="32051" y="202108"/>
                </a:lnTo>
                <a:lnTo>
                  <a:pt x="26498" y="200322"/>
                </a:lnTo>
                <a:lnTo>
                  <a:pt x="20935" y="198635"/>
                </a:lnTo>
                <a:lnTo>
                  <a:pt x="0" y="169813"/>
                </a:lnTo>
                <a:lnTo>
                  <a:pt x="0" y="156220"/>
                </a:lnTo>
                <a:lnTo>
                  <a:pt x="29765" y="124866"/>
                </a:lnTo>
                <a:lnTo>
                  <a:pt x="65036" y="120402"/>
                </a:lnTo>
                <a:lnTo>
                  <a:pt x="82895" y="120402"/>
                </a:lnTo>
                <a:lnTo>
                  <a:pt x="82895" y="105320"/>
                </a:lnTo>
                <a:lnTo>
                  <a:pt x="82352" y="100955"/>
                </a:lnTo>
                <a:lnTo>
                  <a:pt x="81267" y="97185"/>
                </a:lnTo>
                <a:lnTo>
                  <a:pt x="80267" y="93315"/>
                </a:lnTo>
                <a:lnTo>
                  <a:pt x="58740" y="79771"/>
                </a:lnTo>
                <a:lnTo>
                  <a:pt x="100626" y="79771"/>
                </a:lnTo>
                <a:lnTo>
                  <a:pt x="101945" y="82053"/>
                </a:lnTo>
                <a:lnTo>
                  <a:pt x="103752" y="88156"/>
                </a:lnTo>
                <a:lnTo>
                  <a:pt x="105622" y="94159"/>
                </a:lnTo>
                <a:lnTo>
                  <a:pt x="106525" y="100955"/>
                </a:lnTo>
                <a:lnTo>
                  <a:pt x="106565" y="137666"/>
                </a:lnTo>
                <a:lnTo>
                  <a:pt x="56111" y="137666"/>
                </a:lnTo>
                <a:lnTo>
                  <a:pt x="50406" y="138212"/>
                </a:lnTo>
                <a:lnTo>
                  <a:pt x="40785" y="140394"/>
                </a:lnTo>
                <a:lnTo>
                  <a:pt x="36814" y="142031"/>
                </a:lnTo>
                <a:lnTo>
                  <a:pt x="33642" y="144214"/>
                </a:lnTo>
                <a:lnTo>
                  <a:pt x="30460" y="146297"/>
                </a:lnTo>
                <a:lnTo>
                  <a:pt x="28127" y="148878"/>
                </a:lnTo>
                <a:lnTo>
                  <a:pt x="26641" y="151953"/>
                </a:lnTo>
                <a:lnTo>
                  <a:pt x="25155" y="154930"/>
                </a:lnTo>
                <a:lnTo>
                  <a:pt x="24412" y="158403"/>
                </a:lnTo>
                <a:lnTo>
                  <a:pt x="24412" y="169118"/>
                </a:lnTo>
                <a:lnTo>
                  <a:pt x="26546" y="174476"/>
                </a:lnTo>
                <a:lnTo>
                  <a:pt x="35080" y="182413"/>
                </a:lnTo>
                <a:lnTo>
                  <a:pt x="41081" y="184397"/>
                </a:lnTo>
                <a:lnTo>
                  <a:pt x="85612" y="184397"/>
                </a:lnTo>
                <a:lnTo>
                  <a:pt x="80371" y="190004"/>
                </a:lnTo>
                <a:lnTo>
                  <a:pt x="74066" y="194717"/>
                </a:lnTo>
                <a:lnTo>
                  <a:pt x="67122" y="198090"/>
                </a:lnTo>
                <a:lnTo>
                  <a:pt x="60178" y="201364"/>
                </a:lnTo>
                <a:lnTo>
                  <a:pt x="52787" y="203002"/>
                </a:lnTo>
                <a:close/>
              </a:path>
              <a:path w="413384" h="203200">
                <a:moveTo>
                  <a:pt x="85612" y="184397"/>
                </a:moveTo>
                <a:lnTo>
                  <a:pt x="55073" y="184397"/>
                </a:lnTo>
                <a:lnTo>
                  <a:pt x="60826" y="182811"/>
                </a:lnTo>
                <a:lnTo>
                  <a:pt x="66084" y="179635"/>
                </a:lnTo>
                <a:lnTo>
                  <a:pt x="71437" y="176460"/>
                </a:lnTo>
                <a:lnTo>
                  <a:pt x="77047" y="171648"/>
                </a:lnTo>
                <a:lnTo>
                  <a:pt x="82895" y="165199"/>
                </a:lnTo>
                <a:lnTo>
                  <a:pt x="82895" y="137666"/>
                </a:lnTo>
                <a:lnTo>
                  <a:pt x="106565" y="137666"/>
                </a:lnTo>
                <a:lnTo>
                  <a:pt x="106565" y="183952"/>
                </a:lnTo>
                <a:lnTo>
                  <a:pt x="86029" y="183952"/>
                </a:lnTo>
                <a:lnTo>
                  <a:pt x="85612" y="184397"/>
                </a:lnTo>
                <a:close/>
              </a:path>
              <a:path w="413384" h="203200">
                <a:moveTo>
                  <a:pt x="98878" y="201215"/>
                </a:moveTo>
                <a:lnTo>
                  <a:pt x="93811" y="201215"/>
                </a:lnTo>
                <a:lnTo>
                  <a:pt x="91830" y="201066"/>
                </a:lnTo>
                <a:lnTo>
                  <a:pt x="86029" y="183952"/>
                </a:lnTo>
                <a:lnTo>
                  <a:pt x="106565" y="183952"/>
                </a:lnTo>
                <a:lnTo>
                  <a:pt x="106518" y="198090"/>
                </a:lnTo>
                <a:lnTo>
                  <a:pt x="106165" y="198833"/>
                </a:lnTo>
                <a:lnTo>
                  <a:pt x="105374" y="199430"/>
                </a:lnTo>
                <a:lnTo>
                  <a:pt x="104679" y="200025"/>
                </a:lnTo>
                <a:lnTo>
                  <a:pt x="103641" y="200471"/>
                </a:lnTo>
                <a:lnTo>
                  <a:pt x="100860" y="201066"/>
                </a:lnTo>
                <a:lnTo>
                  <a:pt x="98878" y="201215"/>
                </a:lnTo>
                <a:close/>
              </a:path>
              <a:path w="413384" h="203200">
                <a:moveTo>
                  <a:pt x="195989" y="84088"/>
                </a:moveTo>
                <a:lnTo>
                  <a:pt x="170230" y="84088"/>
                </a:lnTo>
                <a:lnTo>
                  <a:pt x="175665" y="78395"/>
                </a:lnTo>
                <a:lnTo>
                  <a:pt x="206549" y="60424"/>
                </a:lnTo>
                <a:lnTo>
                  <a:pt x="222617" y="60424"/>
                </a:lnTo>
                <a:lnTo>
                  <a:pt x="229866" y="61912"/>
                </a:lnTo>
                <a:lnTo>
                  <a:pt x="235714" y="64889"/>
                </a:lnTo>
                <a:lnTo>
                  <a:pt x="241667" y="67766"/>
                </a:lnTo>
                <a:lnTo>
                  <a:pt x="246477" y="71685"/>
                </a:lnTo>
                <a:lnTo>
                  <a:pt x="250154" y="76646"/>
                </a:lnTo>
                <a:lnTo>
                  <a:pt x="253522" y="81111"/>
                </a:lnTo>
                <a:lnTo>
                  <a:pt x="203120" y="81111"/>
                </a:lnTo>
                <a:lnTo>
                  <a:pt x="197167" y="83244"/>
                </a:lnTo>
                <a:lnTo>
                  <a:pt x="195989" y="84088"/>
                </a:lnTo>
                <a:close/>
              </a:path>
              <a:path w="413384" h="203200">
                <a:moveTo>
                  <a:pt x="162943" y="201215"/>
                </a:moveTo>
                <a:lnTo>
                  <a:pt x="158181" y="201215"/>
                </a:lnTo>
                <a:lnTo>
                  <a:pt x="156190" y="201116"/>
                </a:lnTo>
                <a:lnTo>
                  <a:pt x="148656" y="197544"/>
                </a:lnTo>
                <a:lnTo>
                  <a:pt x="148656" y="66179"/>
                </a:lnTo>
                <a:lnTo>
                  <a:pt x="148799" y="65534"/>
                </a:lnTo>
                <a:lnTo>
                  <a:pt x="149177" y="64889"/>
                </a:lnTo>
                <a:lnTo>
                  <a:pt x="149399" y="64443"/>
                </a:lnTo>
                <a:lnTo>
                  <a:pt x="154161" y="62805"/>
                </a:lnTo>
                <a:lnTo>
                  <a:pt x="155552" y="62607"/>
                </a:lnTo>
                <a:lnTo>
                  <a:pt x="157333" y="62508"/>
                </a:lnTo>
                <a:lnTo>
                  <a:pt x="161600" y="62508"/>
                </a:lnTo>
                <a:lnTo>
                  <a:pt x="163334" y="62607"/>
                </a:lnTo>
                <a:lnTo>
                  <a:pt x="164725" y="62805"/>
                </a:lnTo>
                <a:lnTo>
                  <a:pt x="166115" y="62904"/>
                </a:lnTo>
                <a:lnTo>
                  <a:pt x="167211" y="63153"/>
                </a:lnTo>
                <a:lnTo>
                  <a:pt x="168792" y="63946"/>
                </a:lnTo>
                <a:lnTo>
                  <a:pt x="169344" y="64443"/>
                </a:lnTo>
                <a:lnTo>
                  <a:pt x="169639" y="65038"/>
                </a:lnTo>
                <a:lnTo>
                  <a:pt x="170039" y="65534"/>
                </a:lnTo>
                <a:lnTo>
                  <a:pt x="170230" y="66179"/>
                </a:lnTo>
                <a:lnTo>
                  <a:pt x="170230" y="84088"/>
                </a:lnTo>
                <a:lnTo>
                  <a:pt x="195989" y="84088"/>
                </a:lnTo>
                <a:lnTo>
                  <a:pt x="172468" y="105965"/>
                </a:lnTo>
                <a:lnTo>
                  <a:pt x="172468" y="197544"/>
                </a:lnTo>
                <a:lnTo>
                  <a:pt x="172268" y="198190"/>
                </a:lnTo>
                <a:lnTo>
                  <a:pt x="171468" y="199181"/>
                </a:lnTo>
                <a:lnTo>
                  <a:pt x="170830" y="199628"/>
                </a:lnTo>
                <a:lnTo>
                  <a:pt x="169935" y="200025"/>
                </a:lnTo>
                <a:lnTo>
                  <a:pt x="169144" y="200421"/>
                </a:lnTo>
                <a:lnTo>
                  <a:pt x="167953" y="200719"/>
                </a:lnTo>
                <a:lnTo>
                  <a:pt x="164877" y="201116"/>
                </a:lnTo>
                <a:lnTo>
                  <a:pt x="162943" y="201215"/>
                </a:lnTo>
                <a:close/>
              </a:path>
              <a:path w="413384" h="203200">
                <a:moveTo>
                  <a:pt x="250945" y="201215"/>
                </a:moveTo>
                <a:lnTo>
                  <a:pt x="246182" y="201215"/>
                </a:lnTo>
                <a:lnTo>
                  <a:pt x="244153" y="201116"/>
                </a:lnTo>
                <a:lnTo>
                  <a:pt x="236610" y="197544"/>
                </a:lnTo>
                <a:lnTo>
                  <a:pt x="236610" y="113357"/>
                </a:lnTo>
                <a:lnTo>
                  <a:pt x="236019" y="107454"/>
                </a:lnTo>
                <a:lnTo>
                  <a:pt x="234828" y="102989"/>
                </a:lnTo>
                <a:lnTo>
                  <a:pt x="233733" y="98425"/>
                </a:lnTo>
                <a:lnTo>
                  <a:pt x="232047" y="94505"/>
                </a:lnTo>
                <a:lnTo>
                  <a:pt x="229761" y="91232"/>
                </a:lnTo>
                <a:lnTo>
                  <a:pt x="227580" y="87957"/>
                </a:lnTo>
                <a:lnTo>
                  <a:pt x="224751" y="85477"/>
                </a:lnTo>
                <a:lnTo>
                  <a:pt x="221284" y="83790"/>
                </a:lnTo>
                <a:lnTo>
                  <a:pt x="217807" y="82004"/>
                </a:lnTo>
                <a:lnTo>
                  <a:pt x="213740" y="81111"/>
                </a:lnTo>
                <a:lnTo>
                  <a:pt x="253522" y="81111"/>
                </a:lnTo>
                <a:lnTo>
                  <a:pt x="253821" y="81508"/>
                </a:lnTo>
                <a:lnTo>
                  <a:pt x="256450" y="87263"/>
                </a:lnTo>
                <a:lnTo>
                  <a:pt x="259631" y="100459"/>
                </a:lnTo>
                <a:lnTo>
                  <a:pt x="260333" y="107454"/>
                </a:lnTo>
                <a:lnTo>
                  <a:pt x="260422" y="197544"/>
                </a:lnTo>
                <a:lnTo>
                  <a:pt x="260222" y="198190"/>
                </a:lnTo>
                <a:lnTo>
                  <a:pt x="259431" y="199181"/>
                </a:lnTo>
                <a:lnTo>
                  <a:pt x="258784" y="199628"/>
                </a:lnTo>
                <a:lnTo>
                  <a:pt x="257888" y="200025"/>
                </a:lnTo>
                <a:lnTo>
                  <a:pt x="257098" y="200421"/>
                </a:lnTo>
                <a:lnTo>
                  <a:pt x="255907" y="200719"/>
                </a:lnTo>
                <a:lnTo>
                  <a:pt x="252831" y="201116"/>
                </a:lnTo>
                <a:lnTo>
                  <a:pt x="250945" y="201215"/>
                </a:lnTo>
                <a:close/>
              </a:path>
              <a:path w="413384" h="203200">
                <a:moveTo>
                  <a:pt x="413241" y="80069"/>
                </a:moveTo>
                <a:lnTo>
                  <a:pt x="389276" y="80069"/>
                </a:lnTo>
                <a:lnTo>
                  <a:pt x="389276" y="4018"/>
                </a:lnTo>
                <a:lnTo>
                  <a:pt x="391657" y="1340"/>
                </a:lnTo>
                <a:lnTo>
                  <a:pt x="392657" y="942"/>
                </a:lnTo>
                <a:lnTo>
                  <a:pt x="393896" y="645"/>
                </a:lnTo>
                <a:lnTo>
                  <a:pt x="395381" y="446"/>
                </a:lnTo>
                <a:lnTo>
                  <a:pt x="396972" y="149"/>
                </a:lnTo>
                <a:lnTo>
                  <a:pt x="398906" y="0"/>
                </a:lnTo>
                <a:lnTo>
                  <a:pt x="403563" y="0"/>
                </a:lnTo>
                <a:lnTo>
                  <a:pt x="405507" y="149"/>
                </a:lnTo>
                <a:lnTo>
                  <a:pt x="406992" y="446"/>
                </a:lnTo>
                <a:lnTo>
                  <a:pt x="408574" y="645"/>
                </a:lnTo>
                <a:lnTo>
                  <a:pt x="409764" y="942"/>
                </a:lnTo>
                <a:lnTo>
                  <a:pt x="410564" y="1340"/>
                </a:lnTo>
                <a:lnTo>
                  <a:pt x="411460" y="1637"/>
                </a:lnTo>
                <a:lnTo>
                  <a:pt x="412098" y="2133"/>
                </a:lnTo>
                <a:lnTo>
                  <a:pt x="412498" y="2827"/>
                </a:lnTo>
                <a:lnTo>
                  <a:pt x="412993" y="3423"/>
                </a:lnTo>
                <a:lnTo>
                  <a:pt x="413241" y="4018"/>
                </a:lnTo>
                <a:lnTo>
                  <a:pt x="413241" y="80069"/>
                </a:lnTo>
                <a:close/>
              </a:path>
              <a:path w="413384" h="203200">
                <a:moveTo>
                  <a:pt x="355443" y="203002"/>
                </a:moveTo>
                <a:lnTo>
                  <a:pt x="337193" y="203002"/>
                </a:lnTo>
                <a:lnTo>
                  <a:pt x="329059" y="201165"/>
                </a:lnTo>
                <a:lnTo>
                  <a:pt x="298693" y="168820"/>
                </a:lnTo>
                <a:lnTo>
                  <a:pt x="293883" y="133349"/>
                </a:lnTo>
                <a:lnTo>
                  <a:pt x="294107" y="125220"/>
                </a:lnTo>
                <a:lnTo>
                  <a:pt x="303361" y="86568"/>
                </a:lnTo>
                <a:lnTo>
                  <a:pt x="332631" y="62160"/>
                </a:lnTo>
                <a:lnTo>
                  <a:pt x="340708" y="60424"/>
                </a:lnTo>
                <a:lnTo>
                  <a:pt x="357377" y="60424"/>
                </a:lnTo>
                <a:lnTo>
                  <a:pt x="364273" y="62111"/>
                </a:lnTo>
                <a:lnTo>
                  <a:pt x="370531" y="65484"/>
                </a:lnTo>
                <a:lnTo>
                  <a:pt x="376874" y="68758"/>
                </a:lnTo>
                <a:lnTo>
                  <a:pt x="383132" y="73620"/>
                </a:lnTo>
                <a:lnTo>
                  <a:pt x="389276" y="80069"/>
                </a:lnTo>
                <a:lnTo>
                  <a:pt x="413241" y="80069"/>
                </a:lnTo>
                <a:lnTo>
                  <a:pt x="413241" y="80962"/>
                </a:lnTo>
                <a:lnTo>
                  <a:pt x="345728" y="80962"/>
                </a:lnTo>
                <a:lnTo>
                  <a:pt x="340565" y="82401"/>
                </a:lnTo>
                <a:lnTo>
                  <a:pt x="319182" y="118616"/>
                </a:lnTo>
                <a:lnTo>
                  <a:pt x="318591" y="124668"/>
                </a:lnTo>
                <a:lnTo>
                  <a:pt x="318591" y="137368"/>
                </a:lnTo>
                <a:lnTo>
                  <a:pt x="331088" y="175468"/>
                </a:lnTo>
                <a:lnTo>
                  <a:pt x="344632" y="182761"/>
                </a:lnTo>
                <a:lnTo>
                  <a:pt x="388890" y="182761"/>
                </a:lnTo>
                <a:lnTo>
                  <a:pt x="386928" y="184760"/>
                </a:lnTo>
                <a:lnTo>
                  <a:pt x="381655" y="189420"/>
                </a:lnTo>
                <a:lnTo>
                  <a:pt x="376287" y="193467"/>
                </a:lnTo>
                <a:lnTo>
                  <a:pt x="370826" y="196899"/>
                </a:lnTo>
                <a:lnTo>
                  <a:pt x="363482" y="200967"/>
                </a:lnTo>
                <a:lnTo>
                  <a:pt x="355443" y="203002"/>
                </a:lnTo>
                <a:close/>
              </a:path>
              <a:path w="413384" h="203200">
                <a:moveTo>
                  <a:pt x="388890" y="182761"/>
                </a:moveTo>
                <a:lnTo>
                  <a:pt x="354062" y="182761"/>
                </a:lnTo>
                <a:lnTo>
                  <a:pt x="357082" y="182314"/>
                </a:lnTo>
                <a:lnTo>
                  <a:pt x="359958" y="181421"/>
                </a:lnTo>
                <a:lnTo>
                  <a:pt x="389276" y="157311"/>
                </a:lnTo>
                <a:lnTo>
                  <a:pt x="389276" y="105519"/>
                </a:lnTo>
                <a:lnTo>
                  <a:pt x="358320" y="80962"/>
                </a:lnTo>
                <a:lnTo>
                  <a:pt x="413241" y="80962"/>
                </a:lnTo>
                <a:lnTo>
                  <a:pt x="413241" y="179486"/>
                </a:lnTo>
                <a:lnTo>
                  <a:pt x="392105" y="179486"/>
                </a:lnTo>
                <a:lnTo>
                  <a:pt x="388890" y="182761"/>
                </a:lnTo>
                <a:close/>
              </a:path>
              <a:path w="413384" h="203200">
                <a:moveTo>
                  <a:pt x="404811" y="201215"/>
                </a:moveTo>
                <a:lnTo>
                  <a:pt x="400839" y="201215"/>
                </a:lnTo>
                <a:lnTo>
                  <a:pt x="399153" y="201116"/>
                </a:lnTo>
                <a:lnTo>
                  <a:pt x="392105" y="197544"/>
                </a:lnTo>
                <a:lnTo>
                  <a:pt x="392105" y="179486"/>
                </a:lnTo>
                <a:lnTo>
                  <a:pt x="413241" y="179486"/>
                </a:lnTo>
                <a:lnTo>
                  <a:pt x="413241" y="197544"/>
                </a:lnTo>
                <a:lnTo>
                  <a:pt x="404811" y="201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86050" y="2918539"/>
            <a:ext cx="184316" cy="31045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45857" y="2915853"/>
            <a:ext cx="1463520" cy="31314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19765" y="3337933"/>
            <a:ext cx="12827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99247" y="3455358"/>
            <a:ext cx="712007" cy="19005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01409" y="3438099"/>
            <a:ext cx="1993121" cy="25434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8534400" cy="4876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6096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Extended Euclidean Algorithm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943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8000999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0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09600"/>
            <a:ext cx="93726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9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305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03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838199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1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3637" y="775216"/>
            <a:ext cx="3972644" cy="347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5" y="5410189"/>
            <a:ext cx="1904996" cy="1445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8" y="1904996"/>
            <a:ext cx="6869811" cy="2691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1752600"/>
            <a:ext cx="79248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n|(a-b)</a:t>
            </a:r>
          </a:p>
          <a:p>
            <a:r>
              <a:rPr lang="en-US" dirty="0"/>
              <a:t>(a-b)=</a:t>
            </a:r>
            <a:r>
              <a:rPr lang="en-US" dirty="0" err="1"/>
              <a:t>kn</a:t>
            </a:r>
            <a:r>
              <a:rPr lang="en-US" dirty="0"/>
              <a:t> for some k</a:t>
            </a:r>
          </a:p>
          <a:p>
            <a:r>
              <a:rPr lang="en-US" dirty="0"/>
              <a:t>a=</a:t>
            </a:r>
            <a:r>
              <a:rPr lang="en-US" dirty="0" err="1"/>
              <a:t>b+kn</a:t>
            </a:r>
            <a:endParaRPr lang="en-US" dirty="0"/>
          </a:p>
          <a:p>
            <a:endParaRPr lang="en-US" dirty="0"/>
          </a:p>
          <a:p>
            <a:r>
              <a:rPr lang="en-US" sz="2800" b="1" dirty="0"/>
              <a:t>Take modulo both side</a:t>
            </a:r>
          </a:p>
          <a:p>
            <a:endParaRPr lang="en-US" dirty="0"/>
          </a:p>
          <a:p>
            <a:r>
              <a:rPr lang="en-US" dirty="0"/>
              <a:t>(a mod n) = (b mod n) so </a:t>
            </a:r>
            <a:r>
              <a:rPr lang="en-US" dirty="0" err="1"/>
              <a:t>a≡b</a:t>
            </a:r>
            <a:r>
              <a:rPr lang="en-US" dirty="0"/>
              <a:t>(mod n)</a:t>
            </a:r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n|(a-b) then n|(b-a)  </a:t>
            </a:r>
            <a:r>
              <a:rPr lang="en-US" dirty="0" err="1"/>
              <a:t>b≡a</a:t>
            </a:r>
            <a:r>
              <a:rPr lang="en-US" dirty="0"/>
              <a:t>(mod n)</a:t>
            </a:r>
          </a:p>
          <a:p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a=b+k1n    b= c+k2n then a=c+(k1+k2)n</a:t>
            </a:r>
          </a:p>
          <a:p>
            <a:pPr marL="342900" indent="-342900">
              <a:buAutoNum type="arabicPeriod" startAt="3"/>
            </a:pPr>
            <a:endParaRPr lang="en-US" dirty="0"/>
          </a:p>
          <a:p>
            <a:r>
              <a:rPr lang="en-US" dirty="0"/>
              <a:t>a=</a:t>
            </a:r>
            <a:r>
              <a:rPr lang="en-US" dirty="0" err="1"/>
              <a:t>c+Kn</a:t>
            </a:r>
            <a:endParaRPr lang="en-US" dirty="0"/>
          </a:p>
          <a:p>
            <a:r>
              <a:rPr lang="en-US" dirty="0"/>
              <a:t>Then </a:t>
            </a:r>
            <a:r>
              <a:rPr lang="en-US" dirty="0" err="1"/>
              <a:t>a≡c</a:t>
            </a:r>
            <a:r>
              <a:rPr lang="en-US" dirty="0"/>
              <a:t> (mod n)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996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458199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00200" y="6858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Modular Arithmetic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679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153400" cy="4800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0" y="533400"/>
            <a:ext cx="403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Example</a:t>
            </a:r>
            <a:endParaRPr lang="en-IN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355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7772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41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7772400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56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458622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77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7924800" cy="3505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486400"/>
            <a:ext cx="7086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15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7239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95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27835" y="774323"/>
            <a:ext cx="2709018" cy="347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87193" y="5410189"/>
            <a:ext cx="8357234" cy="1445895"/>
            <a:chOff x="787193" y="5410189"/>
            <a:chExt cx="8357234" cy="1445895"/>
          </a:xfrm>
        </p:grpSpPr>
        <p:sp>
          <p:nvSpPr>
            <p:cNvPr id="4" name="object 4"/>
            <p:cNvSpPr/>
            <p:nvPr/>
          </p:nvSpPr>
          <p:spPr>
            <a:xfrm>
              <a:off x="7238985" y="5410189"/>
              <a:ext cx="1904996" cy="14454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7193" y="6212421"/>
              <a:ext cx="6620303" cy="2616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60698" y="5792283"/>
              <a:ext cx="4595955" cy="2626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9024" y="1492151"/>
            <a:ext cx="209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●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6755" y="1602334"/>
            <a:ext cx="3207139" cy="2616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4061991" y="1507522"/>
            <a:ext cx="4398010" cy="386715"/>
            <a:chOff x="4061991" y="1507522"/>
            <a:chExt cx="4398010" cy="386715"/>
          </a:xfrm>
        </p:grpSpPr>
        <p:sp>
          <p:nvSpPr>
            <p:cNvPr id="10" name="object 10"/>
            <p:cNvSpPr/>
            <p:nvPr/>
          </p:nvSpPr>
          <p:spPr>
            <a:xfrm>
              <a:off x="4444790" y="1598464"/>
              <a:ext cx="4015074" cy="2655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61991" y="1507522"/>
              <a:ext cx="386174" cy="38617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776478" y="2020539"/>
            <a:ext cx="7851483" cy="3231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6896" y="2439642"/>
            <a:ext cx="1903830" cy="3231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88104" y="2440681"/>
            <a:ext cx="3173558" cy="2105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9024" y="3168548"/>
            <a:ext cx="209550" cy="290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●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●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●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0021" y="3277841"/>
            <a:ext cx="3219886" cy="3230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8311" y="3277688"/>
            <a:ext cx="4560932" cy="2626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2395" y="3696787"/>
            <a:ext cx="5438526" cy="2626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6755" y="4536024"/>
            <a:ext cx="6173132" cy="2616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7320" y="4964953"/>
            <a:ext cx="1967223" cy="2516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6755" y="5792436"/>
            <a:ext cx="3295540" cy="3230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3844" y="774323"/>
            <a:ext cx="5036200" cy="5348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5" y="5410189"/>
            <a:ext cx="1904996" cy="1445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799" y="1671649"/>
            <a:ext cx="0" cy="4756150"/>
          </a:xfrm>
          <a:custGeom>
            <a:avLst/>
            <a:gdLst/>
            <a:ahLst/>
            <a:cxnLst/>
            <a:rect l="l" t="t" r="r" b="b"/>
            <a:pathLst>
              <a:path h="4756150">
                <a:moveTo>
                  <a:pt x="0" y="0"/>
                </a:moveTo>
                <a:lnTo>
                  <a:pt x="0" y="475586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9394" y="1671649"/>
            <a:ext cx="0" cy="4756150"/>
          </a:xfrm>
          <a:custGeom>
            <a:avLst/>
            <a:gdLst/>
            <a:ahLst/>
            <a:cxnLst/>
            <a:rect l="l" t="t" r="r" b="b"/>
            <a:pathLst>
              <a:path h="4756150">
                <a:moveTo>
                  <a:pt x="0" y="0"/>
                </a:moveTo>
                <a:lnTo>
                  <a:pt x="0" y="475586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95286" y="1666886"/>
            <a:ext cx="8553450" cy="4765675"/>
            <a:chOff x="295286" y="1666886"/>
            <a:chExt cx="8553450" cy="4765675"/>
          </a:xfrm>
        </p:grpSpPr>
        <p:sp>
          <p:nvSpPr>
            <p:cNvPr id="7" name="object 7"/>
            <p:cNvSpPr/>
            <p:nvPr/>
          </p:nvSpPr>
          <p:spPr>
            <a:xfrm>
              <a:off x="300049" y="1671649"/>
              <a:ext cx="8543925" cy="4756150"/>
            </a:xfrm>
            <a:custGeom>
              <a:avLst/>
              <a:gdLst/>
              <a:ahLst/>
              <a:cxnLst/>
              <a:rect l="l" t="t" r="r" b="b"/>
              <a:pathLst>
                <a:path w="8543925" h="4756150">
                  <a:moveTo>
                    <a:pt x="8539132" y="0"/>
                  </a:moveTo>
                  <a:lnTo>
                    <a:pt x="8539132" y="4755862"/>
                  </a:lnTo>
                </a:path>
                <a:path w="8543925" h="4756150">
                  <a:moveTo>
                    <a:pt x="0" y="4749"/>
                  </a:moveTo>
                  <a:lnTo>
                    <a:pt x="8543882" y="4749"/>
                  </a:lnTo>
                </a:path>
                <a:path w="8543925" h="4756150">
                  <a:moveTo>
                    <a:pt x="0" y="468349"/>
                  </a:moveTo>
                  <a:lnTo>
                    <a:pt x="8543882" y="468349"/>
                  </a:lnTo>
                </a:path>
                <a:path w="8543925" h="4756150">
                  <a:moveTo>
                    <a:pt x="0" y="1255619"/>
                  </a:moveTo>
                  <a:lnTo>
                    <a:pt x="8543882" y="1255619"/>
                  </a:lnTo>
                </a:path>
                <a:path w="8543925" h="4756150">
                  <a:moveTo>
                    <a:pt x="0" y="2042893"/>
                  </a:moveTo>
                  <a:lnTo>
                    <a:pt x="8543882" y="2042893"/>
                  </a:lnTo>
                </a:path>
                <a:path w="8543925" h="4756150">
                  <a:moveTo>
                    <a:pt x="0" y="2830166"/>
                  </a:moveTo>
                  <a:lnTo>
                    <a:pt x="8543882" y="2830166"/>
                  </a:lnTo>
                </a:path>
                <a:path w="8543925" h="4756150">
                  <a:moveTo>
                    <a:pt x="0" y="3617440"/>
                  </a:moveTo>
                  <a:lnTo>
                    <a:pt x="8543882" y="3617440"/>
                  </a:lnTo>
                </a:path>
                <a:path w="8543925" h="4756150">
                  <a:moveTo>
                    <a:pt x="0" y="4751112"/>
                  </a:moveTo>
                  <a:lnTo>
                    <a:pt x="8543882" y="475111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9574" y="1835157"/>
              <a:ext cx="993565" cy="2235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24169" y="1826525"/>
              <a:ext cx="1208929" cy="2321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3621" y="2447348"/>
              <a:ext cx="2084113" cy="1903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23127" y="2277089"/>
              <a:ext cx="49530" cy="238125"/>
            </a:xfrm>
            <a:custGeom>
              <a:avLst/>
              <a:gdLst/>
              <a:ahLst/>
              <a:cxnLst/>
              <a:rect l="l" t="t" r="r" b="b"/>
              <a:pathLst>
                <a:path w="49530" h="238125">
                  <a:moveTo>
                    <a:pt x="37057" y="237926"/>
                  </a:moveTo>
                  <a:lnTo>
                    <a:pt x="14166" y="200136"/>
                  </a:lnTo>
                  <a:lnTo>
                    <a:pt x="2864" y="156548"/>
                  </a:lnTo>
                  <a:lnTo>
                    <a:pt x="0" y="118913"/>
                  </a:lnTo>
                  <a:lnTo>
                    <a:pt x="130" y="111351"/>
                  </a:lnTo>
                  <a:lnTo>
                    <a:pt x="6129" y="66842"/>
                  </a:lnTo>
                  <a:lnTo>
                    <a:pt x="23217" y="16557"/>
                  </a:lnTo>
                  <a:lnTo>
                    <a:pt x="38050" y="0"/>
                  </a:lnTo>
                  <a:lnTo>
                    <a:pt x="42118" y="0"/>
                  </a:lnTo>
                  <a:lnTo>
                    <a:pt x="49212" y="3969"/>
                  </a:lnTo>
                  <a:lnTo>
                    <a:pt x="48815" y="5506"/>
                  </a:lnTo>
                  <a:lnTo>
                    <a:pt x="42816" y="19143"/>
                  </a:lnTo>
                  <a:lnTo>
                    <a:pt x="37616" y="32965"/>
                  </a:lnTo>
                  <a:lnTo>
                    <a:pt x="26882" y="75474"/>
                  </a:lnTo>
                  <a:lnTo>
                    <a:pt x="23366" y="118615"/>
                  </a:lnTo>
                  <a:lnTo>
                    <a:pt x="23766" y="133033"/>
                  </a:lnTo>
                  <a:lnTo>
                    <a:pt x="29765" y="176063"/>
                  </a:lnTo>
                  <a:lnTo>
                    <a:pt x="42713" y="218116"/>
                  </a:lnTo>
                  <a:lnTo>
                    <a:pt x="48914" y="232965"/>
                  </a:lnTo>
                  <a:lnTo>
                    <a:pt x="49212" y="235347"/>
                  </a:lnTo>
                  <a:lnTo>
                    <a:pt x="48965" y="235991"/>
                  </a:lnTo>
                  <a:lnTo>
                    <a:pt x="47773" y="236983"/>
                  </a:lnTo>
                  <a:lnTo>
                    <a:pt x="46781" y="237331"/>
                  </a:lnTo>
                  <a:lnTo>
                    <a:pt x="44102" y="237827"/>
                  </a:lnTo>
                  <a:lnTo>
                    <a:pt x="37057" y="23792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9172" y="2339646"/>
              <a:ext cx="179486" cy="1295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62045" y="2327393"/>
              <a:ext cx="118765" cy="1265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48504" y="2277089"/>
              <a:ext cx="770329" cy="2379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12768" y="2337662"/>
              <a:ext cx="118814" cy="1315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3622" y="2277089"/>
              <a:ext cx="257175" cy="238125"/>
            </a:xfrm>
            <a:custGeom>
              <a:avLst/>
              <a:gdLst/>
              <a:ahLst/>
              <a:cxnLst/>
              <a:rect l="l" t="t" r="r" b="b"/>
              <a:pathLst>
                <a:path w="257175" h="238125">
                  <a:moveTo>
                    <a:pt x="108299" y="97035"/>
                  </a:moveTo>
                  <a:lnTo>
                    <a:pt x="3667" y="97035"/>
                  </a:lnTo>
                  <a:lnTo>
                    <a:pt x="2476" y="96341"/>
                  </a:lnTo>
                  <a:lnTo>
                    <a:pt x="495" y="93562"/>
                  </a:lnTo>
                  <a:lnTo>
                    <a:pt x="0" y="91033"/>
                  </a:lnTo>
                  <a:lnTo>
                    <a:pt x="0" y="84187"/>
                  </a:lnTo>
                  <a:lnTo>
                    <a:pt x="447" y="81855"/>
                  </a:lnTo>
                  <a:lnTo>
                    <a:pt x="1343" y="80367"/>
                  </a:lnTo>
                  <a:lnTo>
                    <a:pt x="2228" y="78780"/>
                  </a:lnTo>
                  <a:lnTo>
                    <a:pt x="3476" y="77985"/>
                  </a:lnTo>
                  <a:lnTo>
                    <a:pt x="108594" y="77985"/>
                  </a:lnTo>
                  <a:lnTo>
                    <a:pt x="109832" y="78780"/>
                  </a:lnTo>
                  <a:lnTo>
                    <a:pt x="110727" y="80367"/>
                  </a:lnTo>
                  <a:lnTo>
                    <a:pt x="111623" y="81855"/>
                  </a:lnTo>
                  <a:lnTo>
                    <a:pt x="112070" y="84187"/>
                  </a:lnTo>
                  <a:lnTo>
                    <a:pt x="112070" y="91033"/>
                  </a:lnTo>
                  <a:lnTo>
                    <a:pt x="111518" y="93562"/>
                  </a:lnTo>
                  <a:lnTo>
                    <a:pt x="110432" y="94952"/>
                  </a:lnTo>
                  <a:lnTo>
                    <a:pt x="109442" y="96341"/>
                  </a:lnTo>
                  <a:lnTo>
                    <a:pt x="108299" y="97035"/>
                  </a:lnTo>
                  <a:close/>
                </a:path>
                <a:path w="257175" h="238125">
                  <a:moveTo>
                    <a:pt x="108299" y="149274"/>
                  </a:moveTo>
                  <a:lnTo>
                    <a:pt x="3667" y="149274"/>
                  </a:lnTo>
                  <a:lnTo>
                    <a:pt x="2476" y="148629"/>
                  </a:lnTo>
                  <a:lnTo>
                    <a:pt x="1485" y="147340"/>
                  </a:lnTo>
                  <a:lnTo>
                    <a:pt x="495" y="145950"/>
                  </a:lnTo>
                  <a:lnTo>
                    <a:pt x="0" y="143470"/>
                  </a:lnTo>
                  <a:lnTo>
                    <a:pt x="0" y="136525"/>
                  </a:lnTo>
                  <a:lnTo>
                    <a:pt x="447" y="134093"/>
                  </a:lnTo>
                  <a:lnTo>
                    <a:pt x="1343" y="132605"/>
                  </a:lnTo>
                  <a:lnTo>
                    <a:pt x="2228" y="131018"/>
                  </a:lnTo>
                  <a:lnTo>
                    <a:pt x="3476" y="130224"/>
                  </a:lnTo>
                  <a:lnTo>
                    <a:pt x="108594" y="130224"/>
                  </a:lnTo>
                  <a:lnTo>
                    <a:pt x="109832" y="131018"/>
                  </a:lnTo>
                  <a:lnTo>
                    <a:pt x="110727" y="132605"/>
                  </a:lnTo>
                  <a:lnTo>
                    <a:pt x="111623" y="134093"/>
                  </a:lnTo>
                  <a:lnTo>
                    <a:pt x="112070" y="136525"/>
                  </a:lnTo>
                  <a:lnTo>
                    <a:pt x="112070" y="143470"/>
                  </a:lnTo>
                  <a:lnTo>
                    <a:pt x="111518" y="145950"/>
                  </a:lnTo>
                  <a:lnTo>
                    <a:pt x="109442" y="148629"/>
                  </a:lnTo>
                  <a:lnTo>
                    <a:pt x="108299" y="149274"/>
                  </a:lnTo>
                  <a:close/>
                </a:path>
                <a:path w="257175" h="238125">
                  <a:moveTo>
                    <a:pt x="250002" y="237975"/>
                  </a:moveTo>
                  <a:lnTo>
                    <a:pt x="246135" y="237975"/>
                  </a:lnTo>
                  <a:lnTo>
                    <a:pt x="244696" y="237926"/>
                  </a:lnTo>
                  <a:lnTo>
                    <a:pt x="238448" y="236190"/>
                  </a:lnTo>
                  <a:lnTo>
                    <a:pt x="237953" y="235891"/>
                  </a:lnTo>
                  <a:lnTo>
                    <a:pt x="221807" y="200136"/>
                  </a:lnTo>
                  <a:lnTo>
                    <a:pt x="210502" y="156548"/>
                  </a:lnTo>
                  <a:lnTo>
                    <a:pt x="207649" y="118615"/>
                  </a:lnTo>
                  <a:lnTo>
                    <a:pt x="207773" y="111351"/>
                  </a:lnTo>
                  <a:lnTo>
                    <a:pt x="213770" y="66842"/>
                  </a:lnTo>
                  <a:lnTo>
                    <a:pt x="227806" y="23598"/>
                  </a:lnTo>
                  <a:lnTo>
                    <a:pt x="237385" y="2580"/>
                  </a:lnTo>
                  <a:lnTo>
                    <a:pt x="237505" y="2232"/>
                  </a:lnTo>
                  <a:lnTo>
                    <a:pt x="237753" y="1934"/>
                  </a:lnTo>
                  <a:lnTo>
                    <a:pt x="238543" y="1339"/>
                  </a:lnTo>
                  <a:lnTo>
                    <a:pt x="239096" y="1091"/>
                  </a:lnTo>
                  <a:lnTo>
                    <a:pt x="239791" y="893"/>
                  </a:lnTo>
                  <a:lnTo>
                    <a:pt x="240477" y="595"/>
                  </a:lnTo>
                  <a:lnTo>
                    <a:pt x="241477" y="397"/>
                  </a:lnTo>
                  <a:lnTo>
                    <a:pt x="242763" y="298"/>
                  </a:lnTo>
                  <a:lnTo>
                    <a:pt x="244049" y="99"/>
                  </a:lnTo>
                  <a:lnTo>
                    <a:pt x="245687" y="0"/>
                  </a:lnTo>
                  <a:lnTo>
                    <a:pt x="249754" y="0"/>
                  </a:lnTo>
                  <a:lnTo>
                    <a:pt x="251392" y="148"/>
                  </a:lnTo>
                  <a:lnTo>
                    <a:pt x="252583" y="446"/>
                  </a:lnTo>
                  <a:lnTo>
                    <a:pt x="253878" y="644"/>
                  </a:lnTo>
                  <a:lnTo>
                    <a:pt x="254869" y="992"/>
                  </a:lnTo>
                  <a:lnTo>
                    <a:pt x="256260" y="1985"/>
                  </a:lnTo>
                  <a:lnTo>
                    <a:pt x="256650" y="2580"/>
                  </a:lnTo>
                  <a:lnTo>
                    <a:pt x="256755" y="4712"/>
                  </a:lnTo>
                  <a:lnTo>
                    <a:pt x="256460" y="5506"/>
                  </a:lnTo>
                  <a:lnTo>
                    <a:pt x="250459" y="19143"/>
                  </a:lnTo>
                  <a:lnTo>
                    <a:pt x="245258" y="32965"/>
                  </a:lnTo>
                  <a:lnTo>
                    <a:pt x="234521" y="75474"/>
                  </a:lnTo>
                  <a:lnTo>
                    <a:pt x="231009" y="118615"/>
                  </a:lnTo>
                  <a:lnTo>
                    <a:pt x="231409" y="133033"/>
                  </a:lnTo>
                  <a:lnTo>
                    <a:pt x="237410" y="176063"/>
                  </a:lnTo>
                  <a:lnTo>
                    <a:pt x="250353" y="218116"/>
                  </a:lnTo>
                  <a:lnTo>
                    <a:pt x="256155" y="231874"/>
                  </a:lnTo>
                  <a:lnTo>
                    <a:pt x="256555" y="232965"/>
                  </a:lnTo>
                  <a:lnTo>
                    <a:pt x="256755" y="233858"/>
                  </a:lnTo>
                  <a:lnTo>
                    <a:pt x="256774" y="235545"/>
                  </a:lnTo>
                  <a:lnTo>
                    <a:pt x="256602" y="235991"/>
                  </a:lnTo>
                  <a:lnTo>
                    <a:pt x="255412" y="236983"/>
                  </a:lnTo>
                  <a:lnTo>
                    <a:pt x="254421" y="237331"/>
                  </a:lnTo>
                  <a:lnTo>
                    <a:pt x="253031" y="237529"/>
                  </a:lnTo>
                  <a:lnTo>
                    <a:pt x="251745" y="237827"/>
                  </a:lnTo>
                  <a:lnTo>
                    <a:pt x="250002" y="23797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91513" y="2339597"/>
              <a:ext cx="130968" cy="12962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91480" y="2327393"/>
              <a:ext cx="118766" cy="1265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03735" y="2277089"/>
              <a:ext cx="823234" cy="23797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20905" y="2337662"/>
              <a:ext cx="118814" cy="1315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23127" y="2610463"/>
              <a:ext cx="49530" cy="238125"/>
            </a:xfrm>
            <a:custGeom>
              <a:avLst/>
              <a:gdLst/>
              <a:ahLst/>
              <a:cxnLst/>
              <a:rect l="l" t="t" r="r" b="b"/>
              <a:pathLst>
                <a:path w="49530" h="238125">
                  <a:moveTo>
                    <a:pt x="37057" y="237926"/>
                  </a:moveTo>
                  <a:lnTo>
                    <a:pt x="14166" y="200136"/>
                  </a:lnTo>
                  <a:lnTo>
                    <a:pt x="2864" y="156548"/>
                  </a:lnTo>
                  <a:lnTo>
                    <a:pt x="0" y="118913"/>
                  </a:lnTo>
                  <a:lnTo>
                    <a:pt x="130" y="111351"/>
                  </a:lnTo>
                  <a:lnTo>
                    <a:pt x="6129" y="66842"/>
                  </a:lnTo>
                  <a:lnTo>
                    <a:pt x="23217" y="16557"/>
                  </a:lnTo>
                  <a:lnTo>
                    <a:pt x="38050" y="0"/>
                  </a:lnTo>
                  <a:lnTo>
                    <a:pt x="42118" y="0"/>
                  </a:lnTo>
                  <a:lnTo>
                    <a:pt x="49212" y="3969"/>
                  </a:lnTo>
                  <a:lnTo>
                    <a:pt x="48815" y="5506"/>
                  </a:lnTo>
                  <a:lnTo>
                    <a:pt x="42816" y="19143"/>
                  </a:lnTo>
                  <a:lnTo>
                    <a:pt x="37616" y="32965"/>
                  </a:lnTo>
                  <a:lnTo>
                    <a:pt x="26882" y="75474"/>
                  </a:lnTo>
                  <a:lnTo>
                    <a:pt x="23366" y="118615"/>
                  </a:lnTo>
                  <a:lnTo>
                    <a:pt x="23766" y="133033"/>
                  </a:lnTo>
                  <a:lnTo>
                    <a:pt x="29765" y="176063"/>
                  </a:lnTo>
                  <a:lnTo>
                    <a:pt x="42713" y="218116"/>
                  </a:lnTo>
                  <a:lnTo>
                    <a:pt x="48914" y="232965"/>
                  </a:lnTo>
                  <a:lnTo>
                    <a:pt x="49212" y="235347"/>
                  </a:lnTo>
                  <a:lnTo>
                    <a:pt x="48965" y="235991"/>
                  </a:lnTo>
                  <a:lnTo>
                    <a:pt x="47773" y="236983"/>
                  </a:lnTo>
                  <a:lnTo>
                    <a:pt x="46781" y="237331"/>
                  </a:lnTo>
                  <a:lnTo>
                    <a:pt x="44102" y="237827"/>
                  </a:lnTo>
                  <a:lnTo>
                    <a:pt x="37057" y="23792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09172" y="2673021"/>
              <a:ext cx="179486" cy="1295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58176" y="2672971"/>
              <a:ext cx="108197" cy="12962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30362" y="2610463"/>
              <a:ext cx="770334" cy="23797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94633" y="2671037"/>
              <a:ext cx="118814" cy="13156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05477" y="2610463"/>
              <a:ext cx="257175" cy="238125"/>
            </a:xfrm>
            <a:custGeom>
              <a:avLst/>
              <a:gdLst/>
              <a:ahLst/>
              <a:cxnLst/>
              <a:rect l="l" t="t" r="r" b="b"/>
              <a:pathLst>
                <a:path w="257175" h="238125">
                  <a:moveTo>
                    <a:pt x="108299" y="97035"/>
                  </a:moveTo>
                  <a:lnTo>
                    <a:pt x="3676" y="97035"/>
                  </a:lnTo>
                  <a:lnTo>
                    <a:pt x="2486" y="96341"/>
                  </a:lnTo>
                  <a:lnTo>
                    <a:pt x="495" y="93562"/>
                  </a:lnTo>
                  <a:lnTo>
                    <a:pt x="0" y="91033"/>
                  </a:lnTo>
                  <a:lnTo>
                    <a:pt x="0" y="84187"/>
                  </a:lnTo>
                  <a:lnTo>
                    <a:pt x="447" y="81855"/>
                  </a:lnTo>
                  <a:lnTo>
                    <a:pt x="1343" y="80367"/>
                  </a:lnTo>
                  <a:lnTo>
                    <a:pt x="2238" y="78780"/>
                  </a:lnTo>
                  <a:lnTo>
                    <a:pt x="3476" y="77985"/>
                  </a:lnTo>
                  <a:lnTo>
                    <a:pt x="108594" y="77985"/>
                  </a:lnTo>
                  <a:lnTo>
                    <a:pt x="109842" y="78780"/>
                  </a:lnTo>
                  <a:lnTo>
                    <a:pt x="110727" y="80367"/>
                  </a:lnTo>
                  <a:lnTo>
                    <a:pt x="111623" y="81855"/>
                  </a:lnTo>
                  <a:lnTo>
                    <a:pt x="112070" y="84187"/>
                  </a:lnTo>
                  <a:lnTo>
                    <a:pt x="112070" y="91033"/>
                  </a:lnTo>
                  <a:lnTo>
                    <a:pt x="111528" y="93562"/>
                  </a:lnTo>
                  <a:lnTo>
                    <a:pt x="110432" y="94952"/>
                  </a:lnTo>
                  <a:lnTo>
                    <a:pt x="109442" y="96341"/>
                  </a:lnTo>
                  <a:lnTo>
                    <a:pt x="108299" y="97035"/>
                  </a:lnTo>
                  <a:close/>
                </a:path>
                <a:path w="257175" h="238125">
                  <a:moveTo>
                    <a:pt x="108299" y="149274"/>
                  </a:moveTo>
                  <a:lnTo>
                    <a:pt x="3676" y="149274"/>
                  </a:lnTo>
                  <a:lnTo>
                    <a:pt x="2486" y="148629"/>
                  </a:lnTo>
                  <a:lnTo>
                    <a:pt x="1495" y="147340"/>
                  </a:lnTo>
                  <a:lnTo>
                    <a:pt x="495" y="145950"/>
                  </a:lnTo>
                  <a:lnTo>
                    <a:pt x="0" y="143470"/>
                  </a:lnTo>
                  <a:lnTo>
                    <a:pt x="0" y="136525"/>
                  </a:lnTo>
                  <a:lnTo>
                    <a:pt x="447" y="134093"/>
                  </a:lnTo>
                  <a:lnTo>
                    <a:pt x="1343" y="132605"/>
                  </a:lnTo>
                  <a:lnTo>
                    <a:pt x="2238" y="131018"/>
                  </a:lnTo>
                  <a:lnTo>
                    <a:pt x="3476" y="130224"/>
                  </a:lnTo>
                  <a:lnTo>
                    <a:pt x="108594" y="130224"/>
                  </a:lnTo>
                  <a:lnTo>
                    <a:pt x="109842" y="131018"/>
                  </a:lnTo>
                  <a:lnTo>
                    <a:pt x="110727" y="132605"/>
                  </a:lnTo>
                  <a:lnTo>
                    <a:pt x="111623" y="134093"/>
                  </a:lnTo>
                  <a:lnTo>
                    <a:pt x="112070" y="136525"/>
                  </a:lnTo>
                  <a:lnTo>
                    <a:pt x="112070" y="143470"/>
                  </a:lnTo>
                  <a:lnTo>
                    <a:pt x="111528" y="145950"/>
                  </a:lnTo>
                  <a:lnTo>
                    <a:pt x="109442" y="148629"/>
                  </a:lnTo>
                  <a:lnTo>
                    <a:pt x="108299" y="149274"/>
                  </a:lnTo>
                  <a:close/>
                </a:path>
                <a:path w="257175" h="238125">
                  <a:moveTo>
                    <a:pt x="250011" y="237975"/>
                  </a:moveTo>
                  <a:lnTo>
                    <a:pt x="246144" y="237975"/>
                  </a:lnTo>
                  <a:lnTo>
                    <a:pt x="244706" y="237926"/>
                  </a:lnTo>
                  <a:lnTo>
                    <a:pt x="238448" y="236190"/>
                  </a:lnTo>
                  <a:lnTo>
                    <a:pt x="237953" y="235891"/>
                  </a:lnTo>
                  <a:lnTo>
                    <a:pt x="221811" y="200136"/>
                  </a:lnTo>
                  <a:lnTo>
                    <a:pt x="210508" y="156548"/>
                  </a:lnTo>
                  <a:lnTo>
                    <a:pt x="207649" y="118615"/>
                  </a:lnTo>
                  <a:lnTo>
                    <a:pt x="207774" y="111351"/>
                  </a:lnTo>
                  <a:lnTo>
                    <a:pt x="213775" y="66842"/>
                  </a:lnTo>
                  <a:lnTo>
                    <a:pt x="227807" y="23598"/>
                  </a:lnTo>
                  <a:lnTo>
                    <a:pt x="237386" y="2580"/>
                  </a:lnTo>
                  <a:lnTo>
                    <a:pt x="237505" y="2232"/>
                  </a:lnTo>
                  <a:lnTo>
                    <a:pt x="237753" y="1934"/>
                  </a:lnTo>
                  <a:lnTo>
                    <a:pt x="238553" y="1339"/>
                  </a:lnTo>
                  <a:lnTo>
                    <a:pt x="239096" y="1091"/>
                  </a:lnTo>
                  <a:lnTo>
                    <a:pt x="239791" y="893"/>
                  </a:lnTo>
                  <a:lnTo>
                    <a:pt x="240486" y="595"/>
                  </a:lnTo>
                  <a:lnTo>
                    <a:pt x="241477" y="397"/>
                  </a:lnTo>
                  <a:lnTo>
                    <a:pt x="242763" y="298"/>
                  </a:lnTo>
                  <a:lnTo>
                    <a:pt x="244058" y="99"/>
                  </a:lnTo>
                  <a:lnTo>
                    <a:pt x="245696" y="0"/>
                  </a:lnTo>
                  <a:lnTo>
                    <a:pt x="249764" y="0"/>
                  </a:lnTo>
                  <a:lnTo>
                    <a:pt x="251402" y="148"/>
                  </a:lnTo>
                  <a:lnTo>
                    <a:pt x="252592" y="446"/>
                  </a:lnTo>
                  <a:lnTo>
                    <a:pt x="253878" y="644"/>
                  </a:lnTo>
                  <a:lnTo>
                    <a:pt x="254869" y="992"/>
                  </a:lnTo>
                  <a:lnTo>
                    <a:pt x="256260" y="1985"/>
                  </a:lnTo>
                  <a:lnTo>
                    <a:pt x="256660" y="2580"/>
                  </a:lnTo>
                  <a:lnTo>
                    <a:pt x="256755" y="4712"/>
                  </a:lnTo>
                  <a:lnTo>
                    <a:pt x="256460" y="5506"/>
                  </a:lnTo>
                  <a:lnTo>
                    <a:pt x="250459" y="19143"/>
                  </a:lnTo>
                  <a:lnTo>
                    <a:pt x="245258" y="32965"/>
                  </a:lnTo>
                  <a:lnTo>
                    <a:pt x="234525" y="75474"/>
                  </a:lnTo>
                  <a:lnTo>
                    <a:pt x="231009" y="118615"/>
                  </a:lnTo>
                  <a:lnTo>
                    <a:pt x="231409" y="133033"/>
                  </a:lnTo>
                  <a:lnTo>
                    <a:pt x="237410" y="176063"/>
                  </a:lnTo>
                  <a:lnTo>
                    <a:pt x="250358" y="218116"/>
                  </a:lnTo>
                  <a:lnTo>
                    <a:pt x="256164" y="231874"/>
                  </a:lnTo>
                  <a:lnTo>
                    <a:pt x="256555" y="232965"/>
                  </a:lnTo>
                  <a:lnTo>
                    <a:pt x="256755" y="233858"/>
                  </a:lnTo>
                  <a:lnTo>
                    <a:pt x="256784" y="235545"/>
                  </a:lnTo>
                  <a:lnTo>
                    <a:pt x="256612" y="235991"/>
                  </a:lnTo>
                  <a:lnTo>
                    <a:pt x="255421" y="236983"/>
                  </a:lnTo>
                  <a:lnTo>
                    <a:pt x="254421" y="237331"/>
                  </a:lnTo>
                  <a:lnTo>
                    <a:pt x="253040" y="237529"/>
                  </a:lnTo>
                  <a:lnTo>
                    <a:pt x="251745" y="237827"/>
                  </a:lnTo>
                  <a:lnTo>
                    <a:pt x="250011" y="23797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73368" y="2672971"/>
              <a:ext cx="130968" cy="12962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69468" y="2672971"/>
              <a:ext cx="108194" cy="12962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67454" y="2610463"/>
              <a:ext cx="823234" cy="23797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84624" y="2671037"/>
              <a:ext cx="118814" cy="13156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5385" y="3234626"/>
              <a:ext cx="1819134" cy="19035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30866" y="3064367"/>
              <a:ext cx="127057" cy="23797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94832" y="3126924"/>
              <a:ext cx="179486" cy="1295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47706" y="3114671"/>
              <a:ext cx="118765" cy="12650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34164" y="3126875"/>
              <a:ext cx="130968" cy="12962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78121" y="3064367"/>
              <a:ext cx="259715" cy="238125"/>
            </a:xfrm>
            <a:custGeom>
              <a:avLst/>
              <a:gdLst/>
              <a:ahLst/>
              <a:cxnLst/>
              <a:rect l="l" t="t" r="r" b="b"/>
              <a:pathLst>
                <a:path w="259714" h="238125">
                  <a:moveTo>
                    <a:pt x="10765" y="237975"/>
                  </a:moveTo>
                  <a:lnTo>
                    <a:pt x="6796" y="237975"/>
                  </a:lnTo>
                  <a:lnTo>
                    <a:pt x="4960" y="237827"/>
                  </a:lnTo>
                  <a:lnTo>
                    <a:pt x="3571" y="237529"/>
                  </a:lnTo>
                  <a:lnTo>
                    <a:pt x="2282" y="237331"/>
                  </a:lnTo>
                  <a:lnTo>
                    <a:pt x="0" y="233858"/>
                  </a:lnTo>
                  <a:lnTo>
                    <a:pt x="247" y="232965"/>
                  </a:lnTo>
                  <a:lnTo>
                    <a:pt x="743" y="231874"/>
                  </a:lnTo>
                  <a:lnTo>
                    <a:pt x="6548" y="218172"/>
                  </a:lnTo>
                  <a:lnTo>
                    <a:pt x="19496" y="176063"/>
                  </a:lnTo>
                  <a:lnTo>
                    <a:pt x="25495" y="133033"/>
                  </a:lnTo>
                  <a:lnTo>
                    <a:pt x="25895" y="118615"/>
                  </a:lnTo>
                  <a:lnTo>
                    <a:pt x="25495" y="104198"/>
                  </a:lnTo>
                  <a:lnTo>
                    <a:pt x="19496" y="61168"/>
                  </a:lnTo>
                  <a:lnTo>
                    <a:pt x="6381" y="19143"/>
                  </a:lnTo>
                  <a:lnTo>
                    <a:pt x="446" y="5506"/>
                  </a:lnTo>
                  <a:lnTo>
                    <a:pt x="148" y="4712"/>
                  </a:lnTo>
                  <a:lnTo>
                    <a:pt x="4167" y="446"/>
                  </a:lnTo>
                  <a:lnTo>
                    <a:pt x="5456" y="148"/>
                  </a:lnTo>
                  <a:lnTo>
                    <a:pt x="7143" y="0"/>
                  </a:lnTo>
                  <a:lnTo>
                    <a:pt x="11112" y="0"/>
                  </a:lnTo>
                  <a:lnTo>
                    <a:pt x="12699" y="99"/>
                  </a:lnTo>
                  <a:lnTo>
                    <a:pt x="13989" y="298"/>
                  </a:lnTo>
                  <a:lnTo>
                    <a:pt x="15279" y="397"/>
                  </a:lnTo>
                  <a:lnTo>
                    <a:pt x="16271" y="595"/>
                  </a:lnTo>
                  <a:lnTo>
                    <a:pt x="16965" y="893"/>
                  </a:lnTo>
                  <a:lnTo>
                    <a:pt x="17760" y="1091"/>
                  </a:lnTo>
                  <a:lnTo>
                    <a:pt x="18306" y="1339"/>
                  </a:lnTo>
                  <a:lnTo>
                    <a:pt x="18603" y="1637"/>
                  </a:lnTo>
                  <a:lnTo>
                    <a:pt x="19050" y="1985"/>
                  </a:lnTo>
                  <a:lnTo>
                    <a:pt x="36909" y="44890"/>
                  </a:lnTo>
                  <a:lnTo>
                    <a:pt x="47141" y="88850"/>
                  </a:lnTo>
                  <a:lnTo>
                    <a:pt x="49103" y="118615"/>
                  </a:lnTo>
                  <a:lnTo>
                    <a:pt x="48992" y="126550"/>
                  </a:lnTo>
                  <a:lnTo>
                    <a:pt x="43327" y="171282"/>
                  </a:lnTo>
                  <a:lnTo>
                    <a:pt x="29495" y="214219"/>
                  </a:lnTo>
                  <a:lnTo>
                    <a:pt x="18306" y="236190"/>
                  </a:lnTo>
                  <a:lnTo>
                    <a:pt x="17809" y="236587"/>
                  </a:lnTo>
                  <a:lnTo>
                    <a:pt x="17115" y="236933"/>
                  </a:lnTo>
                  <a:lnTo>
                    <a:pt x="16221" y="237232"/>
                  </a:lnTo>
                  <a:lnTo>
                    <a:pt x="15428" y="237529"/>
                  </a:lnTo>
                  <a:lnTo>
                    <a:pt x="14436" y="237728"/>
                  </a:lnTo>
                  <a:lnTo>
                    <a:pt x="12153" y="237926"/>
                  </a:lnTo>
                  <a:lnTo>
                    <a:pt x="10765" y="237975"/>
                  </a:lnTo>
                  <a:close/>
                </a:path>
                <a:path w="259714" h="238125">
                  <a:moveTo>
                    <a:pt x="210071" y="104179"/>
                  </a:moveTo>
                  <a:lnTo>
                    <a:pt x="190126" y="104179"/>
                  </a:lnTo>
                  <a:lnTo>
                    <a:pt x="190126" y="54372"/>
                  </a:lnTo>
                  <a:lnTo>
                    <a:pt x="195479" y="50750"/>
                  </a:lnTo>
                  <a:lnTo>
                    <a:pt x="196774" y="50452"/>
                  </a:lnTo>
                  <a:lnTo>
                    <a:pt x="198308" y="50304"/>
                  </a:lnTo>
                  <a:lnTo>
                    <a:pt x="201984" y="50304"/>
                  </a:lnTo>
                  <a:lnTo>
                    <a:pt x="203565" y="50452"/>
                  </a:lnTo>
                  <a:lnTo>
                    <a:pt x="204861" y="50750"/>
                  </a:lnTo>
                  <a:lnTo>
                    <a:pt x="206147" y="50949"/>
                  </a:lnTo>
                  <a:lnTo>
                    <a:pt x="207137" y="51246"/>
                  </a:lnTo>
                  <a:lnTo>
                    <a:pt x="207833" y="51643"/>
                  </a:lnTo>
                  <a:lnTo>
                    <a:pt x="208633" y="52040"/>
                  </a:lnTo>
                  <a:lnTo>
                    <a:pt x="209176" y="52535"/>
                  </a:lnTo>
                  <a:lnTo>
                    <a:pt x="209471" y="53131"/>
                  </a:lnTo>
                  <a:lnTo>
                    <a:pt x="209871" y="53726"/>
                  </a:lnTo>
                  <a:lnTo>
                    <a:pt x="210071" y="54372"/>
                  </a:lnTo>
                  <a:lnTo>
                    <a:pt x="210071" y="104179"/>
                  </a:lnTo>
                  <a:close/>
                </a:path>
                <a:path w="259714" h="238125">
                  <a:moveTo>
                    <a:pt x="255115" y="123378"/>
                  </a:moveTo>
                  <a:lnTo>
                    <a:pt x="145130" y="123378"/>
                  </a:lnTo>
                  <a:lnTo>
                    <a:pt x="144434" y="123229"/>
                  </a:lnTo>
                  <a:lnTo>
                    <a:pt x="140720" y="115391"/>
                  </a:lnTo>
                  <a:lnTo>
                    <a:pt x="140720" y="112117"/>
                  </a:lnTo>
                  <a:lnTo>
                    <a:pt x="143844" y="104774"/>
                  </a:lnTo>
                  <a:lnTo>
                    <a:pt x="144434" y="104378"/>
                  </a:lnTo>
                  <a:lnTo>
                    <a:pt x="145082" y="104179"/>
                  </a:lnTo>
                  <a:lnTo>
                    <a:pt x="255210" y="104179"/>
                  </a:lnTo>
                  <a:lnTo>
                    <a:pt x="255858" y="104378"/>
                  </a:lnTo>
                  <a:lnTo>
                    <a:pt x="256353" y="104774"/>
                  </a:lnTo>
                  <a:lnTo>
                    <a:pt x="256953" y="105072"/>
                  </a:lnTo>
                  <a:lnTo>
                    <a:pt x="257496" y="105618"/>
                  </a:lnTo>
                  <a:lnTo>
                    <a:pt x="258487" y="107205"/>
                  </a:lnTo>
                  <a:lnTo>
                    <a:pt x="258839" y="108247"/>
                  </a:lnTo>
                  <a:lnTo>
                    <a:pt x="259029" y="109537"/>
                  </a:lnTo>
                  <a:lnTo>
                    <a:pt x="259334" y="110727"/>
                  </a:lnTo>
                  <a:lnTo>
                    <a:pt x="259477" y="112117"/>
                  </a:lnTo>
                  <a:lnTo>
                    <a:pt x="259477" y="115391"/>
                  </a:lnTo>
                  <a:lnTo>
                    <a:pt x="259334" y="116880"/>
                  </a:lnTo>
                  <a:lnTo>
                    <a:pt x="259029" y="118169"/>
                  </a:lnTo>
                  <a:lnTo>
                    <a:pt x="258839" y="119360"/>
                  </a:lnTo>
                  <a:lnTo>
                    <a:pt x="255762" y="123229"/>
                  </a:lnTo>
                  <a:lnTo>
                    <a:pt x="255115" y="123378"/>
                  </a:lnTo>
                  <a:close/>
                </a:path>
                <a:path w="259714" h="238125">
                  <a:moveTo>
                    <a:pt x="201984" y="176807"/>
                  </a:moveTo>
                  <a:lnTo>
                    <a:pt x="198308" y="176807"/>
                  </a:lnTo>
                  <a:lnTo>
                    <a:pt x="196774" y="176708"/>
                  </a:lnTo>
                  <a:lnTo>
                    <a:pt x="190126" y="173186"/>
                  </a:lnTo>
                  <a:lnTo>
                    <a:pt x="190126" y="123378"/>
                  </a:lnTo>
                  <a:lnTo>
                    <a:pt x="210071" y="123378"/>
                  </a:lnTo>
                  <a:lnTo>
                    <a:pt x="210071" y="173186"/>
                  </a:lnTo>
                  <a:lnTo>
                    <a:pt x="209871" y="173781"/>
                  </a:lnTo>
                  <a:lnTo>
                    <a:pt x="209471" y="174277"/>
                  </a:lnTo>
                  <a:lnTo>
                    <a:pt x="209176" y="174773"/>
                  </a:lnTo>
                  <a:lnTo>
                    <a:pt x="208633" y="175220"/>
                  </a:lnTo>
                  <a:lnTo>
                    <a:pt x="207833" y="175616"/>
                  </a:lnTo>
                  <a:lnTo>
                    <a:pt x="207137" y="176014"/>
                  </a:lnTo>
                  <a:lnTo>
                    <a:pt x="206147" y="176311"/>
                  </a:lnTo>
                  <a:lnTo>
                    <a:pt x="203565" y="176708"/>
                  </a:lnTo>
                  <a:lnTo>
                    <a:pt x="201984" y="17680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14617" y="3126875"/>
              <a:ext cx="122738" cy="17799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48891" y="3067046"/>
              <a:ext cx="631825" cy="232410"/>
            </a:xfrm>
            <a:custGeom>
              <a:avLst/>
              <a:gdLst/>
              <a:ahLst/>
              <a:cxnLst/>
              <a:rect l="l" t="t" r="r" b="b"/>
              <a:pathLst>
                <a:path w="631825" h="232410">
                  <a:moveTo>
                    <a:pt x="39338" y="231873"/>
                  </a:moveTo>
                  <a:lnTo>
                    <a:pt x="2581" y="231873"/>
                  </a:lnTo>
                  <a:lnTo>
                    <a:pt x="1590" y="231277"/>
                  </a:lnTo>
                  <a:lnTo>
                    <a:pt x="895" y="230087"/>
                  </a:lnTo>
                  <a:lnTo>
                    <a:pt x="295" y="228896"/>
                  </a:lnTo>
                  <a:lnTo>
                    <a:pt x="0" y="226813"/>
                  </a:lnTo>
                  <a:lnTo>
                    <a:pt x="47" y="220910"/>
                  </a:lnTo>
                  <a:lnTo>
                    <a:pt x="3276" y="215502"/>
                  </a:lnTo>
                  <a:lnTo>
                    <a:pt x="25898" y="215502"/>
                  </a:lnTo>
                  <a:lnTo>
                    <a:pt x="25898" y="16519"/>
                  </a:lnTo>
                  <a:lnTo>
                    <a:pt x="0" y="11211"/>
                  </a:lnTo>
                  <a:lnTo>
                    <a:pt x="47" y="5605"/>
                  </a:lnTo>
                  <a:lnTo>
                    <a:pt x="3276" y="0"/>
                  </a:lnTo>
                  <a:lnTo>
                    <a:pt x="39338" y="0"/>
                  </a:lnTo>
                  <a:lnTo>
                    <a:pt x="46881" y="7739"/>
                  </a:lnTo>
                  <a:lnTo>
                    <a:pt x="46881" y="224282"/>
                  </a:lnTo>
                  <a:lnTo>
                    <a:pt x="46634" y="225771"/>
                  </a:lnTo>
                  <a:lnTo>
                    <a:pt x="45643" y="228152"/>
                  </a:lnTo>
                  <a:lnTo>
                    <a:pt x="44996" y="229095"/>
                  </a:lnTo>
                  <a:lnTo>
                    <a:pt x="44205" y="229790"/>
                  </a:lnTo>
                  <a:lnTo>
                    <a:pt x="43405" y="230583"/>
                  </a:lnTo>
                  <a:lnTo>
                    <a:pt x="42462" y="231129"/>
                  </a:lnTo>
                  <a:lnTo>
                    <a:pt x="41376" y="231426"/>
                  </a:lnTo>
                  <a:lnTo>
                    <a:pt x="40385" y="231724"/>
                  </a:lnTo>
                  <a:lnTo>
                    <a:pt x="39338" y="231873"/>
                  </a:lnTo>
                  <a:close/>
                </a:path>
                <a:path w="631825" h="232410">
                  <a:moveTo>
                    <a:pt x="200580" y="80068"/>
                  </a:moveTo>
                  <a:lnTo>
                    <a:pt x="177383" y="80068"/>
                  </a:lnTo>
                  <a:lnTo>
                    <a:pt x="182473" y="74720"/>
                  </a:lnTo>
                  <a:lnTo>
                    <a:pt x="210130" y="57893"/>
                  </a:lnTo>
                  <a:lnTo>
                    <a:pt x="221741" y="57893"/>
                  </a:lnTo>
                  <a:lnTo>
                    <a:pt x="226256" y="58489"/>
                  </a:lnTo>
                  <a:lnTo>
                    <a:pt x="230218" y="59679"/>
                  </a:lnTo>
                  <a:lnTo>
                    <a:pt x="234285" y="60771"/>
                  </a:lnTo>
                  <a:lnTo>
                    <a:pt x="237810" y="62408"/>
                  </a:lnTo>
                  <a:lnTo>
                    <a:pt x="240791" y="64590"/>
                  </a:lnTo>
                  <a:lnTo>
                    <a:pt x="243868" y="66674"/>
                  </a:lnTo>
                  <a:lnTo>
                    <a:pt x="246496" y="69204"/>
                  </a:lnTo>
                  <a:lnTo>
                    <a:pt x="248678" y="72181"/>
                  </a:lnTo>
                  <a:lnTo>
                    <a:pt x="250859" y="75058"/>
                  </a:lnTo>
                  <a:lnTo>
                    <a:pt x="252071" y="77240"/>
                  </a:lnTo>
                  <a:lnTo>
                    <a:pt x="206901" y="77240"/>
                  </a:lnTo>
                  <a:lnTo>
                    <a:pt x="201701" y="79225"/>
                  </a:lnTo>
                  <a:lnTo>
                    <a:pt x="200580" y="80068"/>
                  </a:lnTo>
                  <a:close/>
                </a:path>
                <a:path w="631825" h="232410">
                  <a:moveTo>
                    <a:pt x="277204" y="81854"/>
                  </a:moveTo>
                  <a:lnTo>
                    <a:pt x="254031" y="81854"/>
                  </a:lnTo>
                  <a:lnTo>
                    <a:pt x="258098" y="77489"/>
                  </a:lnTo>
                  <a:lnTo>
                    <a:pt x="286035" y="59233"/>
                  </a:lnTo>
                  <a:lnTo>
                    <a:pt x="289207" y="58340"/>
                  </a:lnTo>
                  <a:lnTo>
                    <a:pt x="292378" y="57893"/>
                  </a:lnTo>
                  <a:lnTo>
                    <a:pt x="303399" y="57893"/>
                  </a:lnTo>
                  <a:lnTo>
                    <a:pt x="309942" y="59282"/>
                  </a:lnTo>
                  <a:lnTo>
                    <a:pt x="315200" y="62060"/>
                  </a:lnTo>
                  <a:lnTo>
                    <a:pt x="320563" y="64739"/>
                  </a:lnTo>
                  <a:lnTo>
                    <a:pt x="324878" y="68411"/>
                  </a:lnTo>
                  <a:lnTo>
                    <a:pt x="328154" y="73073"/>
                  </a:lnTo>
                  <a:lnTo>
                    <a:pt x="331137" y="77240"/>
                  </a:lnTo>
                  <a:lnTo>
                    <a:pt x="285787" y="77240"/>
                  </a:lnTo>
                  <a:lnTo>
                    <a:pt x="280624" y="79225"/>
                  </a:lnTo>
                  <a:lnTo>
                    <a:pt x="277204" y="81854"/>
                  </a:lnTo>
                  <a:close/>
                </a:path>
                <a:path w="631825" h="232410">
                  <a:moveTo>
                    <a:pt x="170592" y="189457"/>
                  </a:moveTo>
                  <a:lnTo>
                    <a:pt x="166125" y="189457"/>
                  </a:lnTo>
                  <a:lnTo>
                    <a:pt x="164286" y="189358"/>
                  </a:lnTo>
                  <a:lnTo>
                    <a:pt x="162800" y="189159"/>
                  </a:lnTo>
                  <a:lnTo>
                    <a:pt x="161410" y="189060"/>
                  </a:lnTo>
                  <a:lnTo>
                    <a:pt x="157400" y="62557"/>
                  </a:lnTo>
                  <a:lnTo>
                    <a:pt x="157590" y="62060"/>
                  </a:lnTo>
                  <a:lnTo>
                    <a:pt x="165334" y="59828"/>
                  </a:lnTo>
                  <a:lnTo>
                    <a:pt x="169401" y="59828"/>
                  </a:lnTo>
                  <a:lnTo>
                    <a:pt x="176793" y="62060"/>
                  </a:lnTo>
                  <a:lnTo>
                    <a:pt x="177193" y="62557"/>
                  </a:lnTo>
                  <a:lnTo>
                    <a:pt x="177383" y="63202"/>
                  </a:lnTo>
                  <a:lnTo>
                    <a:pt x="177383" y="80068"/>
                  </a:lnTo>
                  <a:lnTo>
                    <a:pt x="200580" y="80068"/>
                  </a:lnTo>
                  <a:lnTo>
                    <a:pt x="191280" y="87064"/>
                  </a:lnTo>
                  <a:lnTo>
                    <a:pt x="185622" y="92819"/>
                  </a:lnTo>
                  <a:lnTo>
                    <a:pt x="179469" y="100458"/>
                  </a:lnTo>
                  <a:lnTo>
                    <a:pt x="179469" y="186083"/>
                  </a:lnTo>
                  <a:lnTo>
                    <a:pt x="179269" y="186728"/>
                  </a:lnTo>
                  <a:lnTo>
                    <a:pt x="178879" y="187224"/>
                  </a:lnTo>
                  <a:lnTo>
                    <a:pt x="178574" y="187721"/>
                  </a:lnTo>
                  <a:lnTo>
                    <a:pt x="178031" y="188167"/>
                  </a:lnTo>
                  <a:lnTo>
                    <a:pt x="177240" y="188564"/>
                  </a:lnTo>
                  <a:lnTo>
                    <a:pt x="176450" y="188862"/>
                  </a:lnTo>
                  <a:lnTo>
                    <a:pt x="175307" y="189060"/>
                  </a:lnTo>
                  <a:lnTo>
                    <a:pt x="173811" y="189159"/>
                  </a:lnTo>
                  <a:lnTo>
                    <a:pt x="172430" y="189358"/>
                  </a:lnTo>
                  <a:lnTo>
                    <a:pt x="170592" y="189457"/>
                  </a:lnTo>
                  <a:close/>
                </a:path>
                <a:path w="631825" h="232410">
                  <a:moveTo>
                    <a:pt x="249373" y="189457"/>
                  </a:moveTo>
                  <a:lnTo>
                    <a:pt x="245106" y="189457"/>
                  </a:lnTo>
                  <a:lnTo>
                    <a:pt x="243315" y="189358"/>
                  </a:lnTo>
                  <a:lnTo>
                    <a:pt x="241829" y="189159"/>
                  </a:lnTo>
                  <a:lnTo>
                    <a:pt x="240343" y="189060"/>
                  </a:lnTo>
                  <a:lnTo>
                    <a:pt x="236171" y="186083"/>
                  </a:lnTo>
                  <a:lnTo>
                    <a:pt x="236171" y="106461"/>
                  </a:lnTo>
                  <a:lnTo>
                    <a:pt x="235676" y="101798"/>
                  </a:lnTo>
                  <a:lnTo>
                    <a:pt x="222627" y="79622"/>
                  </a:lnTo>
                  <a:lnTo>
                    <a:pt x="219655" y="78035"/>
                  </a:lnTo>
                  <a:lnTo>
                    <a:pt x="216131" y="77240"/>
                  </a:lnTo>
                  <a:lnTo>
                    <a:pt x="252071" y="77240"/>
                  </a:lnTo>
                  <a:lnTo>
                    <a:pt x="252650" y="78282"/>
                  </a:lnTo>
                  <a:lnTo>
                    <a:pt x="254031" y="81854"/>
                  </a:lnTo>
                  <a:lnTo>
                    <a:pt x="277204" y="81854"/>
                  </a:lnTo>
                  <a:lnTo>
                    <a:pt x="275462" y="83194"/>
                  </a:lnTo>
                  <a:lnTo>
                    <a:pt x="270309" y="87064"/>
                  </a:lnTo>
                  <a:lnTo>
                    <a:pt x="264603" y="92819"/>
                  </a:lnTo>
                  <a:lnTo>
                    <a:pt x="258346" y="100458"/>
                  </a:lnTo>
                  <a:lnTo>
                    <a:pt x="258346" y="186083"/>
                  </a:lnTo>
                  <a:lnTo>
                    <a:pt x="258155" y="186728"/>
                  </a:lnTo>
                  <a:lnTo>
                    <a:pt x="257755" y="187224"/>
                  </a:lnTo>
                  <a:lnTo>
                    <a:pt x="257460" y="187721"/>
                  </a:lnTo>
                  <a:lnTo>
                    <a:pt x="256860" y="188167"/>
                  </a:lnTo>
                  <a:lnTo>
                    <a:pt x="255964" y="188564"/>
                  </a:lnTo>
                  <a:lnTo>
                    <a:pt x="255174" y="188862"/>
                  </a:lnTo>
                  <a:lnTo>
                    <a:pt x="254031" y="189060"/>
                  </a:lnTo>
                  <a:lnTo>
                    <a:pt x="252545" y="189159"/>
                  </a:lnTo>
                  <a:lnTo>
                    <a:pt x="251154" y="189358"/>
                  </a:lnTo>
                  <a:lnTo>
                    <a:pt x="249373" y="189457"/>
                  </a:lnTo>
                  <a:close/>
                </a:path>
                <a:path w="631825" h="232410">
                  <a:moveTo>
                    <a:pt x="328402" y="189457"/>
                  </a:moveTo>
                  <a:lnTo>
                    <a:pt x="324030" y="189457"/>
                  </a:lnTo>
                  <a:lnTo>
                    <a:pt x="322201" y="189358"/>
                  </a:lnTo>
                  <a:lnTo>
                    <a:pt x="320706" y="189159"/>
                  </a:lnTo>
                  <a:lnTo>
                    <a:pt x="319324" y="189060"/>
                  </a:lnTo>
                  <a:lnTo>
                    <a:pt x="314905" y="186083"/>
                  </a:lnTo>
                  <a:lnTo>
                    <a:pt x="314905" y="106461"/>
                  </a:lnTo>
                  <a:lnTo>
                    <a:pt x="314457" y="101798"/>
                  </a:lnTo>
                  <a:lnTo>
                    <a:pt x="313562" y="97631"/>
                  </a:lnTo>
                  <a:lnTo>
                    <a:pt x="312676" y="93364"/>
                  </a:lnTo>
                  <a:lnTo>
                    <a:pt x="311238" y="89692"/>
                  </a:lnTo>
                  <a:lnTo>
                    <a:pt x="307266" y="83541"/>
                  </a:lnTo>
                  <a:lnTo>
                    <a:pt x="304732" y="81209"/>
                  </a:lnTo>
                  <a:lnTo>
                    <a:pt x="298579" y="78035"/>
                  </a:lnTo>
                  <a:lnTo>
                    <a:pt x="295007" y="77240"/>
                  </a:lnTo>
                  <a:lnTo>
                    <a:pt x="331137" y="77240"/>
                  </a:lnTo>
                  <a:lnTo>
                    <a:pt x="331421" y="77638"/>
                  </a:lnTo>
                  <a:lnTo>
                    <a:pt x="333755" y="82995"/>
                  </a:lnTo>
                  <a:lnTo>
                    <a:pt x="335145" y="89147"/>
                  </a:lnTo>
                  <a:lnTo>
                    <a:pt x="336631" y="95299"/>
                  </a:lnTo>
                  <a:lnTo>
                    <a:pt x="337374" y="101798"/>
                  </a:lnTo>
                  <a:lnTo>
                    <a:pt x="337374" y="186083"/>
                  </a:lnTo>
                  <a:lnTo>
                    <a:pt x="331574" y="189159"/>
                  </a:lnTo>
                  <a:lnTo>
                    <a:pt x="330183" y="189358"/>
                  </a:lnTo>
                  <a:lnTo>
                    <a:pt x="328402" y="189457"/>
                  </a:lnTo>
                  <a:close/>
                </a:path>
                <a:path w="631825" h="232410">
                  <a:moveTo>
                    <a:pt x="431195" y="191243"/>
                  </a:moveTo>
                  <a:lnTo>
                    <a:pt x="391514" y="179485"/>
                  </a:lnTo>
                  <a:lnTo>
                    <a:pt x="372862" y="140307"/>
                  </a:lnTo>
                  <a:lnTo>
                    <a:pt x="372050" y="123229"/>
                  </a:lnTo>
                  <a:lnTo>
                    <a:pt x="372201" y="118466"/>
                  </a:lnTo>
                  <a:lnTo>
                    <a:pt x="387295" y="76943"/>
                  </a:lnTo>
                  <a:lnTo>
                    <a:pt x="392457" y="70891"/>
                  </a:lnTo>
                  <a:lnTo>
                    <a:pt x="433881" y="57893"/>
                  </a:lnTo>
                  <a:lnTo>
                    <a:pt x="441087" y="58172"/>
                  </a:lnTo>
                  <a:lnTo>
                    <a:pt x="478373" y="75306"/>
                  </a:lnTo>
                  <a:lnTo>
                    <a:pt x="479417" y="76497"/>
                  </a:lnTo>
                  <a:lnTo>
                    <a:pt x="426290" y="76497"/>
                  </a:lnTo>
                  <a:lnTo>
                    <a:pt x="420632" y="77687"/>
                  </a:lnTo>
                  <a:lnTo>
                    <a:pt x="415870" y="80068"/>
                  </a:lnTo>
                  <a:lnTo>
                    <a:pt x="411202" y="82351"/>
                  </a:lnTo>
                  <a:lnTo>
                    <a:pt x="395181" y="117325"/>
                  </a:lnTo>
                  <a:lnTo>
                    <a:pt x="395262" y="131761"/>
                  </a:lnTo>
                  <a:lnTo>
                    <a:pt x="414527" y="168770"/>
                  </a:lnTo>
                  <a:lnTo>
                    <a:pt x="425242" y="172490"/>
                  </a:lnTo>
                  <a:lnTo>
                    <a:pt x="477381" y="172490"/>
                  </a:lnTo>
                  <a:lnTo>
                    <a:pt x="472477" y="178146"/>
                  </a:lnTo>
                  <a:lnTo>
                    <a:pt x="438696" y="190927"/>
                  </a:lnTo>
                  <a:lnTo>
                    <a:pt x="431195" y="191243"/>
                  </a:lnTo>
                  <a:close/>
                </a:path>
                <a:path w="631825" h="232410">
                  <a:moveTo>
                    <a:pt x="477381" y="172490"/>
                  </a:moveTo>
                  <a:lnTo>
                    <a:pt x="438834" y="172490"/>
                  </a:lnTo>
                  <a:lnTo>
                    <a:pt x="444445" y="171350"/>
                  </a:lnTo>
                  <a:lnTo>
                    <a:pt x="449207" y="169068"/>
                  </a:lnTo>
                  <a:lnTo>
                    <a:pt x="467657" y="144065"/>
                  </a:lnTo>
                  <a:lnTo>
                    <a:pt x="469152" y="138211"/>
                  </a:lnTo>
                  <a:lnTo>
                    <a:pt x="469726" y="133228"/>
                  </a:lnTo>
                  <a:lnTo>
                    <a:pt x="469807" y="117325"/>
                  </a:lnTo>
                  <a:lnTo>
                    <a:pt x="469248" y="111968"/>
                  </a:lnTo>
                  <a:lnTo>
                    <a:pt x="467962" y="106114"/>
                  </a:lnTo>
                  <a:lnTo>
                    <a:pt x="466771" y="100259"/>
                  </a:lnTo>
                  <a:lnTo>
                    <a:pt x="439977" y="76497"/>
                  </a:lnTo>
                  <a:lnTo>
                    <a:pt x="479417" y="76497"/>
                  </a:lnTo>
                  <a:lnTo>
                    <a:pt x="493028" y="115834"/>
                  </a:lnTo>
                  <a:lnTo>
                    <a:pt x="493176" y="125759"/>
                  </a:lnTo>
                  <a:lnTo>
                    <a:pt x="493019" y="130521"/>
                  </a:lnTo>
                  <a:lnTo>
                    <a:pt x="482887" y="166141"/>
                  </a:lnTo>
                  <a:lnTo>
                    <a:pt x="477381" y="172490"/>
                  </a:lnTo>
                  <a:close/>
                </a:path>
                <a:path w="631825" h="232410">
                  <a:moveTo>
                    <a:pt x="631639" y="76199"/>
                  </a:moveTo>
                  <a:lnTo>
                    <a:pt x="609322" y="76199"/>
                  </a:lnTo>
                  <a:lnTo>
                    <a:pt x="609322" y="5059"/>
                  </a:lnTo>
                  <a:lnTo>
                    <a:pt x="614970" y="1785"/>
                  </a:lnTo>
                  <a:lnTo>
                    <a:pt x="616466" y="1487"/>
                  </a:lnTo>
                  <a:lnTo>
                    <a:pt x="618247" y="1339"/>
                  </a:lnTo>
                  <a:lnTo>
                    <a:pt x="622619" y="1339"/>
                  </a:lnTo>
                  <a:lnTo>
                    <a:pt x="624448" y="1487"/>
                  </a:lnTo>
                  <a:lnTo>
                    <a:pt x="625838" y="1785"/>
                  </a:lnTo>
                  <a:lnTo>
                    <a:pt x="627324" y="1984"/>
                  </a:lnTo>
                  <a:lnTo>
                    <a:pt x="631639" y="5059"/>
                  </a:lnTo>
                  <a:lnTo>
                    <a:pt x="631639" y="76199"/>
                  </a:lnTo>
                  <a:close/>
                </a:path>
                <a:path w="631825" h="232410">
                  <a:moveTo>
                    <a:pt x="577566" y="191243"/>
                  </a:moveTo>
                  <a:lnTo>
                    <a:pt x="560507" y="191243"/>
                  </a:lnTo>
                  <a:lnTo>
                    <a:pt x="552868" y="189507"/>
                  </a:lnTo>
                  <a:lnTo>
                    <a:pt x="524483" y="159294"/>
                  </a:lnTo>
                  <a:lnTo>
                    <a:pt x="520025" y="126056"/>
                  </a:lnTo>
                  <a:lnTo>
                    <a:pt x="520229" y="118438"/>
                  </a:lnTo>
                  <a:lnTo>
                    <a:pt x="533377" y="76199"/>
                  </a:lnTo>
                  <a:lnTo>
                    <a:pt x="563878" y="57893"/>
                  </a:lnTo>
                  <a:lnTo>
                    <a:pt x="579452" y="57893"/>
                  </a:lnTo>
                  <a:lnTo>
                    <a:pt x="585900" y="59432"/>
                  </a:lnTo>
                  <a:lnTo>
                    <a:pt x="597711" y="65583"/>
                  </a:lnTo>
                  <a:lnTo>
                    <a:pt x="603569" y="70147"/>
                  </a:lnTo>
                  <a:lnTo>
                    <a:pt x="609322" y="76199"/>
                  </a:lnTo>
                  <a:lnTo>
                    <a:pt x="631639" y="76199"/>
                  </a:lnTo>
                  <a:lnTo>
                    <a:pt x="631639" y="77092"/>
                  </a:lnTo>
                  <a:lnTo>
                    <a:pt x="568536" y="77092"/>
                  </a:lnTo>
                  <a:lnTo>
                    <a:pt x="563726" y="78431"/>
                  </a:lnTo>
                  <a:lnTo>
                    <a:pt x="543638" y="112265"/>
                  </a:lnTo>
                  <a:lnTo>
                    <a:pt x="543095" y="117921"/>
                  </a:lnTo>
                  <a:lnTo>
                    <a:pt x="543095" y="129827"/>
                  </a:lnTo>
                  <a:lnTo>
                    <a:pt x="558716" y="168174"/>
                  </a:lnTo>
                  <a:lnTo>
                    <a:pt x="567450" y="172193"/>
                  </a:lnTo>
                  <a:lnTo>
                    <a:pt x="608934" y="172193"/>
                  </a:lnTo>
                  <a:lnTo>
                    <a:pt x="607031" y="174137"/>
                  </a:lnTo>
                  <a:lnTo>
                    <a:pt x="602103" y="178481"/>
                  </a:lnTo>
                  <a:lnTo>
                    <a:pt x="597063" y="182248"/>
                  </a:lnTo>
                  <a:lnTo>
                    <a:pt x="591910" y="185439"/>
                  </a:lnTo>
                  <a:lnTo>
                    <a:pt x="585062" y="189309"/>
                  </a:lnTo>
                  <a:lnTo>
                    <a:pt x="577566" y="191243"/>
                  </a:lnTo>
                  <a:close/>
                </a:path>
                <a:path w="631825" h="232410">
                  <a:moveTo>
                    <a:pt x="608934" y="172193"/>
                  </a:moveTo>
                  <a:lnTo>
                    <a:pt x="576280" y="172193"/>
                  </a:lnTo>
                  <a:lnTo>
                    <a:pt x="579109" y="171796"/>
                  </a:lnTo>
                  <a:lnTo>
                    <a:pt x="581785" y="171002"/>
                  </a:lnTo>
                  <a:lnTo>
                    <a:pt x="609322" y="148529"/>
                  </a:lnTo>
                  <a:lnTo>
                    <a:pt x="609322" y="100012"/>
                  </a:lnTo>
                  <a:lnTo>
                    <a:pt x="603264" y="92471"/>
                  </a:lnTo>
                  <a:lnTo>
                    <a:pt x="597416" y="86765"/>
                  </a:lnTo>
                  <a:lnTo>
                    <a:pt x="591758" y="82896"/>
                  </a:lnTo>
                  <a:lnTo>
                    <a:pt x="586205" y="79026"/>
                  </a:lnTo>
                  <a:lnTo>
                    <a:pt x="580347" y="77092"/>
                  </a:lnTo>
                  <a:lnTo>
                    <a:pt x="631639" y="77092"/>
                  </a:lnTo>
                  <a:lnTo>
                    <a:pt x="631639" y="169217"/>
                  </a:lnTo>
                  <a:lnTo>
                    <a:pt x="611846" y="169217"/>
                  </a:lnTo>
                  <a:lnTo>
                    <a:pt x="608934" y="172193"/>
                  </a:lnTo>
                  <a:close/>
                </a:path>
                <a:path w="631825" h="232410">
                  <a:moveTo>
                    <a:pt x="623752" y="189457"/>
                  </a:moveTo>
                  <a:lnTo>
                    <a:pt x="620085" y="189457"/>
                  </a:lnTo>
                  <a:lnTo>
                    <a:pt x="618495" y="189358"/>
                  </a:lnTo>
                  <a:lnTo>
                    <a:pt x="617209" y="189159"/>
                  </a:lnTo>
                  <a:lnTo>
                    <a:pt x="616018" y="189060"/>
                  </a:lnTo>
                  <a:lnTo>
                    <a:pt x="611846" y="186083"/>
                  </a:lnTo>
                  <a:lnTo>
                    <a:pt x="611846" y="169217"/>
                  </a:lnTo>
                  <a:lnTo>
                    <a:pt x="631639" y="169217"/>
                  </a:lnTo>
                  <a:lnTo>
                    <a:pt x="631639" y="186083"/>
                  </a:lnTo>
                  <a:lnTo>
                    <a:pt x="626581" y="189159"/>
                  </a:lnTo>
                  <a:lnTo>
                    <a:pt x="625295" y="189358"/>
                  </a:lnTo>
                  <a:lnTo>
                    <a:pt x="623752" y="18945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74466" y="3124940"/>
              <a:ext cx="118814" cy="13156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85320" y="3067046"/>
              <a:ext cx="262255" cy="232410"/>
            </a:xfrm>
            <a:custGeom>
              <a:avLst/>
              <a:gdLst/>
              <a:ahLst/>
              <a:cxnLst/>
              <a:rect l="l" t="t" r="r" b="b"/>
              <a:pathLst>
                <a:path w="262254" h="232410">
                  <a:moveTo>
                    <a:pt x="108299" y="94356"/>
                  </a:moveTo>
                  <a:lnTo>
                    <a:pt x="3676" y="94356"/>
                  </a:lnTo>
                  <a:lnTo>
                    <a:pt x="2486" y="93661"/>
                  </a:lnTo>
                  <a:lnTo>
                    <a:pt x="495" y="90883"/>
                  </a:lnTo>
                  <a:lnTo>
                    <a:pt x="0" y="88353"/>
                  </a:lnTo>
                  <a:lnTo>
                    <a:pt x="0" y="81508"/>
                  </a:lnTo>
                  <a:lnTo>
                    <a:pt x="447" y="79176"/>
                  </a:lnTo>
                  <a:lnTo>
                    <a:pt x="1343" y="77687"/>
                  </a:lnTo>
                  <a:lnTo>
                    <a:pt x="2238" y="76100"/>
                  </a:lnTo>
                  <a:lnTo>
                    <a:pt x="3476" y="75306"/>
                  </a:lnTo>
                  <a:lnTo>
                    <a:pt x="108594" y="75306"/>
                  </a:lnTo>
                  <a:lnTo>
                    <a:pt x="109842" y="76100"/>
                  </a:lnTo>
                  <a:lnTo>
                    <a:pt x="110727" y="77687"/>
                  </a:lnTo>
                  <a:lnTo>
                    <a:pt x="111623" y="79176"/>
                  </a:lnTo>
                  <a:lnTo>
                    <a:pt x="112070" y="81508"/>
                  </a:lnTo>
                  <a:lnTo>
                    <a:pt x="112070" y="88353"/>
                  </a:lnTo>
                  <a:lnTo>
                    <a:pt x="111528" y="90883"/>
                  </a:lnTo>
                  <a:lnTo>
                    <a:pt x="110432" y="92273"/>
                  </a:lnTo>
                  <a:lnTo>
                    <a:pt x="109442" y="93661"/>
                  </a:lnTo>
                  <a:lnTo>
                    <a:pt x="108299" y="94356"/>
                  </a:lnTo>
                  <a:close/>
                </a:path>
                <a:path w="262254" h="232410">
                  <a:moveTo>
                    <a:pt x="108299" y="146595"/>
                  </a:moveTo>
                  <a:lnTo>
                    <a:pt x="3676" y="146595"/>
                  </a:lnTo>
                  <a:lnTo>
                    <a:pt x="2486" y="145950"/>
                  </a:lnTo>
                  <a:lnTo>
                    <a:pt x="1495" y="144660"/>
                  </a:lnTo>
                  <a:lnTo>
                    <a:pt x="495" y="143270"/>
                  </a:lnTo>
                  <a:lnTo>
                    <a:pt x="0" y="140790"/>
                  </a:lnTo>
                  <a:lnTo>
                    <a:pt x="0" y="133845"/>
                  </a:lnTo>
                  <a:lnTo>
                    <a:pt x="447" y="131414"/>
                  </a:lnTo>
                  <a:lnTo>
                    <a:pt x="1343" y="129926"/>
                  </a:lnTo>
                  <a:lnTo>
                    <a:pt x="2238" y="128338"/>
                  </a:lnTo>
                  <a:lnTo>
                    <a:pt x="3476" y="127545"/>
                  </a:lnTo>
                  <a:lnTo>
                    <a:pt x="108594" y="127545"/>
                  </a:lnTo>
                  <a:lnTo>
                    <a:pt x="109842" y="128338"/>
                  </a:lnTo>
                  <a:lnTo>
                    <a:pt x="110727" y="129926"/>
                  </a:lnTo>
                  <a:lnTo>
                    <a:pt x="111623" y="131414"/>
                  </a:lnTo>
                  <a:lnTo>
                    <a:pt x="112070" y="133845"/>
                  </a:lnTo>
                  <a:lnTo>
                    <a:pt x="112070" y="140790"/>
                  </a:lnTo>
                  <a:lnTo>
                    <a:pt x="111528" y="143270"/>
                  </a:lnTo>
                  <a:lnTo>
                    <a:pt x="109442" y="145950"/>
                  </a:lnTo>
                  <a:lnTo>
                    <a:pt x="108299" y="146595"/>
                  </a:lnTo>
                  <a:close/>
                </a:path>
                <a:path w="262254" h="232410">
                  <a:moveTo>
                    <a:pt x="259679" y="231873"/>
                  </a:moveTo>
                  <a:lnTo>
                    <a:pt x="222770" y="231873"/>
                  </a:lnTo>
                  <a:lnTo>
                    <a:pt x="221732" y="231724"/>
                  </a:lnTo>
                  <a:lnTo>
                    <a:pt x="219750" y="231129"/>
                  </a:lnTo>
                  <a:lnTo>
                    <a:pt x="218855" y="230583"/>
                  </a:lnTo>
                  <a:lnTo>
                    <a:pt x="218064" y="229790"/>
                  </a:lnTo>
                  <a:lnTo>
                    <a:pt x="217264" y="229095"/>
                  </a:lnTo>
                  <a:lnTo>
                    <a:pt x="216626" y="228152"/>
                  </a:lnTo>
                  <a:lnTo>
                    <a:pt x="215626" y="225771"/>
                  </a:lnTo>
                  <a:lnTo>
                    <a:pt x="215378" y="224282"/>
                  </a:lnTo>
                  <a:lnTo>
                    <a:pt x="215378" y="7739"/>
                  </a:lnTo>
                  <a:lnTo>
                    <a:pt x="222770" y="0"/>
                  </a:lnTo>
                  <a:lnTo>
                    <a:pt x="258984" y="0"/>
                  </a:lnTo>
                  <a:lnTo>
                    <a:pt x="259536" y="148"/>
                  </a:lnTo>
                  <a:lnTo>
                    <a:pt x="260527" y="743"/>
                  </a:lnTo>
                  <a:lnTo>
                    <a:pt x="260927" y="1240"/>
                  </a:lnTo>
                  <a:lnTo>
                    <a:pt x="261222" y="1934"/>
                  </a:lnTo>
                  <a:lnTo>
                    <a:pt x="261622" y="2628"/>
                  </a:lnTo>
                  <a:lnTo>
                    <a:pt x="261870" y="3522"/>
                  </a:lnTo>
                  <a:lnTo>
                    <a:pt x="261965" y="4612"/>
                  </a:lnTo>
                  <a:lnTo>
                    <a:pt x="262165" y="5605"/>
                  </a:lnTo>
                  <a:lnTo>
                    <a:pt x="262260" y="11211"/>
                  </a:lnTo>
                  <a:lnTo>
                    <a:pt x="261917" y="13294"/>
                  </a:lnTo>
                  <a:lnTo>
                    <a:pt x="261222" y="14584"/>
                  </a:lnTo>
                  <a:lnTo>
                    <a:pt x="260622" y="15874"/>
                  </a:lnTo>
                  <a:lnTo>
                    <a:pt x="259679" y="16519"/>
                  </a:lnTo>
                  <a:lnTo>
                    <a:pt x="236362" y="16519"/>
                  </a:lnTo>
                  <a:lnTo>
                    <a:pt x="236362" y="215502"/>
                  </a:lnTo>
                  <a:lnTo>
                    <a:pt x="258984" y="215502"/>
                  </a:lnTo>
                  <a:lnTo>
                    <a:pt x="259536" y="215651"/>
                  </a:lnTo>
                  <a:lnTo>
                    <a:pt x="260527" y="216246"/>
                  </a:lnTo>
                  <a:lnTo>
                    <a:pt x="260927" y="216693"/>
                  </a:lnTo>
                  <a:lnTo>
                    <a:pt x="261222" y="217288"/>
                  </a:lnTo>
                  <a:lnTo>
                    <a:pt x="261622" y="217983"/>
                  </a:lnTo>
                  <a:lnTo>
                    <a:pt x="261870" y="218825"/>
                  </a:lnTo>
                  <a:lnTo>
                    <a:pt x="261965" y="219818"/>
                  </a:lnTo>
                  <a:lnTo>
                    <a:pt x="262165" y="220910"/>
                  </a:lnTo>
                  <a:lnTo>
                    <a:pt x="262260" y="226813"/>
                  </a:lnTo>
                  <a:lnTo>
                    <a:pt x="261917" y="228896"/>
                  </a:lnTo>
                  <a:lnTo>
                    <a:pt x="261222" y="230087"/>
                  </a:lnTo>
                  <a:lnTo>
                    <a:pt x="260622" y="231277"/>
                  </a:lnTo>
                  <a:lnTo>
                    <a:pt x="259679" y="23187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79966" y="3126924"/>
              <a:ext cx="179479" cy="12957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32835" y="3064367"/>
              <a:ext cx="260350" cy="238125"/>
            </a:xfrm>
            <a:custGeom>
              <a:avLst/>
              <a:gdLst/>
              <a:ahLst/>
              <a:cxnLst/>
              <a:rect l="l" t="t" r="r" b="b"/>
              <a:pathLst>
                <a:path w="260350" h="238125">
                  <a:moveTo>
                    <a:pt x="69351" y="104179"/>
                  </a:moveTo>
                  <a:lnTo>
                    <a:pt x="49415" y="104179"/>
                  </a:lnTo>
                  <a:lnTo>
                    <a:pt x="49415" y="54372"/>
                  </a:lnTo>
                  <a:lnTo>
                    <a:pt x="54768" y="50750"/>
                  </a:lnTo>
                  <a:lnTo>
                    <a:pt x="56064" y="50452"/>
                  </a:lnTo>
                  <a:lnTo>
                    <a:pt x="57597" y="50304"/>
                  </a:lnTo>
                  <a:lnTo>
                    <a:pt x="61264" y="50304"/>
                  </a:lnTo>
                  <a:lnTo>
                    <a:pt x="62855" y="50452"/>
                  </a:lnTo>
                  <a:lnTo>
                    <a:pt x="64150" y="50750"/>
                  </a:lnTo>
                  <a:lnTo>
                    <a:pt x="65436" y="50949"/>
                  </a:lnTo>
                  <a:lnTo>
                    <a:pt x="66427" y="51246"/>
                  </a:lnTo>
                  <a:lnTo>
                    <a:pt x="67122" y="51643"/>
                  </a:lnTo>
                  <a:lnTo>
                    <a:pt x="67913" y="52040"/>
                  </a:lnTo>
                  <a:lnTo>
                    <a:pt x="68465" y="52535"/>
                  </a:lnTo>
                  <a:lnTo>
                    <a:pt x="68760" y="53131"/>
                  </a:lnTo>
                  <a:lnTo>
                    <a:pt x="69160" y="53726"/>
                  </a:lnTo>
                  <a:lnTo>
                    <a:pt x="69351" y="54372"/>
                  </a:lnTo>
                  <a:lnTo>
                    <a:pt x="69351" y="104179"/>
                  </a:lnTo>
                  <a:close/>
                </a:path>
                <a:path w="260350" h="238125">
                  <a:moveTo>
                    <a:pt x="114404" y="123378"/>
                  </a:moveTo>
                  <a:lnTo>
                    <a:pt x="4419" y="123378"/>
                  </a:lnTo>
                  <a:lnTo>
                    <a:pt x="3724" y="123229"/>
                  </a:lnTo>
                  <a:lnTo>
                    <a:pt x="0" y="115391"/>
                  </a:lnTo>
                  <a:lnTo>
                    <a:pt x="0" y="112117"/>
                  </a:lnTo>
                  <a:lnTo>
                    <a:pt x="3124" y="104774"/>
                  </a:lnTo>
                  <a:lnTo>
                    <a:pt x="3724" y="104378"/>
                  </a:lnTo>
                  <a:lnTo>
                    <a:pt x="4371" y="104179"/>
                  </a:lnTo>
                  <a:lnTo>
                    <a:pt x="114499" y="104179"/>
                  </a:lnTo>
                  <a:lnTo>
                    <a:pt x="115147" y="104378"/>
                  </a:lnTo>
                  <a:lnTo>
                    <a:pt x="115642" y="104774"/>
                  </a:lnTo>
                  <a:lnTo>
                    <a:pt x="116233" y="105072"/>
                  </a:lnTo>
                  <a:lnTo>
                    <a:pt x="116785" y="105618"/>
                  </a:lnTo>
                  <a:lnTo>
                    <a:pt x="117776" y="107205"/>
                  </a:lnTo>
                  <a:lnTo>
                    <a:pt x="118119" y="108247"/>
                  </a:lnTo>
                  <a:lnTo>
                    <a:pt x="118319" y="109537"/>
                  </a:lnTo>
                  <a:lnTo>
                    <a:pt x="118614" y="110727"/>
                  </a:lnTo>
                  <a:lnTo>
                    <a:pt x="118766" y="112117"/>
                  </a:lnTo>
                  <a:lnTo>
                    <a:pt x="118766" y="115391"/>
                  </a:lnTo>
                  <a:lnTo>
                    <a:pt x="118614" y="116880"/>
                  </a:lnTo>
                  <a:lnTo>
                    <a:pt x="118319" y="118169"/>
                  </a:lnTo>
                  <a:lnTo>
                    <a:pt x="118119" y="119360"/>
                  </a:lnTo>
                  <a:lnTo>
                    <a:pt x="115042" y="123229"/>
                  </a:lnTo>
                  <a:lnTo>
                    <a:pt x="114404" y="123378"/>
                  </a:lnTo>
                  <a:close/>
                </a:path>
                <a:path w="260350" h="238125">
                  <a:moveTo>
                    <a:pt x="61274" y="176807"/>
                  </a:moveTo>
                  <a:lnTo>
                    <a:pt x="57597" y="176807"/>
                  </a:lnTo>
                  <a:lnTo>
                    <a:pt x="56064" y="176708"/>
                  </a:lnTo>
                  <a:lnTo>
                    <a:pt x="49415" y="173186"/>
                  </a:lnTo>
                  <a:lnTo>
                    <a:pt x="49415" y="123378"/>
                  </a:lnTo>
                  <a:lnTo>
                    <a:pt x="69351" y="123378"/>
                  </a:lnTo>
                  <a:lnTo>
                    <a:pt x="69351" y="173186"/>
                  </a:lnTo>
                  <a:lnTo>
                    <a:pt x="69160" y="173781"/>
                  </a:lnTo>
                  <a:lnTo>
                    <a:pt x="68760" y="174277"/>
                  </a:lnTo>
                  <a:lnTo>
                    <a:pt x="68465" y="174773"/>
                  </a:lnTo>
                  <a:lnTo>
                    <a:pt x="67913" y="175220"/>
                  </a:lnTo>
                  <a:lnTo>
                    <a:pt x="67122" y="175616"/>
                  </a:lnTo>
                  <a:lnTo>
                    <a:pt x="66427" y="176014"/>
                  </a:lnTo>
                  <a:lnTo>
                    <a:pt x="65436" y="176311"/>
                  </a:lnTo>
                  <a:lnTo>
                    <a:pt x="62855" y="176708"/>
                  </a:lnTo>
                  <a:lnTo>
                    <a:pt x="61274" y="176807"/>
                  </a:lnTo>
                  <a:close/>
                </a:path>
                <a:path w="260350" h="238125">
                  <a:moveTo>
                    <a:pt x="253288" y="237975"/>
                  </a:moveTo>
                  <a:lnTo>
                    <a:pt x="249411" y="237975"/>
                  </a:lnTo>
                  <a:lnTo>
                    <a:pt x="247973" y="237926"/>
                  </a:lnTo>
                  <a:lnTo>
                    <a:pt x="241724" y="236190"/>
                  </a:lnTo>
                  <a:lnTo>
                    <a:pt x="241229" y="235891"/>
                  </a:lnTo>
                  <a:lnTo>
                    <a:pt x="225084" y="200136"/>
                  </a:lnTo>
                  <a:lnTo>
                    <a:pt x="213783" y="156548"/>
                  </a:lnTo>
                  <a:lnTo>
                    <a:pt x="210926" y="118615"/>
                  </a:lnTo>
                  <a:lnTo>
                    <a:pt x="211050" y="111351"/>
                  </a:lnTo>
                  <a:lnTo>
                    <a:pt x="217046" y="66842"/>
                  </a:lnTo>
                  <a:lnTo>
                    <a:pt x="231082" y="23598"/>
                  </a:lnTo>
                  <a:lnTo>
                    <a:pt x="240662" y="2580"/>
                  </a:lnTo>
                  <a:lnTo>
                    <a:pt x="240781" y="2232"/>
                  </a:lnTo>
                  <a:lnTo>
                    <a:pt x="241029" y="1934"/>
                  </a:lnTo>
                  <a:lnTo>
                    <a:pt x="241820" y="1339"/>
                  </a:lnTo>
                  <a:lnTo>
                    <a:pt x="242372" y="1091"/>
                  </a:lnTo>
                  <a:lnTo>
                    <a:pt x="243067" y="893"/>
                  </a:lnTo>
                  <a:lnTo>
                    <a:pt x="243753" y="595"/>
                  </a:lnTo>
                  <a:lnTo>
                    <a:pt x="244753" y="397"/>
                  </a:lnTo>
                  <a:lnTo>
                    <a:pt x="246039" y="298"/>
                  </a:lnTo>
                  <a:lnTo>
                    <a:pt x="247325" y="99"/>
                  </a:lnTo>
                  <a:lnTo>
                    <a:pt x="248963" y="0"/>
                  </a:lnTo>
                  <a:lnTo>
                    <a:pt x="253031" y="0"/>
                  </a:lnTo>
                  <a:lnTo>
                    <a:pt x="254669" y="148"/>
                  </a:lnTo>
                  <a:lnTo>
                    <a:pt x="255860" y="446"/>
                  </a:lnTo>
                  <a:lnTo>
                    <a:pt x="257155" y="644"/>
                  </a:lnTo>
                  <a:lnTo>
                    <a:pt x="258146" y="992"/>
                  </a:lnTo>
                  <a:lnTo>
                    <a:pt x="259536" y="1985"/>
                  </a:lnTo>
                  <a:lnTo>
                    <a:pt x="259927" y="2580"/>
                  </a:lnTo>
                  <a:lnTo>
                    <a:pt x="260031" y="4712"/>
                  </a:lnTo>
                  <a:lnTo>
                    <a:pt x="259736" y="5506"/>
                  </a:lnTo>
                  <a:lnTo>
                    <a:pt x="253735" y="19143"/>
                  </a:lnTo>
                  <a:lnTo>
                    <a:pt x="248535" y="32965"/>
                  </a:lnTo>
                  <a:lnTo>
                    <a:pt x="237798" y="75474"/>
                  </a:lnTo>
                  <a:lnTo>
                    <a:pt x="234285" y="118615"/>
                  </a:lnTo>
                  <a:lnTo>
                    <a:pt x="234686" y="133033"/>
                  </a:lnTo>
                  <a:lnTo>
                    <a:pt x="240686" y="176063"/>
                  </a:lnTo>
                  <a:lnTo>
                    <a:pt x="253629" y="218116"/>
                  </a:lnTo>
                  <a:lnTo>
                    <a:pt x="259431" y="231874"/>
                  </a:lnTo>
                  <a:lnTo>
                    <a:pt x="259831" y="232965"/>
                  </a:lnTo>
                  <a:lnTo>
                    <a:pt x="260031" y="233858"/>
                  </a:lnTo>
                  <a:lnTo>
                    <a:pt x="260051" y="235545"/>
                  </a:lnTo>
                  <a:lnTo>
                    <a:pt x="259879" y="235991"/>
                  </a:lnTo>
                  <a:lnTo>
                    <a:pt x="258688" y="236983"/>
                  </a:lnTo>
                  <a:lnTo>
                    <a:pt x="257698" y="237331"/>
                  </a:lnTo>
                  <a:lnTo>
                    <a:pt x="256307" y="237529"/>
                  </a:lnTo>
                  <a:lnTo>
                    <a:pt x="255021" y="237827"/>
                  </a:lnTo>
                  <a:lnTo>
                    <a:pt x="253288" y="23797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904002" y="3126875"/>
              <a:ext cx="130968" cy="12962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03969" y="3114671"/>
              <a:ext cx="118766" cy="12650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99755" y="3064367"/>
              <a:ext cx="850618" cy="24050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244310" y="3124940"/>
              <a:ext cx="118814" cy="13156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30866" y="3397741"/>
              <a:ext cx="127057" cy="23797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94832" y="3460298"/>
              <a:ext cx="179486" cy="1295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43836" y="3460249"/>
              <a:ext cx="108198" cy="12962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16022" y="3397741"/>
              <a:ext cx="389000" cy="23797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978336" y="3460249"/>
              <a:ext cx="122738" cy="17799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112610" y="3400421"/>
              <a:ext cx="631825" cy="232410"/>
            </a:xfrm>
            <a:custGeom>
              <a:avLst/>
              <a:gdLst/>
              <a:ahLst/>
              <a:cxnLst/>
              <a:rect l="l" t="t" r="r" b="b"/>
              <a:pathLst>
                <a:path w="631825" h="232410">
                  <a:moveTo>
                    <a:pt x="39338" y="231873"/>
                  </a:moveTo>
                  <a:lnTo>
                    <a:pt x="2581" y="231873"/>
                  </a:lnTo>
                  <a:lnTo>
                    <a:pt x="1581" y="231277"/>
                  </a:lnTo>
                  <a:lnTo>
                    <a:pt x="885" y="230087"/>
                  </a:lnTo>
                  <a:lnTo>
                    <a:pt x="295" y="228896"/>
                  </a:lnTo>
                  <a:lnTo>
                    <a:pt x="0" y="226813"/>
                  </a:lnTo>
                  <a:lnTo>
                    <a:pt x="47" y="220910"/>
                  </a:lnTo>
                  <a:lnTo>
                    <a:pt x="3267" y="215502"/>
                  </a:lnTo>
                  <a:lnTo>
                    <a:pt x="25898" y="215502"/>
                  </a:lnTo>
                  <a:lnTo>
                    <a:pt x="25898" y="16519"/>
                  </a:lnTo>
                  <a:lnTo>
                    <a:pt x="2581" y="16519"/>
                  </a:lnTo>
                  <a:lnTo>
                    <a:pt x="1581" y="15874"/>
                  </a:lnTo>
                  <a:lnTo>
                    <a:pt x="885" y="14584"/>
                  </a:lnTo>
                  <a:lnTo>
                    <a:pt x="295" y="13294"/>
                  </a:lnTo>
                  <a:lnTo>
                    <a:pt x="0" y="11211"/>
                  </a:lnTo>
                  <a:lnTo>
                    <a:pt x="47" y="5605"/>
                  </a:lnTo>
                  <a:lnTo>
                    <a:pt x="3267" y="0"/>
                  </a:lnTo>
                  <a:lnTo>
                    <a:pt x="39338" y="0"/>
                  </a:lnTo>
                  <a:lnTo>
                    <a:pt x="40376" y="148"/>
                  </a:lnTo>
                  <a:lnTo>
                    <a:pt x="41366" y="445"/>
                  </a:lnTo>
                  <a:lnTo>
                    <a:pt x="42462" y="743"/>
                  </a:lnTo>
                  <a:lnTo>
                    <a:pt x="46881" y="7739"/>
                  </a:lnTo>
                  <a:lnTo>
                    <a:pt x="46881" y="224282"/>
                  </a:lnTo>
                  <a:lnTo>
                    <a:pt x="46634" y="225771"/>
                  </a:lnTo>
                  <a:lnTo>
                    <a:pt x="45634" y="228152"/>
                  </a:lnTo>
                  <a:lnTo>
                    <a:pt x="44996" y="229095"/>
                  </a:lnTo>
                  <a:lnTo>
                    <a:pt x="44195" y="229790"/>
                  </a:lnTo>
                  <a:lnTo>
                    <a:pt x="43405" y="230583"/>
                  </a:lnTo>
                  <a:lnTo>
                    <a:pt x="42462" y="231129"/>
                  </a:lnTo>
                  <a:lnTo>
                    <a:pt x="41366" y="231426"/>
                  </a:lnTo>
                  <a:lnTo>
                    <a:pt x="40376" y="231724"/>
                  </a:lnTo>
                  <a:lnTo>
                    <a:pt x="39338" y="231873"/>
                  </a:lnTo>
                  <a:close/>
                </a:path>
                <a:path w="631825" h="232410">
                  <a:moveTo>
                    <a:pt x="200571" y="80068"/>
                  </a:moveTo>
                  <a:lnTo>
                    <a:pt x="177383" y="80068"/>
                  </a:lnTo>
                  <a:lnTo>
                    <a:pt x="182473" y="74720"/>
                  </a:lnTo>
                  <a:lnTo>
                    <a:pt x="210130" y="57893"/>
                  </a:lnTo>
                  <a:lnTo>
                    <a:pt x="221741" y="57893"/>
                  </a:lnTo>
                  <a:lnTo>
                    <a:pt x="226246" y="58489"/>
                  </a:lnTo>
                  <a:lnTo>
                    <a:pt x="230218" y="59679"/>
                  </a:lnTo>
                  <a:lnTo>
                    <a:pt x="234285" y="60771"/>
                  </a:lnTo>
                  <a:lnTo>
                    <a:pt x="237810" y="62408"/>
                  </a:lnTo>
                  <a:lnTo>
                    <a:pt x="240791" y="64590"/>
                  </a:lnTo>
                  <a:lnTo>
                    <a:pt x="243858" y="66674"/>
                  </a:lnTo>
                  <a:lnTo>
                    <a:pt x="246487" y="69204"/>
                  </a:lnTo>
                  <a:lnTo>
                    <a:pt x="248678" y="72181"/>
                  </a:lnTo>
                  <a:lnTo>
                    <a:pt x="250859" y="75058"/>
                  </a:lnTo>
                  <a:lnTo>
                    <a:pt x="252064" y="77240"/>
                  </a:lnTo>
                  <a:lnTo>
                    <a:pt x="206901" y="77240"/>
                  </a:lnTo>
                  <a:lnTo>
                    <a:pt x="201691" y="79225"/>
                  </a:lnTo>
                  <a:lnTo>
                    <a:pt x="200571" y="80068"/>
                  </a:lnTo>
                  <a:close/>
                </a:path>
                <a:path w="631825" h="232410">
                  <a:moveTo>
                    <a:pt x="277204" y="81854"/>
                  </a:moveTo>
                  <a:lnTo>
                    <a:pt x="254031" y="81854"/>
                  </a:lnTo>
                  <a:lnTo>
                    <a:pt x="258098" y="77489"/>
                  </a:lnTo>
                  <a:lnTo>
                    <a:pt x="286035" y="59233"/>
                  </a:lnTo>
                  <a:lnTo>
                    <a:pt x="289207" y="58340"/>
                  </a:lnTo>
                  <a:lnTo>
                    <a:pt x="292378" y="57893"/>
                  </a:lnTo>
                  <a:lnTo>
                    <a:pt x="303389" y="57893"/>
                  </a:lnTo>
                  <a:lnTo>
                    <a:pt x="309942" y="59282"/>
                  </a:lnTo>
                  <a:lnTo>
                    <a:pt x="315200" y="62060"/>
                  </a:lnTo>
                  <a:lnTo>
                    <a:pt x="320563" y="64739"/>
                  </a:lnTo>
                  <a:lnTo>
                    <a:pt x="324878" y="68411"/>
                  </a:lnTo>
                  <a:lnTo>
                    <a:pt x="328145" y="73073"/>
                  </a:lnTo>
                  <a:lnTo>
                    <a:pt x="331136" y="77240"/>
                  </a:lnTo>
                  <a:lnTo>
                    <a:pt x="285778" y="77240"/>
                  </a:lnTo>
                  <a:lnTo>
                    <a:pt x="280624" y="79225"/>
                  </a:lnTo>
                  <a:lnTo>
                    <a:pt x="277204" y="81854"/>
                  </a:lnTo>
                  <a:close/>
                </a:path>
                <a:path w="631825" h="232410">
                  <a:moveTo>
                    <a:pt x="170592" y="189457"/>
                  </a:moveTo>
                  <a:lnTo>
                    <a:pt x="166125" y="189457"/>
                  </a:lnTo>
                  <a:lnTo>
                    <a:pt x="164286" y="189358"/>
                  </a:lnTo>
                  <a:lnTo>
                    <a:pt x="162800" y="189159"/>
                  </a:lnTo>
                  <a:lnTo>
                    <a:pt x="161410" y="189060"/>
                  </a:lnTo>
                  <a:lnTo>
                    <a:pt x="157390" y="62557"/>
                  </a:lnTo>
                  <a:lnTo>
                    <a:pt x="157590" y="62060"/>
                  </a:lnTo>
                  <a:lnTo>
                    <a:pt x="165334" y="59828"/>
                  </a:lnTo>
                  <a:lnTo>
                    <a:pt x="169401" y="59828"/>
                  </a:lnTo>
                  <a:lnTo>
                    <a:pt x="176793" y="62060"/>
                  </a:lnTo>
                  <a:lnTo>
                    <a:pt x="177183" y="62557"/>
                  </a:lnTo>
                  <a:lnTo>
                    <a:pt x="177383" y="63202"/>
                  </a:lnTo>
                  <a:lnTo>
                    <a:pt x="177383" y="80068"/>
                  </a:lnTo>
                  <a:lnTo>
                    <a:pt x="200571" y="80068"/>
                  </a:lnTo>
                  <a:lnTo>
                    <a:pt x="191280" y="87064"/>
                  </a:lnTo>
                  <a:lnTo>
                    <a:pt x="185622" y="92819"/>
                  </a:lnTo>
                  <a:lnTo>
                    <a:pt x="179469" y="100458"/>
                  </a:lnTo>
                  <a:lnTo>
                    <a:pt x="179469" y="186083"/>
                  </a:lnTo>
                  <a:lnTo>
                    <a:pt x="179269" y="186728"/>
                  </a:lnTo>
                  <a:lnTo>
                    <a:pt x="178879" y="187224"/>
                  </a:lnTo>
                  <a:lnTo>
                    <a:pt x="178574" y="187721"/>
                  </a:lnTo>
                  <a:lnTo>
                    <a:pt x="178031" y="188167"/>
                  </a:lnTo>
                  <a:lnTo>
                    <a:pt x="177240" y="188564"/>
                  </a:lnTo>
                  <a:lnTo>
                    <a:pt x="176440" y="188862"/>
                  </a:lnTo>
                  <a:lnTo>
                    <a:pt x="175307" y="189060"/>
                  </a:lnTo>
                  <a:lnTo>
                    <a:pt x="173811" y="189159"/>
                  </a:lnTo>
                  <a:lnTo>
                    <a:pt x="172421" y="189358"/>
                  </a:lnTo>
                  <a:lnTo>
                    <a:pt x="170592" y="189457"/>
                  </a:lnTo>
                  <a:close/>
                </a:path>
                <a:path w="631825" h="232410">
                  <a:moveTo>
                    <a:pt x="249373" y="189457"/>
                  </a:moveTo>
                  <a:lnTo>
                    <a:pt x="245106" y="189457"/>
                  </a:lnTo>
                  <a:lnTo>
                    <a:pt x="243315" y="189358"/>
                  </a:lnTo>
                  <a:lnTo>
                    <a:pt x="241829" y="189159"/>
                  </a:lnTo>
                  <a:lnTo>
                    <a:pt x="240343" y="189060"/>
                  </a:lnTo>
                  <a:lnTo>
                    <a:pt x="236171" y="186083"/>
                  </a:lnTo>
                  <a:lnTo>
                    <a:pt x="236171" y="106461"/>
                  </a:lnTo>
                  <a:lnTo>
                    <a:pt x="235676" y="101798"/>
                  </a:lnTo>
                  <a:lnTo>
                    <a:pt x="222627" y="79622"/>
                  </a:lnTo>
                  <a:lnTo>
                    <a:pt x="219655" y="78035"/>
                  </a:lnTo>
                  <a:lnTo>
                    <a:pt x="216131" y="77240"/>
                  </a:lnTo>
                  <a:lnTo>
                    <a:pt x="252064" y="77240"/>
                  </a:lnTo>
                  <a:lnTo>
                    <a:pt x="252640" y="78282"/>
                  </a:lnTo>
                  <a:lnTo>
                    <a:pt x="254031" y="81854"/>
                  </a:lnTo>
                  <a:lnTo>
                    <a:pt x="277204" y="81854"/>
                  </a:lnTo>
                  <a:lnTo>
                    <a:pt x="275462" y="83194"/>
                  </a:lnTo>
                  <a:lnTo>
                    <a:pt x="270299" y="87064"/>
                  </a:lnTo>
                  <a:lnTo>
                    <a:pt x="264603" y="92819"/>
                  </a:lnTo>
                  <a:lnTo>
                    <a:pt x="258346" y="100458"/>
                  </a:lnTo>
                  <a:lnTo>
                    <a:pt x="258346" y="186083"/>
                  </a:lnTo>
                  <a:lnTo>
                    <a:pt x="258146" y="186728"/>
                  </a:lnTo>
                  <a:lnTo>
                    <a:pt x="257755" y="187224"/>
                  </a:lnTo>
                  <a:lnTo>
                    <a:pt x="257460" y="187721"/>
                  </a:lnTo>
                  <a:lnTo>
                    <a:pt x="256860" y="188167"/>
                  </a:lnTo>
                  <a:lnTo>
                    <a:pt x="255964" y="188564"/>
                  </a:lnTo>
                  <a:lnTo>
                    <a:pt x="255174" y="188862"/>
                  </a:lnTo>
                  <a:lnTo>
                    <a:pt x="254031" y="189060"/>
                  </a:lnTo>
                  <a:lnTo>
                    <a:pt x="252545" y="189159"/>
                  </a:lnTo>
                  <a:lnTo>
                    <a:pt x="251154" y="189358"/>
                  </a:lnTo>
                  <a:lnTo>
                    <a:pt x="249373" y="189457"/>
                  </a:lnTo>
                  <a:close/>
                </a:path>
                <a:path w="631825" h="232410">
                  <a:moveTo>
                    <a:pt x="328392" y="189457"/>
                  </a:moveTo>
                  <a:lnTo>
                    <a:pt x="324030" y="189457"/>
                  </a:lnTo>
                  <a:lnTo>
                    <a:pt x="322192" y="189358"/>
                  </a:lnTo>
                  <a:lnTo>
                    <a:pt x="320706" y="189159"/>
                  </a:lnTo>
                  <a:lnTo>
                    <a:pt x="319315" y="189060"/>
                  </a:lnTo>
                  <a:lnTo>
                    <a:pt x="314905" y="186083"/>
                  </a:lnTo>
                  <a:lnTo>
                    <a:pt x="314905" y="106461"/>
                  </a:lnTo>
                  <a:lnTo>
                    <a:pt x="314457" y="101798"/>
                  </a:lnTo>
                  <a:lnTo>
                    <a:pt x="295007" y="77240"/>
                  </a:lnTo>
                  <a:lnTo>
                    <a:pt x="331136" y="77240"/>
                  </a:lnTo>
                  <a:lnTo>
                    <a:pt x="331421" y="77638"/>
                  </a:lnTo>
                  <a:lnTo>
                    <a:pt x="333755" y="82995"/>
                  </a:lnTo>
                  <a:lnTo>
                    <a:pt x="335145" y="89147"/>
                  </a:lnTo>
                  <a:lnTo>
                    <a:pt x="336631" y="95299"/>
                  </a:lnTo>
                  <a:lnTo>
                    <a:pt x="337374" y="101798"/>
                  </a:lnTo>
                  <a:lnTo>
                    <a:pt x="337374" y="186083"/>
                  </a:lnTo>
                  <a:lnTo>
                    <a:pt x="331574" y="189159"/>
                  </a:lnTo>
                  <a:lnTo>
                    <a:pt x="330183" y="189358"/>
                  </a:lnTo>
                  <a:lnTo>
                    <a:pt x="328392" y="189457"/>
                  </a:lnTo>
                  <a:close/>
                </a:path>
                <a:path w="631825" h="232410">
                  <a:moveTo>
                    <a:pt x="431195" y="191243"/>
                  </a:moveTo>
                  <a:lnTo>
                    <a:pt x="391505" y="179485"/>
                  </a:lnTo>
                  <a:lnTo>
                    <a:pt x="372853" y="140307"/>
                  </a:lnTo>
                  <a:lnTo>
                    <a:pt x="372041" y="123229"/>
                  </a:lnTo>
                  <a:lnTo>
                    <a:pt x="372193" y="118466"/>
                  </a:lnTo>
                  <a:lnTo>
                    <a:pt x="387295" y="76943"/>
                  </a:lnTo>
                  <a:lnTo>
                    <a:pt x="392448" y="70891"/>
                  </a:lnTo>
                  <a:lnTo>
                    <a:pt x="433872" y="57893"/>
                  </a:lnTo>
                  <a:lnTo>
                    <a:pt x="441083" y="58172"/>
                  </a:lnTo>
                  <a:lnTo>
                    <a:pt x="478373" y="75306"/>
                  </a:lnTo>
                  <a:lnTo>
                    <a:pt x="479417" y="76497"/>
                  </a:lnTo>
                  <a:lnTo>
                    <a:pt x="426290" y="76497"/>
                  </a:lnTo>
                  <a:lnTo>
                    <a:pt x="420632" y="77687"/>
                  </a:lnTo>
                  <a:lnTo>
                    <a:pt x="415870" y="80068"/>
                  </a:lnTo>
                  <a:lnTo>
                    <a:pt x="411202" y="82351"/>
                  </a:lnTo>
                  <a:lnTo>
                    <a:pt x="395181" y="117325"/>
                  </a:lnTo>
                  <a:lnTo>
                    <a:pt x="395261" y="131761"/>
                  </a:lnTo>
                  <a:lnTo>
                    <a:pt x="414527" y="168770"/>
                  </a:lnTo>
                  <a:lnTo>
                    <a:pt x="425242" y="172490"/>
                  </a:lnTo>
                  <a:lnTo>
                    <a:pt x="477376" y="172490"/>
                  </a:lnTo>
                  <a:lnTo>
                    <a:pt x="472467" y="178146"/>
                  </a:lnTo>
                  <a:lnTo>
                    <a:pt x="438691" y="190927"/>
                  </a:lnTo>
                  <a:lnTo>
                    <a:pt x="431195" y="191243"/>
                  </a:lnTo>
                  <a:close/>
                </a:path>
                <a:path w="631825" h="232410">
                  <a:moveTo>
                    <a:pt x="477376" y="172490"/>
                  </a:moveTo>
                  <a:lnTo>
                    <a:pt x="438834" y="172490"/>
                  </a:lnTo>
                  <a:lnTo>
                    <a:pt x="444445" y="171350"/>
                  </a:lnTo>
                  <a:lnTo>
                    <a:pt x="449207" y="169068"/>
                  </a:lnTo>
                  <a:lnTo>
                    <a:pt x="467657" y="144065"/>
                  </a:lnTo>
                  <a:lnTo>
                    <a:pt x="469152" y="138211"/>
                  </a:lnTo>
                  <a:lnTo>
                    <a:pt x="469726" y="133228"/>
                  </a:lnTo>
                  <a:lnTo>
                    <a:pt x="469807" y="117325"/>
                  </a:lnTo>
                  <a:lnTo>
                    <a:pt x="469248" y="111968"/>
                  </a:lnTo>
                  <a:lnTo>
                    <a:pt x="467962" y="106114"/>
                  </a:lnTo>
                  <a:lnTo>
                    <a:pt x="466771" y="100259"/>
                  </a:lnTo>
                  <a:lnTo>
                    <a:pt x="439977" y="76497"/>
                  </a:lnTo>
                  <a:lnTo>
                    <a:pt x="479417" y="76497"/>
                  </a:lnTo>
                  <a:lnTo>
                    <a:pt x="493028" y="115834"/>
                  </a:lnTo>
                  <a:lnTo>
                    <a:pt x="493176" y="125759"/>
                  </a:lnTo>
                  <a:lnTo>
                    <a:pt x="493018" y="130521"/>
                  </a:lnTo>
                  <a:lnTo>
                    <a:pt x="482887" y="166141"/>
                  </a:lnTo>
                  <a:lnTo>
                    <a:pt x="477376" y="172490"/>
                  </a:lnTo>
                  <a:close/>
                </a:path>
                <a:path w="631825" h="232410">
                  <a:moveTo>
                    <a:pt x="631639" y="76199"/>
                  </a:moveTo>
                  <a:lnTo>
                    <a:pt x="609322" y="76199"/>
                  </a:lnTo>
                  <a:lnTo>
                    <a:pt x="609322" y="5059"/>
                  </a:lnTo>
                  <a:lnTo>
                    <a:pt x="614970" y="1785"/>
                  </a:lnTo>
                  <a:lnTo>
                    <a:pt x="616466" y="1487"/>
                  </a:lnTo>
                  <a:lnTo>
                    <a:pt x="618247" y="1339"/>
                  </a:lnTo>
                  <a:lnTo>
                    <a:pt x="622609" y="1339"/>
                  </a:lnTo>
                  <a:lnTo>
                    <a:pt x="624448" y="1487"/>
                  </a:lnTo>
                  <a:lnTo>
                    <a:pt x="625838" y="1785"/>
                  </a:lnTo>
                  <a:lnTo>
                    <a:pt x="627324" y="1984"/>
                  </a:lnTo>
                  <a:lnTo>
                    <a:pt x="631639" y="5059"/>
                  </a:lnTo>
                  <a:lnTo>
                    <a:pt x="631639" y="76199"/>
                  </a:lnTo>
                  <a:close/>
                </a:path>
                <a:path w="631825" h="232410">
                  <a:moveTo>
                    <a:pt x="577566" y="191243"/>
                  </a:moveTo>
                  <a:lnTo>
                    <a:pt x="560507" y="191243"/>
                  </a:lnTo>
                  <a:lnTo>
                    <a:pt x="552858" y="189507"/>
                  </a:lnTo>
                  <a:lnTo>
                    <a:pt x="524483" y="159294"/>
                  </a:lnTo>
                  <a:lnTo>
                    <a:pt x="520025" y="126056"/>
                  </a:lnTo>
                  <a:lnTo>
                    <a:pt x="520229" y="118438"/>
                  </a:lnTo>
                  <a:lnTo>
                    <a:pt x="533377" y="76199"/>
                  </a:lnTo>
                  <a:lnTo>
                    <a:pt x="563878" y="57893"/>
                  </a:lnTo>
                  <a:lnTo>
                    <a:pt x="579452" y="57893"/>
                  </a:lnTo>
                  <a:lnTo>
                    <a:pt x="585900" y="59432"/>
                  </a:lnTo>
                  <a:lnTo>
                    <a:pt x="597711" y="65583"/>
                  </a:lnTo>
                  <a:lnTo>
                    <a:pt x="603559" y="70147"/>
                  </a:lnTo>
                  <a:lnTo>
                    <a:pt x="609322" y="76199"/>
                  </a:lnTo>
                  <a:lnTo>
                    <a:pt x="631639" y="76199"/>
                  </a:lnTo>
                  <a:lnTo>
                    <a:pt x="631639" y="77092"/>
                  </a:lnTo>
                  <a:lnTo>
                    <a:pt x="568536" y="77092"/>
                  </a:lnTo>
                  <a:lnTo>
                    <a:pt x="563726" y="78431"/>
                  </a:lnTo>
                  <a:lnTo>
                    <a:pt x="543638" y="112265"/>
                  </a:lnTo>
                  <a:lnTo>
                    <a:pt x="543085" y="117921"/>
                  </a:lnTo>
                  <a:lnTo>
                    <a:pt x="543085" y="129827"/>
                  </a:lnTo>
                  <a:lnTo>
                    <a:pt x="558716" y="168174"/>
                  </a:lnTo>
                  <a:lnTo>
                    <a:pt x="567450" y="172193"/>
                  </a:lnTo>
                  <a:lnTo>
                    <a:pt x="608931" y="172193"/>
                  </a:lnTo>
                  <a:lnTo>
                    <a:pt x="607027" y="174137"/>
                  </a:lnTo>
                  <a:lnTo>
                    <a:pt x="602099" y="178481"/>
                  </a:lnTo>
                  <a:lnTo>
                    <a:pt x="597057" y="182248"/>
                  </a:lnTo>
                  <a:lnTo>
                    <a:pt x="591901" y="185439"/>
                  </a:lnTo>
                  <a:lnTo>
                    <a:pt x="585062" y="189309"/>
                  </a:lnTo>
                  <a:lnTo>
                    <a:pt x="577566" y="191243"/>
                  </a:lnTo>
                  <a:close/>
                </a:path>
                <a:path w="631825" h="232410">
                  <a:moveTo>
                    <a:pt x="608931" y="172193"/>
                  </a:moveTo>
                  <a:lnTo>
                    <a:pt x="576280" y="172193"/>
                  </a:lnTo>
                  <a:lnTo>
                    <a:pt x="579109" y="171796"/>
                  </a:lnTo>
                  <a:lnTo>
                    <a:pt x="581785" y="171002"/>
                  </a:lnTo>
                  <a:lnTo>
                    <a:pt x="609322" y="148529"/>
                  </a:lnTo>
                  <a:lnTo>
                    <a:pt x="609322" y="100012"/>
                  </a:lnTo>
                  <a:lnTo>
                    <a:pt x="603264" y="92471"/>
                  </a:lnTo>
                  <a:lnTo>
                    <a:pt x="597416" y="86765"/>
                  </a:lnTo>
                  <a:lnTo>
                    <a:pt x="591758" y="82896"/>
                  </a:lnTo>
                  <a:lnTo>
                    <a:pt x="586195" y="79026"/>
                  </a:lnTo>
                  <a:lnTo>
                    <a:pt x="580347" y="77092"/>
                  </a:lnTo>
                  <a:lnTo>
                    <a:pt x="631639" y="77092"/>
                  </a:lnTo>
                  <a:lnTo>
                    <a:pt x="631639" y="169217"/>
                  </a:lnTo>
                  <a:lnTo>
                    <a:pt x="611846" y="169217"/>
                  </a:lnTo>
                  <a:lnTo>
                    <a:pt x="608931" y="172193"/>
                  </a:lnTo>
                  <a:close/>
                </a:path>
                <a:path w="631825" h="232410">
                  <a:moveTo>
                    <a:pt x="623752" y="189457"/>
                  </a:moveTo>
                  <a:lnTo>
                    <a:pt x="620085" y="189457"/>
                  </a:lnTo>
                  <a:lnTo>
                    <a:pt x="618495" y="189358"/>
                  </a:lnTo>
                  <a:lnTo>
                    <a:pt x="617209" y="189159"/>
                  </a:lnTo>
                  <a:lnTo>
                    <a:pt x="616018" y="189060"/>
                  </a:lnTo>
                  <a:lnTo>
                    <a:pt x="611846" y="186083"/>
                  </a:lnTo>
                  <a:lnTo>
                    <a:pt x="611846" y="169217"/>
                  </a:lnTo>
                  <a:lnTo>
                    <a:pt x="631639" y="169217"/>
                  </a:lnTo>
                  <a:lnTo>
                    <a:pt x="631639" y="186083"/>
                  </a:lnTo>
                  <a:lnTo>
                    <a:pt x="626581" y="189159"/>
                  </a:lnTo>
                  <a:lnTo>
                    <a:pt x="625295" y="189358"/>
                  </a:lnTo>
                  <a:lnTo>
                    <a:pt x="623752" y="18945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38185" y="3458314"/>
              <a:ext cx="118814" cy="13156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049040" y="3400421"/>
              <a:ext cx="262255" cy="232410"/>
            </a:xfrm>
            <a:custGeom>
              <a:avLst/>
              <a:gdLst/>
              <a:ahLst/>
              <a:cxnLst/>
              <a:rect l="l" t="t" r="r" b="b"/>
              <a:pathLst>
                <a:path w="262254" h="232410">
                  <a:moveTo>
                    <a:pt x="108299" y="94356"/>
                  </a:moveTo>
                  <a:lnTo>
                    <a:pt x="3667" y="94356"/>
                  </a:lnTo>
                  <a:lnTo>
                    <a:pt x="2476" y="93661"/>
                  </a:lnTo>
                  <a:lnTo>
                    <a:pt x="495" y="90883"/>
                  </a:lnTo>
                  <a:lnTo>
                    <a:pt x="0" y="88353"/>
                  </a:lnTo>
                  <a:lnTo>
                    <a:pt x="0" y="81508"/>
                  </a:lnTo>
                  <a:lnTo>
                    <a:pt x="447" y="79176"/>
                  </a:lnTo>
                  <a:lnTo>
                    <a:pt x="1343" y="77687"/>
                  </a:lnTo>
                  <a:lnTo>
                    <a:pt x="2228" y="76100"/>
                  </a:lnTo>
                  <a:lnTo>
                    <a:pt x="3476" y="75306"/>
                  </a:lnTo>
                  <a:lnTo>
                    <a:pt x="108594" y="75306"/>
                  </a:lnTo>
                  <a:lnTo>
                    <a:pt x="109832" y="76100"/>
                  </a:lnTo>
                  <a:lnTo>
                    <a:pt x="110727" y="77687"/>
                  </a:lnTo>
                  <a:lnTo>
                    <a:pt x="111623" y="79176"/>
                  </a:lnTo>
                  <a:lnTo>
                    <a:pt x="112070" y="81508"/>
                  </a:lnTo>
                  <a:lnTo>
                    <a:pt x="112070" y="88353"/>
                  </a:lnTo>
                  <a:lnTo>
                    <a:pt x="111518" y="90883"/>
                  </a:lnTo>
                  <a:lnTo>
                    <a:pt x="110432" y="92273"/>
                  </a:lnTo>
                  <a:lnTo>
                    <a:pt x="109442" y="93661"/>
                  </a:lnTo>
                  <a:lnTo>
                    <a:pt x="108299" y="94356"/>
                  </a:lnTo>
                  <a:close/>
                </a:path>
                <a:path w="262254" h="232410">
                  <a:moveTo>
                    <a:pt x="108299" y="146595"/>
                  </a:moveTo>
                  <a:lnTo>
                    <a:pt x="3667" y="146595"/>
                  </a:lnTo>
                  <a:lnTo>
                    <a:pt x="2476" y="145950"/>
                  </a:lnTo>
                  <a:lnTo>
                    <a:pt x="1485" y="144660"/>
                  </a:lnTo>
                  <a:lnTo>
                    <a:pt x="495" y="143270"/>
                  </a:lnTo>
                  <a:lnTo>
                    <a:pt x="0" y="140790"/>
                  </a:lnTo>
                  <a:lnTo>
                    <a:pt x="0" y="133845"/>
                  </a:lnTo>
                  <a:lnTo>
                    <a:pt x="447" y="131414"/>
                  </a:lnTo>
                  <a:lnTo>
                    <a:pt x="1343" y="129926"/>
                  </a:lnTo>
                  <a:lnTo>
                    <a:pt x="2228" y="128338"/>
                  </a:lnTo>
                  <a:lnTo>
                    <a:pt x="3476" y="127545"/>
                  </a:lnTo>
                  <a:lnTo>
                    <a:pt x="108594" y="127545"/>
                  </a:lnTo>
                  <a:lnTo>
                    <a:pt x="109832" y="128338"/>
                  </a:lnTo>
                  <a:lnTo>
                    <a:pt x="110727" y="129926"/>
                  </a:lnTo>
                  <a:lnTo>
                    <a:pt x="111623" y="131414"/>
                  </a:lnTo>
                  <a:lnTo>
                    <a:pt x="112070" y="133845"/>
                  </a:lnTo>
                  <a:lnTo>
                    <a:pt x="112070" y="140790"/>
                  </a:lnTo>
                  <a:lnTo>
                    <a:pt x="111518" y="143270"/>
                  </a:lnTo>
                  <a:lnTo>
                    <a:pt x="109442" y="145950"/>
                  </a:lnTo>
                  <a:lnTo>
                    <a:pt x="108299" y="146595"/>
                  </a:lnTo>
                  <a:close/>
                </a:path>
                <a:path w="262254" h="232410">
                  <a:moveTo>
                    <a:pt x="259679" y="231873"/>
                  </a:moveTo>
                  <a:lnTo>
                    <a:pt x="222770" y="231873"/>
                  </a:lnTo>
                  <a:lnTo>
                    <a:pt x="221732" y="231724"/>
                  </a:lnTo>
                  <a:lnTo>
                    <a:pt x="219750" y="231129"/>
                  </a:lnTo>
                  <a:lnTo>
                    <a:pt x="218855" y="230583"/>
                  </a:lnTo>
                  <a:lnTo>
                    <a:pt x="218055" y="229790"/>
                  </a:lnTo>
                  <a:lnTo>
                    <a:pt x="217264" y="229095"/>
                  </a:lnTo>
                  <a:lnTo>
                    <a:pt x="216617" y="228152"/>
                  </a:lnTo>
                  <a:lnTo>
                    <a:pt x="215626" y="225771"/>
                  </a:lnTo>
                  <a:lnTo>
                    <a:pt x="215378" y="224282"/>
                  </a:lnTo>
                  <a:lnTo>
                    <a:pt x="215378" y="7739"/>
                  </a:lnTo>
                  <a:lnTo>
                    <a:pt x="222770" y="0"/>
                  </a:lnTo>
                  <a:lnTo>
                    <a:pt x="258984" y="0"/>
                  </a:lnTo>
                  <a:lnTo>
                    <a:pt x="259536" y="148"/>
                  </a:lnTo>
                  <a:lnTo>
                    <a:pt x="260527" y="743"/>
                  </a:lnTo>
                  <a:lnTo>
                    <a:pt x="260939" y="1289"/>
                  </a:lnTo>
                  <a:lnTo>
                    <a:pt x="261222" y="1934"/>
                  </a:lnTo>
                  <a:lnTo>
                    <a:pt x="261613" y="2628"/>
                  </a:lnTo>
                  <a:lnTo>
                    <a:pt x="261860" y="3522"/>
                  </a:lnTo>
                  <a:lnTo>
                    <a:pt x="261965" y="4612"/>
                  </a:lnTo>
                  <a:lnTo>
                    <a:pt x="262165" y="5605"/>
                  </a:lnTo>
                  <a:lnTo>
                    <a:pt x="262260" y="11211"/>
                  </a:lnTo>
                  <a:lnTo>
                    <a:pt x="261917" y="13294"/>
                  </a:lnTo>
                  <a:lnTo>
                    <a:pt x="261222" y="14584"/>
                  </a:lnTo>
                  <a:lnTo>
                    <a:pt x="260622" y="15874"/>
                  </a:lnTo>
                  <a:lnTo>
                    <a:pt x="259679" y="16519"/>
                  </a:lnTo>
                  <a:lnTo>
                    <a:pt x="236362" y="16519"/>
                  </a:lnTo>
                  <a:lnTo>
                    <a:pt x="236362" y="215502"/>
                  </a:lnTo>
                  <a:lnTo>
                    <a:pt x="258984" y="215502"/>
                  </a:lnTo>
                  <a:lnTo>
                    <a:pt x="259536" y="215651"/>
                  </a:lnTo>
                  <a:lnTo>
                    <a:pt x="260527" y="216246"/>
                  </a:lnTo>
                  <a:lnTo>
                    <a:pt x="260917" y="216693"/>
                  </a:lnTo>
                  <a:lnTo>
                    <a:pt x="261222" y="217288"/>
                  </a:lnTo>
                  <a:lnTo>
                    <a:pt x="261613" y="217983"/>
                  </a:lnTo>
                  <a:lnTo>
                    <a:pt x="261860" y="218825"/>
                  </a:lnTo>
                  <a:lnTo>
                    <a:pt x="261965" y="219818"/>
                  </a:lnTo>
                  <a:lnTo>
                    <a:pt x="262165" y="220910"/>
                  </a:lnTo>
                  <a:lnTo>
                    <a:pt x="262260" y="226813"/>
                  </a:lnTo>
                  <a:lnTo>
                    <a:pt x="261917" y="228896"/>
                  </a:lnTo>
                  <a:lnTo>
                    <a:pt x="261222" y="230087"/>
                  </a:lnTo>
                  <a:lnTo>
                    <a:pt x="260622" y="231277"/>
                  </a:lnTo>
                  <a:lnTo>
                    <a:pt x="259679" y="23187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43685" y="3460298"/>
              <a:ext cx="179479" cy="129579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592715" y="3397741"/>
              <a:ext cx="387829" cy="237975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045676" y="3460249"/>
              <a:ext cx="108194" cy="129629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227184" y="3397741"/>
              <a:ext cx="850618" cy="240505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171739" y="3458314"/>
              <a:ext cx="118814" cy="13156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13741" y="4021894"/>
              <a:ext cx="1851118" cy="190351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30866" y="3854314"/>
              <a:ext cx="46990" cy="232410"/>
            </a:xfrm>
            <a:custGeom>
              <a:avLst/>
              <a:gdLst/>
              <a:ahLst/>
              <a:cxnLst/>
              <a:rect l="l" t="t" r="r" b="b"/>
              <a:pathLst>
                <a:path w="46989" h="232410">
                  <a:moveTo>
                    <a:pt x="44301" y="231873"/>
                  </a:moveTo>
                  <a:lnTo>
                    <a:pt x="7392" y="231873"/>
                  </a:lnTo>
                  <a:lnTo>
                    <a:pt x="4366" y="231129"/>
                  </a:lnTo>
                  <a:lnTo>
                    <a:pt x="0" y="224282"/>
                  </a:lnTo>
                  <a:lnTo>
                    <a:pt x="0" y="7739"/>
                  </a:lnTo>
                  <a:lnTo>
                    <a:pt x="8482" y="0"/>
                  </a:lnTo>
                  <a:lnTo>
                    <a:pt x="43607" y="0"/>
                  </a:lnTo>
                  <a:lnTo>
                    <a:pt x="45144" y="743"/>
                  </a:lnTo>
                  <a:lnTo>
                    <a:pt x="46236" y="2628"/>
                  </a:lnTo>
                  <a:lnTo>
                    <a:pt x="46881" y="6845"/>
                  </a:lnTo>
                  <a:lnTo>
                    <a:pt x="46881" y="11211"/>
                  </a:lnTo>
                  <a:lnTo>
                    <a:pt x="46533" y="13294"/>
                  </a:lnTo>
                  <a:lnTo>
                    <a:pt x="45243" y="15874"/>
                  </a:lnTo>
                  <a:lnTo>
                    <a:pt x="44301" y="16519"/>
                  </a:lnTo>
                  <a:lnTo>
                    <a:pt x="20985" y="16519"/>
                  </a:lnTo>
                  <a:lnTo>
                    <a:pt x="20985" y="215502"/>
                  </a:lnTo>
                  <a:lnTo>
                    <a:pt x="43607" y="215502"/>
                  </a:lnTo>
                  <a:lnTo>
                    <a:pt x="45144" y="216246"/>
                  </a:lnTo>
                  <a:lnTo>
                    <a:pt x="46236" y="217983"/>
                  </a:lnTo>
                  <a:lnTo>
                    <a:pt x="46781" y="220910"/>
                  </a:lnTo>
                  <a:lnTo>
                    <a:pt x="46881" y="226813"/>
                  </a:lnTo>
                  <a:lnTo>
                    <a:pt x="46533" y="228896"/>
                  </a:lnTo>
                  <a:lnTo>
                    <a:pt x="45243" y="2312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010126" y="3914192"/>
              <a:ext cx="179486" cy="129579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263000" y="3851635"/>
              <a:ext cx="260350" cy="238125"/>
            </a:xfrm>
            <a:custGeom>
              <a:avLst/>
              <a:gdLst/>
              <a:ahLst/>
              <a:cxnLst/>
              <a:rect l="l" t="t" r="r" b="b"/>
              <a:pathLst>
                <a:path w="260350" h="238125">
                  <a:moveTo>
                    <a:pt x="69354" y="104179"/>
                  </a:moveTo>
                  <a:lnTo>
                    <a:pt x="49410" y="104179"/>
                  </a:lnTo>
                  <a:lnTo>
                    <a:pt x="49410" y="54372"/>
                  </a:lnTo>
                  <a:lnTo>
                    <a:pt x="54768" y="50750"/>
                  </a:lnTo>
                  <a:lnTo>
                    <a:pt x="56059" y="50452"/>
                  </a:lnTo>
                  <a:lnTo>
                    <a:pt x="57596" y="50304"/>
                  </a:lnTo>
                  <a:lnTo>
                    <a:pt x="61267" y="50304"/>
                  </a:lnTo>
                  <a:lnTo>
                    <a:pt x="62855" y="50452"/>
                  </a:lnTo>
                  <a:lnTo>
                    <a:pt x="64145" y="50750"/>
                  </a:lnTo>
                  <a:lnTo>
                    <a:pt x="65434" y="50949"/>
                  </a:lnTo>
                  <a:lnTo>
                    <a:pt x="66427" y="51246"/>
                  </a:lnTo>
                  <a:lnTo>
                    <a:pt x="67121" y="51643"/>
                  </a:lnTo>
                  <a:lnTo>
                    <a:pt x="67915" y="52040"/>
                  </a:lnTo>
                  <a:lnTo>
                    <a:pt x="68460" y="52535"/>
                  </a:lnTo>
                  <a:lnTo>
                    <a:pt x="68758" y="53131"/>
                  </a:lnTo>
                  <a:lnTo>
                    <a:pt x="69156" y="53726"/>
                  </a:lnTo>
                  <a:lnTo>
                    <a:pt x="69354" y="54372"/>
                  </a:lnTo>
                  <a:lnTo>
                    <a:pt x="69354" y="104179"/>
                  </a:lnTo>
                  <a:close/>
                </a:path>
                <a:path w="260350" h="238125">
                  <a:moveTo>
                    <a:pt x="114399" y="123378"/>
                  </a:moveTo>
                  <a:lnTo>
                    <a:pt x="4415" y="123378"/>
                  </a:lnTo>
                  <a:lnTo>
                    <a:pt x="3721" y="123229"/>
                  </a:lnTo>
                  <a:lnTo>
                    <a:pt x="0" y="115391"/>
                  </a:lnTo>
                  <a:lnTo>
                    <a:pt x="0" y="112117"/>
                  </a:lnTo>
                  <a:lnTo>
                    <a:pt x="3126" y="104774"/>
                  </a:lnTo>
                  <a:lnTo>
                    <a:pt x="3721" y="104378"/>
                  </a:lnTo>
                  <a:lnTo>
                    <a:pt x="4366" y="104179"/>
                  </a:lnTo>
                  <a:lnTo>
                    <a:pt x="114498" y="104179"/>
                  </a:lnTo>
                  <a:lnTo>
                    <a:pt x="115143" y="104378"/>
                  </a:lnTo>
                  <a:lnTo>
                    <a:pt x="115639" y="104774"/>
                  </a:lnTo>
                  <a:lnTo>
                    <a:pt x="116235" y="105072"/>
                  </a:lnTo>
                  <a:lnTo>
                    <a:pt x="116781" y="105618"/>
                  </a:lnTo>
                  <a:lnTo>
                    <a:pt x="117772" y="107205"/>
                  </a:lnTo>
                  <a:lnTo>
                    <a:pt x="118120" y="108247"/>
                  </a:lnTo>
                  <a:lnTo>
                    <a:pt x="118318" y="109537"/>
                  </a:lnTo>
                  <a:lnTo>
                    <a:pt x="118616" y="110727"/>
                  </a:lnTo>
                  <a:lnTo>
                    <a:pt x="118765" y="112117"/>
                  </a:lnTo>
                  <a:lnTo>
                    <a:pt x="118765" y="115391"/>
                  </a:lnTo>
                  <a:lnTo>
                    <a:pt x="118616" y="116880"/>
                  </a:lnTo>
                  <a:lnTo>
                    <a:pt x="118318" y="118169"/>
                  </a:lnTo>
                  <a:lnTo>
                    <a:pt x="118120" y="119360"/>
                  </a:lnTo>
                  <a:lnTo>
                    <a:pt x="115044" y="123229"/>
                  </a:lnTo>
                  <a:lnTo>
                    <a:pt x="114399" y="123378"/>
                  </a:lnTo>
                  <a:close/>
                </a:path>
                <a:path w="260350" h="238125">
                  <a:moveTo>
                    <a:pt x="61267" y="176807"/>
                  </a:moveTo>
                  <a:lnTo>
                    <a:pt x="57596" y="176807"/>
                  </a:lnTo>
                  <a:lnTo>
                    <a:pt x="56059" y="176708"/>
                  </a:lnTo>
                  <a:lnTo>
                    <a:pt x="49410" y="173186"/>
                  </a:lnTo>
                  <a:lnTo>
                    <a:pt x="49410" y="123378"/>
                  </a:lnTo>
                  <a:lnTo>
                    <a:pt x="69354" y="123378"/>
                  </a:lnTo>
                  <a:lnTo>
                    <a:pt x="69354" y="173186"/>
                  </a:lnTo>
                  <a:lnTo>
                    <a:pt x="69156" y="173781"/>
                  </a:lnTo>
                  <a:lnTo>
                    <a:pt x="68758" y="174277"/>
                  </a:lnTo>
                  <a:lnTo>
                    <a:pt x="68460" y="174773"/>
                  </a:lnTo>
                  <a:lnTo>
                    <a:pt x="67915" y="175220"/>
                  </a:lnTo>
                  <a:lnTo>
                    <a:pt x="67121" y="175616"/>
                  </a:lnTo>
                  <a:lnTo>
                    <a:pt x="66427" y="176014"/>
                  </a:lnTo>
                  <a:lnTo>
                    <a:pt x="65434" y="176311"/>
                  </a:lnTo>
                  <a:lnTo>
                    <a:pt x="62855" y="176708"/>
                  </a:lnTo>
                  <a:lnTo>
                    <a:pt x="61267" y="176807"/>
                  </a:lnTo>
                  <a:close/>
                </a:path>
                <a:path w="260350" h="238125">
                  <a:moveTo>
                    <a:pt x="253281" y="237975"/>
                  </a:moveTo>
                  <a:lnTo>
                    <a:pt x="249412" y="237975"/>
                  </a:lnTo>
                  <a:lnTo>
                    <a:pt x="247973" y="237926"/>
                  </a:lnTo>
                  <a:lnTo>
                    <a:pt x="241723" y="236190"/>
                  </a:lnTo>
                  <a:lnTo>
                    <a:pt x="241226" y="235891"/>
                  </a:lnTo>
                  <a:lnTo>
                    <a:pt x="225081" y="200136"/>
                  </a:lnTo>
                  <a:lnTo>
                    <a:pt x="213780" y="156548"/>
                  </a:lnTo>
                  <a:lnTo>
                    <a:pt x="210920" y="118615"/>
                  </a:lnTo>
                  <a:lnTo>
                    <a:pt x="211045" y="111351"/>
                  </a:lnTo>
                  <a:lnTo>
                    <a:pt x="217045" y="66842"/>
                  </a:lnTo>
                  <a:lnTo>
                    <a:pt x="231081" y="23598"/>
                  </a:lnTo>
                  <a:lnTo>
                    <a:pt x="240656" y="2580"/>
                  </a:lnTo>
                  <a:lnTo>
                    <a:pt x="240780" y="2232"/>
                  </a:lnTo>
                  <a:lnTo>
                    <a:pt x="241028" y="1934"/>
                  </a:lnTo>
                  <a:lnTo>
                    <a:pt x="241822" y="1339"/>
                  </a:lnTo>
                  <a:lnTo>
                    <a:pt x="242367" y="1091"/>
                  </a:lnTo>
                  <a:lnTo>
                    <a:pt x="243062" y="893"/>
                  </a:lnTo>
                  <a:lnTo>
                    <a:pt x="243756" y="595"/>
                  </a:lnTo>
                  <a:lnTo>
                    <a:pt x="244749" y="397"/>
                  </a:lnTo>
                  <a:lnTo>
                    <a:pt x="246038" y="298"/>
                  </a:lnTo>
                  <a:lnTo>
                    <a:pt x="247328" y="99"/>
                  </a:lnTo>
                  <a:lnTo>
                    <a:pt x="248965" y="0"/>
                  </a:lnTo>
                  <a:lnTo>
                    <a:pt x="253033" y="0"/>
                  </a:lnTo>
                  <a:lnTo>
                    <a:pt x="254671" y="148"/>
                  </a:lnTo>
                  <a:lnTo>
                    <a:pt x="255861" y="446"/>
                  </a:lnTo>
                  <a:lnTo>
                    <a:pt x="257151" y="644"/>
                  </a:lnTo>
                  <a:lnTo>
                    <a:pt x="258143" y="992"/>
                  </a:lnTo>
                  <a:lnTo>
                    <a:pt x="259532" y="1985"/>
                  </a:lnTo>
                  <a:lnTo>
                    <a:pt x="259929" y="2580"/>
                  </a:lnTo>
                  <a:lnTo>
                    <a:pt x="260029" y="4712"/>
                  </a:lnTo>
                  <a:lnTo>
                    <a:pt x="259730" y="5506"/>
                  </a:lnTo>
                  <a:lnTo>
                    <a:pt x="253731" y="19143"/>
                  </a:lnTo>
                  <a:lnTo>
                    <a:pt x="248531" y="32965"/>
                  </a:lnTo>
                  <a:lnTo>
                    <a:pt x="237797" y="75474"/>
                  </a:lnTo>
                  <a:lnTo>
                    <a:pt x="234281" y="118615"/>
                  </a:lnTo>
                  <a:lnTo>
                    <a:pt x="234681" y="133033"/>
                  </a:lnTo>
                  <a:lnTo>
                    <a:pt x="240681" y="176063"/>
                  </a:lnTo>
                  <a:lnTo>
                    <a:pt x="253629" y="218116"/>
                  </a:lnTo>
                  <a:lnTo>
                    <a:pt x="259433" y="231874"/>
                  </a:lnTo>
                  <a:lnTo>
                    <a:pt x="259830" y="232965"/>
                  </a:lnTo>
                  <a:lnTo>
                    <a:pt x="260029" y="233858"/>
                  </a:lnTo>
                  <a:lnTo>
                    <a:pt x="260051" y="235545"/>
                  </a:lnTo>
                  <a:lnTo>
                    <a:pt x="259879" y="235991"/>
                  </a:lnTo>
                  <a:lnTo>
                    <a:pt x="258688" y="236983"/>
                  </a:lnTo>
                  <a:lnTo>
                    <a:pt x="257697" y="237331"/>
                  </a:lnTo>
                  <a:lnTo>
                    <a:pt x="256307" y="237529"/>
                  </a:lnTo>
                  <a:lnTo>
                    <a:pt x="255018" y="237827"/>
                  </a:lnTo>
                  <a:lnTo>
                    <a:pt x="253281" y="23797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534164" y="3914143"/>
              <a:ext cx="130968" cy="12962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734130" y="3901939"/>
              <a:ext cx="118762" cy="126503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929911" y="3851635"/>
              <a:ext cx="850618" cy="240505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874466" y="3912208"/>
              <a:ext cx="118814" cy="13156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085320" y="3851635"/>
              <a:ext cx="342900" cy="238125"/>
            </a:xfrm>
            <a:custGeom>
              <a:avLst/>
              <a:gdLst/>
              <a:ahLst/>
              <a:cxnLst/>
              <a:rect l="l" t="t" r="r" b="b"/>
              <a:pathLst>
                <a:path w="342900" h="238125">
                  <a:moveTo>
                    <a:pt x="108299" y="97035"/>
                  </a:moveTo>
                  <a:lnTo>
                    <a:pt x="3676" y="97035"/>
                  </a:lnTo>
                  <a:lnTo>
                    <a:pt x="2486" y="96341"/>
                  </a:lnTo>
                  <a:lnTo>
                    <a:pt x="495" y="93562"/>
                  </a:lnTo>
                  <a:lnTo>
                    <a:pt x="0" y="91033"/>
                  </a:lnTo>
                  <a:lnTo>
                    <a:pt x="0" y="84187"/>
                  </a:lnTo>
                  <a:lnTo>
                    <a:pt x="447" y="81855"/>
                  </a:lnTo>
                  <a:lnTo>
                    <a:pt x="1343" y="80367"/>
                  </a:lnTo>
                  <a:lnTo>
                    <a:pt x="2238" y="78780"/>
                  </a:lnTo>
                  <a:lnTo>
                    <a:pt x="3476" y="77985"/>
                  </a:lnTo>
                  <a:lnTo>
                    <a:pt x="108594" y="77985"/>
                  </a:lnTo>
                  <a:lnTo>
                    <a:pt x="109842" y="78780"/>
                  </a:lnTo>
                  <a:lnTo>
                    <a:pt x="110727" y="80367"/>
                  </a:lnTo>
                  <a:lnTo>
                    <a:pt x="111623" y="81855"/>
                  </a:lnTo>
                  <a:lnTo>
                    <a:pt x="112070" y="84187"/>
                  </a:lnTo>
                  <a:lnTo>
                    <a:pt x="112070" y="91033"/>
                  </a:lnTo>
                  <a:lnTo>
                    <a:pt x="111528" y="93562"/>
                  </a:lnTo>
                  <a:lnTo>
                    <a:pt x="110432" y="94952"/>
                  </a:lnTo>
                  <a:lnTo>
                    <a:pt x="109442" y="96341"/>
                  </a:lnTo>
                  <a:lnTo>
                    <a:pt x="108299" y="97035"/>
                  </a:lnTo>
                  <a:close/>
                </a:path>
                <a:path w="342900" h="238125">
                  <a:moveTo>
                    <a:pt x="108299" y="149274"/>
                  </a:moveTo>
                  <a:lnTo>
                    <a:pt x="3676" y="149274"/>
                  </a:lnTo>
                  <a:lnTo>
                    <a:pt x="2486" y="148629"/>
                  </a:lnTo>
                  <a:lnTo>
                    <a:pt x="1495" y="147340"/>
                  </a:lnTo>
                  <a:lnTo>
                    <a:pt x="495" y="145950"/>
                  </a:lnTo>
                  <a:lnTo>
                    <a:pt x="0" y="143470"/>
                  </a:lnTo>
                  <a:lnTo>
                    <a:pt x="0" y="136525"/>
                  </a:lnTo>
                  <a:lnTo>
                    <a:pt x="447" y="134093"/>
                  </a:lnTo>
                  <a:lnTo>
                    <a:pt x="1343" y="132605"/>
                  </a:lnTo>
                  <a:lnTo>
                    <a:pt x="2238" y="131018"/>
                  </a:lnTo>
                  <a:lnTo>
                    <a:pt x="3476" y="130224"/>
                  </a:lnTo>
                  <a:lnTo>
                    <a:pt x="108594" y="130224"/>
                  </a:lnTo>
                  <a:lnTo>
                    <a:pt x="109842" y="131018"/>
                  </a:lnTo>
                  <a:lnTo>
                    <a:pt x="110727" y="132605"/>
                  </a:lnTo>
                  <a:lnTo>
                    <a:pt x="111623" y="134093"/>
                  </a:lnTo>
                  <a:lnTo>
                    <a:pt x="112070" y="136525"/>
                  </a:lnTo>
                  <a:lnTo>
                    <a:pt x="112070" y="143470"/>
                  </a:lnTo>
                  <a:lnTo>
                    <a:pt x="111528" y="145950"/>
                  </a:lnTo>
                  <a:lnTo>
                    <a:pt x="109442" y="148629"/>
                  </a:lnTo>
                  <a:lnTo>
                    <a:pt x="108299" y="149274"/>
                  </a:lnTo>
                  <a:close/>
                </a:path>
                <a:path w="342900" h="238125">
                  <a:moveTo>
                    <a:pt x="259679" y="234552"/>
                  </a:moveTo>
                  <a:lnTo>
                    <a:pt x="222770" y="234552"/>
                  </a:lnTo>
                  <a:lnTo>
                    <a:pt x="221732" y="234404"/>
                  </a:lnTo>
                  <a:lnTo>
                    <a:pt x="219750" y="233808"/>
                  </a:lnTo>
                  <a:lnTo>
                    <a:pt x="218855" y="233262"/>
                  </a:lnTo>
                  <a:lnTo>
                    <a:pt x="218064" y="232469"/>
                  </a:lnTo>
                  <a:lnTo>
                    <a:pt x="217264" y="231775"/>
                  </a:lnTo>
                  <a:lnTo>
                    <a:pt x="216626" y="230832"/>
                  </a:lnTo>
                  <a:lnTo>
                    <a:pt x="215626" y="228450"/>
                  </a:lnTo>
                  <a:lnTo>
                    <a:pt x="215378" y="226962"/>
                  </a:lnTo>
                  <a:lnTo>
                    <a:pt x="215378" y="10418"/>
                  </a:lnTo>
                  <a:lnTo>
                    <a:pt x="222770" y="2679"/>
                  </a:lnTo>
                  <a:lnTo>
                    <a:pt x="258984" y="2679"/>
                  </a:lnTo>
                  <a:lnTo>
                    <a:pt x="259536" y="2827"/>
                  </a:lnTo>
                  <a:lnTo>
                    <a:pt x="260527" y="3423"/>
                  </a:lnTo>
                  <a:lnTo>
                    <a:pt x="260927" y="3919"/>
                  </a:lnTo>
                  <a:lnTo>
                    <a:pt x="261222" y="4613"/>
                  </a:lnTo>
                  <a:lnTo>
                    <a:pt x="261622" y="5308"/>
                  </a:lnTo>
                  <a:lnTo>
                    <a:pt x="261870" y="6201"/>
                  </a:lnTo>
                  <a:lnTo>
                    <a:pt x="261965" y="7292"/>
                  </a:lnTo>
                  <a:lnTo>
                    <a:pt x="262165" y="8284"/>
                  </a:lnTo>
                  <a:lnTo>
                    <a:pt x="262260" y="13891"/>
                  </a:lnTo>
                  <a:lnTo>
                    <a:pt x="261917" y="15974"/>
                  </a:lnTo>
                  <a:lnTo>
                    <a:pt x="261222" y="17264"/>
                  </a:lnTo>
                  <a:lnTo>
                    <a:pt x="260622" y="18553"/>
                  </a:lnTo>
                  <a:lnTo>
                    <a:pt x="259679" y="19198"/>
                  </a:lnTo>
                  <a:lnTo>
                    <a:pt x="236362" y="19198"/>
                  </a:lnTo>
                  <a:lnTo>
                    <a:pt x="236362" y="218182"/>
                  </a:lnTo>
                  <a:lnTo>
                    <a:pt x="258984" y="218182"/>
                  </a:lnTo>
                  <a:lnTo>
                    <a:pt x="259536" y="218330"/>
                  </a:lnTo>
                  <a:lnTo>
                    <a:pt x="260527" y="218925"/>
                  </a:lnTo>
                  <a:lnTo>
                    <a:pt x="260927" y="219372"/>
                  </a:lnTo>
                  <a:lnTo>
                    <a:pt x="261222" y="219968"/>
                  </a:lnTo>
                  <a:lnTo>
                    <a:pt x="261622" y="220662"/>
                  </a:lnTo>
                  <a:lnTo>
                    <a:pt x="261870" y="221505"/>
                  </a:lnTo>
                  <a:lnTo>
                    <a:pt x="261965" y="222497"/>
                  </a:lnTo>
                  <a:lnTo>
                    <a:pt x="262165" y="223589"/>
                  </a:lnTo>
                  <a:lnTo>
                    <a:pt x="262260" y="229492"/>
                  </a:lnTo>
                  <a:lnTo>
                    <a:pt x="261917" y="231576"/>
                  </a:lnTo>
                  <a:lnTo>
                    <a:pt x="261222" y="232766"/>
                  </a:lnTo>
                  <a:lnTo>
                    <a:pt x="260622" y="233957"/>
                  </a:lnTo>
                  <a:lnTo>
                    <a:pt x="259679" y="234552"/>
                  </a:lnTo>
                  <a:close/>
                </a:path>
                <a:path w="342900" h="238125">
                  <a:moveTo>
                    <a:pt x="335669" y="237975"/>
                  </a:moveTo>
                  <a:lnTo>
                    <a:pt x="331802" y="237975"/>
                  </a:lnTo>
                  <a:lnTo>
                    <a:pt x="330364" y="237926"/>
                  </a:lnTo>
                  <a:lnTo>
                    <a:pt x="324106" y="236190"/>
                  </a:lnTo>
                  <a:lnTo>
                    <a:pt x="323611" y="235891"/>
                  </a:lnTo>
                  <a:lnTo>
                    <a:pt x="307469" y="200136"/>
                  </a:lnTo>
                  <a:lnTo>
                    <a:pt x="296170" y="156548"/>
                  </a:lnTo>
                  <a:lnTo>
                    <a:pt x="293307" y="118615"/>
                  </a:lnTo>
                  <a:lnTo>
                    <a:pt x="293433" y="111351"/>
                  </a:lnTo>
                  <a:lnTo>
                    <a:pt x="299433" y="66842"/>
                  </a:lnTo>
                  <a:lnTo>
                    <a:pt x="313469" y="23598"/>
                  </a:lnTo>
                  <a:lnTo>
                    <a:pt x="323044" y="2580"/>
                  </a:lnTo>
                  <a:lnTo>
                    <a:pt x="323163" y="2232"/>
                  </a:lnTo>
                  <a:lnTo>
                    <a:pt x="323420" y="1934"/>
                  </a:lnTo>
                  <a:lnTo>
                    <a:pt x="324211" y="1339"/>
                  </a:lnTo>
                  <a:lnTo>
                    <a:pt x="324754" y="1091"/>
                  </a:lnTo>
                  <a:lnTo>
                    <a:pt x="325449" y="893"/>
                  </a:lnTo>
                  <a:lnTo>
                    <a:pt x="326144" y="595"/>
                  </a:lnTo>
                  <a:lnTo>
                    <a:pt x="327135" y="397"/>
                  </a:lnTo>
                  <a:lnTo>
                    <a:pt x="328430" y="298"/>
                  </a:lnTo>
                  <a:lnTo>
                    <a:pt x="329716" y="99"/>
                  </a:lnTo>
                  <a:lnTo>
                    <a:pt x="331355" y="0"/>
                  </a:lnTo>
                  <a:lnTo>
                    <a:pt x="335422" y="0"/>
                  </a:lnTo>
                  <a:lnTo>
                    <a:pt x="337060" y="148"/>
                  </a:lnTo>
                  <a:lnTo>
                    <a:pt x="338251" y="446"/>
                  </a:lnTo>
                  <a:lnTo>
                    <a:pt x="339537" y="644"/>
                  </a:lnTo>
                  <a:lnTo>
                    <a:pt x="340527" y="992"/>
                  </a:lnTo>
                  <a:lnTo>
                    <a:pt x="341918" y="1985"/>
                  </a:lnTo>
                  <a:lnTo>
                    <a:pt x="342318" y="2580"/>
                  </a:lnTo>
                  <a:lnTo>
                    <a:pt x="342413" y="4712"/>
                  </a:lnTo>
                  <a:lnTo>
                    <a:pt x="342118" y="5506"/>
                  </a:lnTo>
                  <a:lnTo>
                    <a:pt x="336117" y="19143"/>
                  </a:lnTo>
                  <a:lnTo>
                    <a:pt x="330916" y="32965"/>
                  </a:lnTo>
                  <a:lnTo>
                    <a:pt x="320183" y="75474"/>
                  </a:lnTo>
                  <a:lnTo>
                    <a:pt x="316667" y="118615"/>
                  </a:lnTo>
                  <a:lnTo>
                    <a:pt x="317067" y="133033"/>
                  </a:lnTo>
                  <a:lnTo>
                    <a:pt x="323068" y="176063"/>
                  </a:lnTo>
                  <a:lnTo>
                    <a:pt x="336016" y="218116"/>
                  </a:lnTo>
                  <a:lnTo>
                    <a:pt x="341822" y="231874"/>
                  </a:lnTo>
                  <a:lnTo>
                    <a:pt x="342213" y="232965"/>
                  </a:lnTo>
                  <a:lnTo>
                    <a:pt x="342413" y="233858"/>
                  </a:lnTo>
                  <a:lnTo>
                    <a:pt x="342442" y="235545"/>
                  </a:lnTo>
                  <a:lnTo>
                    <a:pt x="342270" y="235991"/>
                  </a:lnTo>
                  <a:lnTo>
                    <a:pt x="341080" y="236983"/>
                  </a:lnTo>
                  <a:lnTo>
                    <a:pt x="340089" y="237331"/>
                  </a:lnTo>
                  <a:lnTo>
                    <a:pt x="338698" y="237529"/>
                  </a:lnTo>
                  <a:lnTo>
                    <a:pt x="337403" y="237827"/>
                  </a:lnTo>
                  <a:lnTo>
                    <a:pt x="335669" y="23797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464672" y="3914192"/>
              <a:ext cx="179479" cy="129579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713673" y="3914143"/>
              <a:ext cx="108194" cy="129629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885857" y="3914143"/>
              <a:ext cx="130968" cy="129629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029817" y="3851635"/>
              <a:ext cx="401320" cy="238125"/>
            </a:xfrm>
            <a:custGeom>
              <a:avLst/>
              <a:gdLst/>
              <a:ahLst/>
              <a:cxnLst/>
              <a:rect l="l" t="t" r="r" b="b"/>
              <a:pathLst>
                <a:path w="401320" h="238125">
                  <a:moveTo>
                    <a:pt x="10763" y="237975"/>
                  </a:moveTo>
                  <a:lnTo>
                    <a:pt x="6791" y="237975"/>
                  </a:lnTo>
                  <a:lnTo>
                    <a:pt x="4962" y="237827"/>
                  </a:lnTo>
                  <a:lnTo>
                    <a:pt x="3571" y="237529"/>
                  </a:lnTo>
                  <a:lnTo>
                    <a:pt x="2276" y="237331"/>
                  </a:lnTo>
                  <a:lnTo>
                    <a:pt x="0" y="233858"/>
                  </a:lnTo>
                  <a:lnTo>
                    <a:pt x="247" y="232965"/>
                  </a:lnTo>
                  <a:lnTo>
                    <a:pt x="742" y="231874"/>
                  </a:lnTo>
                  <a:lnTo>
                    <a:pt x="6549" y="218172"/>
                  </a:lnTo>
                  <a:lnTo>
                    <a:pt x="19497" y="176063"/>
                  </a:lnTo>
                  <a:lnTo>
                    <a:pt x="25498" y="133033"/>
                  </a:lnTo>
                  <a:lnTo>
                    <a:pt x="25898" y="118615"/>
                  </a:lnTo>
                  <a:lnTo>
                    <a:pt x="25498" y="104198"/>
                  </a:lnTo>
                  <a:lnTo>
                    <a:pt x="19497" y="61168"/>
                  </a:lnTo>
                  <a:lnTo>
                    <a:pt x="6380" y="19143"/>
                  </a:lnTo>
                  <a:lnTo>
                    <a:pt x="447" y="5506"/>
                  </a:lnTo>
                  <a:lnTo>
                    <a:pt x="142" y="4712"/>
                  </a:lnTo>
                  <a:lnTo>
                    <a:pt x="4162" y="446"/>
                  </a:lnTo>
                  <a:lnTo>
                    <a:pt x="5457" y="148"/>
                  </a:lnTo>
                  <a:lnTo>
                    <a:pt x="7143" y="0"/>
                  </a:lnTo>
                  <a:lnTo>
                    <a:pt x="11106" y="0"/>
                  </a:lnTo>
                  <a:lnTo>
                    <a:pt x="12696" y="99"/>
                  </a:lnTo>
                  <a:lnTo>
                    <a:pt x="13992" y="298"/>
                  </a:lnTo>
                  <a:lnTo>
                    <a:pt x="15278" y="397"/>
                  </a:lnTo>
                  <a:lnTo>
                    <a:pt x="16268" y="595"/>
                  </a:lnTo>
                  <a:lnTo>
                    <a:pt x="16963" y="893"/>
                  </a:lnTo>
                  <a:lnTo>
                    <a:pt x="17754" y="1091"/>
                  </a:lnTo>
                  <a:lnTo>
                    <a:pt x="18307" y="1339"/>
                  </a:lnTo>
                  <a:lnTo>
                    <a:pt x="18602" y="1637"/>
                  </a:lnTo>
                  <a:lnTo>
                    <a:pt x="19052" y="1985"/>
                  </a:lnTo>
                  <a:lnTo>
                    <a:pt x="36907" y="44890"/>
                  </a:lnTo>
                  <a:lnTo>
                    <a:pt x="47139" y="88850"/>
                  </a:lnTo>
                  <a:lnTo>
                    <a:pt x="49101" y="118615"/>
                  </a:lnTo>
                  <a:lnTo>
                    <a:pt x="48989" y="126550"/>
                  </a:lnTo>
                  <a:lnTo>
                    <a:pt x="43324" y="171282"/>
                  </a:lnTo>
                  <a:lnTo>
                    <a:pt x="29490" y="214219"/>
                  </a:lnTo>
                  <a:lnTo>
                    <a:pt x="18307" y="236190"/>
                  </a:lnTo>
                  <a:lnTo>
                    <a:pt x="17811" y="236587"/>
                  </a:lnTo>
                  <a:lnTo>
                    <a:pt x="17116" y="236933"/>
                  </a:lnTo>
                  <a:lnTo>
                    <a:pt x="16221" y="237232"/>
                  </a:lnTo>
                  <a:lnTo>
                    <a:pt x="15430" y="237529"/>
                  </a:lnTo>
                  <a:lnTo>
                    <a:pt x="14430" y="237728"/>
                  </a:lnTo>
                  <a:lnTo>
                    <a:pt x="12153" y="237926"/>
                  </a:lnTo>
                  <a:lnTo>
                    <a:pt x="10763" y="237975"/>
                  </a:lnTo>
                  <a:close/>
                </a:path>
                <a:path w="401320" h="238125">
                  <a:moveTo>
                    <a:pt x="210063" y="104179"/>
                  </a:moveTo>
                  <a:lnTo>
                    <a:pt x="190128" y="104179"/>
                  </a:lnTo>
                  <a:lnTo>
                    <a:pt x="190128" y="54372"/>
                  </a:lnTo>
                  <a:lnTo>
                    <a:pt x="195481" y="50750"/>
                  </a:lnTo>
                  <a:lnTo>
                    <a:pt x="196776" y="50452"/>
                  </a:lnTo>
                  <a:lnTo>
                    <a:pt x="198310" y="50304"/>
                  </a:lnTo>
                  <a:lnTo>
                    <a:pt x="201977" y="50304"/>
                  </a:lnTo>
                  <a:lnTo>
                    <a:pt x="203567" y="50452"/>
                  </a:lnTo>
                  <a:lnTo>
                    <a:pt x="204863" y="50750"/>
                  </a:lnTo>
                  <a:lnTo>
                    <a:pt x="206149" y="50949"/>
                  </a:lnTo>
                  <a:lnTo>
                    <a:pt x="207139" y="51246"/>
                  </a:lnTo>
                  <a:lnTo>
                    <a:pt x="207835" y="51643"/>
                  </a:lnTo>
                  <a:lnTo>
                    <a:pt x="208625" y="52040"/>
                  </a:lnTo>
                  <a:lnTo>
                    <a:pt x="209178" y="52535"/>
                  </a:lnTo>
                  <a:lnTo>
                    <a:pt x="209473" y="53131"/>
                  </a:lnTo>
                  <a:lnTo>
                    <a:pt x="209873" y="53726"/>
                  </a:lnTo>
                  <a:lnTo>
                    <a:pt x="210063" y="54372"/>
                  </a:lnTo>
                  <a:lnTo>
                    <a:pt x="210063" y="104179"/>
                  </a:lnTo>
                  <a:close/>
                </a:path>
                <a:path w="401320" h="238125">
                  <a:moveTo>
                    <a:pt x="255117" y="123378"/>
                  </a:moveTo>
                  <a:lnTo>
                    <a:pt x="145132" y="123378"/>
                  </a:lnTo>
                  <a:lnTo>
                    <a:pt x="144436" y="123229"/>
                  </a:lnTo>
                  <a:lnTo>
                    <a:pt x="140712" y="115391"/>
                  </a:lnTo>
                  <a:lnTo>
                    <a:pt x="140712" y="112117"/>
                  </a:lnTo>
                  <a:lnTo>
                    <a:pt x="143836" y="104774"/>
                  </a:lnTo>
                  <a:lnTo>
                    <a:pt x="144436" y="104378"/>
                  </a:lnTo>
                  <a:lnTo>
                    <a:pt x="145084" y="104179"/>
                  </a:lnTo>
                  <a:lnTo>
                    <a:pt x="255212" y="104179"/>
                  </a:lnTo>
                  <a:lnTo>
                    <a:pt x="255860" y="104378"/>
                  </a:lnTo>
                  <a:lnTo>
                    <a:pt x="256355" y="104774"/>
                  </a:lnTo>
                  <a:lnTo>
                    <a:pt x="256945" y="105072"/>
                  </a:lnTo>
                  <a:lnTo>
                    <a:pt x="257498" y="105618"/>
                  </a:lnTo>
                  <a:lnTo>
                    <a:pt x="258488" y="107205"/>
                  </a:lnTo>
                  <a:lnTo>
                    <a:pt x="258831" y="108247"/>
                  </a:lnTo>
                  <a:lnTo>
                    <a:pt x="259031" y="109537"/>
                  </a:lnTo>
                  <a:lnTo>
                    <a:pt x="259327" y="110727"/>
                  </a:lnTo>
                  <a:lnTo>
                    <a:pt x="259479" y="112117"/>
                  </a:lnTo>
                  <a:lnTo>
                    <a:pt x="259479" y="115391"/>
                  </a:lnTo>
                  <a:lnTo>
                    <a:pt x="259327" y="116880"/>
                  </a:lnTo>
                  <a:lnTo>
                    <a:pt x="259031" y="118169"/>
                  </a:lnTo>
                  <a:lnTo>
                    <a:pt x="258831" y="119360"/>
                  </a:lnTo>
                  <a:lnTo>
                    <a:pt x="255755" y="123229"/>
                  </a:lnTo>
                  <a:lnTo>
                    <a:pt x="255117" y="123378"/>
                  </a:lnTo>
                  <a:close/>
                </a:path>
                <a:path w="401320" h="238125">
                  <a:moveTo>
                    <a:pt x="201977" y="176807"/>
                  </a:moveTo>
                  <a:lnTo>
                    <a:pt x="198310" y="176807"/>
                  </a:lnTo>
                  <a:lnTo>
                    <a:pt x="196776" y="176708"/>
                  </a:lnTo>
                  <a:lnTo>
                    <a:pt x="190128" y="173186"/>
                  </a:lnTo>
                  <a:lnTo>
                    <a:pt x="190128" y="123378"/>
                  </a:lnTo>
                  <a:lnTo>
                    <a:pt x="210063" y="123378"/>
                  </a:lnTo>
                  <a:lnTo>
                    <a:pt x="210063" y="173186"/>
                  </a:lnTo>
                  <a:lnTo>
                    <a:pt x="209873" y="173781"/>
                  </a:lnTo>
                  <a:lnTo>
                    <a:pt x="209473" y="174277"/>
                  </a:lnTo>
                  <a:lnTo>
                    <a:pt x="209178" y="174773"/>
                  </a:lnTo>
                  <a:lnTo>
                    <a:pt x="208625" y="175220"/>
                  </a:lnTo>
                  <a:lnTo>
                    <a:pt x="207835" y="175616"/>
                  </a:lnTo>
                  <a:lnTo>
                    <a:pt x="207139" y="176014"/>
                  </a:lnTo>
                  <a:lnTo>
                    <a:pt x="206149" y="176311"/>
                  </a:lnTo>
                  <a:lnTo>
                    <a:pt x="203567" y="176708"/>
                  </a:lnTo>
                  <a:lnTo>
                    <a:pt x="201977" y="176807"/>
                  </a:lnTo>
                  <a:close/>
                </a:path>
                <a:path w="401320" h="238125">
                  <a:moveTo>
                    <a:pt x="393991" y="237975"/>
                  </a:moveTo>
                  <a:lnTo>
                    <a:pt x="390124" y="237975"/>
                  </a:lnTo>
                  <a:lnTo>
                    <a:pt x="388685" y="237926"/>
                  </a:lnTo>
                  <a:lnTo>
                    <a:pt x="382437" y="236190"/>
                  </a:lnTo>
                  <a:lnTo>
                    <a:pt x="381942" y="235891"/>
                  </a:lnTo>
                  <a:lnTo>
                    <a:pt x="365796" y="200136"/>
                  </a:lnTo>
                  <a:lnTo>
                    <a:pt x="354491" y="156548"/>
                  </a:lnTo>
                  <a:lnTo>
                    <a:pt x="351638" y="118615"/>
                  </a:lnTo>
                  <a:lnTo>
                    <a:pt x="351762" y="111351"/>
                  </a:lnTo>
                  <a:lnTo>
                    <a:pt x="357759" y="66842"/>
                  </a:lnTo>
                  <a:lnTo>
                    <a:pt x="371795" y="23598"/>
                  </a:lnTo>
                  <a:lnTo>
                    <a:pt x="381375" y="2580"/>
                  </a:lnTo>
                  <a:lnTo>
                    <a:pt x="381494" y="2232"/>
                  </a:lnTo>
                  <a:lnTo>
                    <a:pt x="381742" y="1934"/>
                  </a:lnTo>
                  <a:lnTo>
                    <a:pt x="382532" y="1339"/>
                  </a:lnTo>
                  <a:lnTo>
                    <a:pt x="383085" y="1091"/>
                  </a:lnTo>
                  <a:lnTo>
                    <a:pt x="383780" y="893"/>
                  </a:lnTo>
                  <a:lnTo>
                    <a:pt x="384466" y="595"/>
                  </a:lnTo>
                  <a:lnTo>
                    <a:pt x="385466" y="397"/>
                  </a:lnTo>
                  <a:lnTo>
                    <a:pt x="386752" y="298"/>
                  </a:lnTo>
                  <a:lnTo>
                    <a:pt x="388038" y="99"/>
                  </a:lnTo>
                  <a:lnTo>
                    <a:pt x="389676" y="0"/>
                  </a:lnTo>
                  <a:lnTo>
                    <a:pt x="393743" y="0"/>
                  </a:lnTo>
                  <a:lnTo>
                    <a:pt x="395381" y="148"/>
                  </a:lnTo>
                  <a:lnTo>
                    <a:pt x="396572" y="446"/>
                  </a:lnTo>
                  <a:lnTo>
                    <a:pt x="397867" y="644"/>
                  </a:lnTo>
                  <a:lnTo>
                    <a:pt x="398858" y="992"/>
                  </a:lnTo>
                  <a:lnTo>
                    <a:pt x="400249" y="1985"/>
                  </a:lnTo>
                  <a:lnTo>
                    <a:pt x="400639" y="2580"/>
                  </a:lnTo>
                  <a:lnTo>
                    <a:pt x="400744" y="4712"/>
                  </a:lnTo>
                  <a:lnTo>
                    <a:pt x="400449" y="5506"/>
                  </a:lnTo>
                  <a:lnTo>
                    <a:pt x="394448" y="19143"/>
                  </a:lnTo>
                  <a:lnTo>
                    <a:pt x="389247" y="32965"/>
                  </a:lnTo>
                  <a:lnTo>
                    <a:pt x="378510" y="75474"/>
                  </a:lnTo>
                  <a:lnTo>
                    <a:pt x="374998" y="118615"/>
                  </a:lnTo>
                  <a:lnTo>
                    <a:pt x="375398" y="133033"/>
                  </a:lnTo>
                  <a:lnTo>
                    <a:pt x="381399" y="176063"/>
                  </a:lnTo>
                  <a:lnTo>
                    <a:pt x="394342" y="218116"/>
                  </a:lnTo>
                  <a:lnTo>
                    <a:pt x="400144" y="231874"/>
                  </a:lnTo>
                  <a:lnTo>
                    <a:pt x="400544" y="232965"/>
                  </a:lnTo>
                  <a:lnTo>
                    <a:pt x="400744" y="233858"/>
                  </a:lnTo>
                  <a:lnTo>
                    <a:pt x="400763" y="235545"/>
                  </a:lnTo>
                  <a:lnTo>
                    <a:pt x="400592" y="235991"/>
                  </a:lnTo>
                  <a:lnTo>
                    <a:pt x="399401" y="236983"/>
                  </a:lnTo>
                  <a:lnTo>
                    <a:pt x="398410" y="237331"/>
                  </a:lnTo>
                  <a:lnTo>
                    <a:pt x="397020" y="237529"/>
                  </a:lnTo>
                  <a:lnTo>
                    <a:pt x="395734" y="237827"/>
                  </a:lnTo>
                  <a:lnTo>
                    <a:pt x="393991" y="23797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467490" y="3914192"/>
              <a:ext cx="179488" cy="129579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716492" y="3914143"/>
              <a:ext cx="108203" cy="129629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898010" y="3851635"/>
              <a:ext cx="850618" cy="240505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842564" y="3912208"/>
              <a:ext cx="118814" cy="131563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930866" y="4187689"/>
              <a:ext cx="46990" cy="232410"/>
            </a:xfrm>
            <a:custGeom>
              <a:avLst/>
              <a:gdLst/>
              <a:ahLst/>
              <a:cxnLst/>
              <a:rect l="l" t="t" r="r" b="b"/>
              <a:pathLst>
                <a:path w="46989" h="232410">
                  <a:moveTo>
                    <a:pt x="44301" y="231873"/>
                  </a:moveTo>
                  <a:lnTo>
                    <a:pt x="7392" y="231873"/>
                  </a:lnTo>
                  <a:lnTo>
                    <a:pt x="4366" y="231129"/>
                  </a:lnTo>
                  <a:lnTo>
                    <a:pt x="0" y="224282"/>
                  </a:lnTo>
                  <a:lnTo>
                    <a:pt x="0" y="7739"/>
                  </a:lnTo>
                  <a:lnTo>
                    <a:pt x="8482" y="0"/>
                  </a:lnTo>
                  <a:lnTo>
                    <a:pt x="43607" y="0"/>
                  </a:lnTo>
                  <a:lnTo>
                    <a:pt x="45144" y="743"/>
                  </a:lnTo>
                  <a:lnTo>
                    <a:pt x="46236" y="2628"/>
                  </a:lnTo>
                  <a:lnTo>
                    <a:pt x="46881" y="6845"/>
                  </a:lnTo>
                  <a:lnTo>
                    <a:pt x="46881" y="11211"/>
                  </a:lnTo>
                  <a:lnTo>
                    <a:pt x="46533" y="13294"/>
                  </a:lnTo>
                  <a:lnTo>
                    <a:pt x="45243" y="15874"/>
                  </a:lnTo>
                  <a:lnTo>
                    <a:pt x="44301" y="16519"/>
                  </a:lnTo>
                  <a:lnTo>
                    <a:pt x="20985" y="16519"/>
                  </a:lnTo>
                  <a:lnTo>
                    <a:pt x="20985" y="215502"/>
                  </a:lnTo>
                  <a:lnTo>
                    <a:pt x="43607" y="215502"/>
                  </a:lnTo>
                  <a:lnTo>
                    <a:pt x="45144" y="216246"/>
                  </a:lnTo>
                  <a:lnTo>
                    <a:pt x="46236" y="217983"/>
                  </a:lnTo>
                  <a:lnTo>
                    <a:pt x="46781" y="220910"/>
                  </a:lnTo>
                  <a:lnTo>
                    <a:pt x="46881" y="226813"/>
                  </a:lnTo>
                  <a:lnTo>
                    <a:pt x="46533" y="228896"/>
                  </a:lnTo>
                  <a:lnTo>
                    <a:pt x="45243" y="2312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010126" y="4247567"/>
              <a:ext cx="179486" cy="129579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263000" y="4185009"/>
              <a:ext cx="260350" cy="238125"/>
            </a:xfrm>
            <a:custGeom>
              <a:avLst/>
              <a:gdLst/>
              <a:ahLst/>
              <a:cxnLst/>
              <a:rect l="l" t="t" r="r" b="b"/>
              <a:pathLst>
                <a:path w="260350" h="238125">
                  <a:moveTo>
                    <a:pt x="69354" y="104179"/>
                  </a:moveTo>
                  <a:lnTo>
                    <a:pt x="49410" y="104179"/>
                  </a:lnTo>
                  <a:lnTo>
                    <a:pt x="49410" y="54372"/>
                  </a:lnTo>
                  <a:lnTo>
                    <a:pt x="54768" y="50750"/>
                  </a:lnTo>
                  <a:lnTo>
                    <a:pt x="56059" y="50452"/>
                  </a:lnTo>
                  <a:lnTo>
                    <a:pt x="57596" y="50304"/>
                  </a:lnTo>
                  <a:lnTo>
                    <a:pt x="61267" y="50304"/>
                  </a:lnTo>
                  <a:lnTo>
                    <a:pt x="62855" y="50452"/>
                  </a:lnTo>
                  <a:lnTo>
                    <a:pt x="64145" y="50750"/>
                  </a:lnTo>
                  <a:lnTo>
                    <a:pt x="65434" y="50949"/>
                  </a:lnTo>
                  <a:lnTo>
                    <a:pt x="66427" y="51246"/>
                  </a:lnTo>
                  <a:lnTo>
                    <a:pt x="67121" y="51643"/>
                  </a:lnTo>
                  <a:lnTo>
                    <a:pt x="67915" y="52040"/>
                  </a:lnTo>
                  <a:lnTo>
                    <a:pt x="68460" y="52535"/>
                  </a:lnTo>
                  <a:lnTo>
                    <a:pt x="68758" y="53131"/>
                  </a:lnTo>
                  <a:lnTo>
                    <a:pt x="69156" y="53726"/>
                  </a:lnTo>
                  <a:lnTo>
                    <a:pt x="69354" y="54372"/>
                  </a:lnTo>
                  <a:lnTo>
                    <a:pt x="69354" y="104179"/>
                  </a:lnTo>
                  <a:close/>
                </a:path>
                <a:path w="260350" h="238125">
                  <a:moveTo>
                    <a:pt x="114399" y="123378"/>
                  </a:moveTo>
                  <a:lnTo>
                    <a:pt x="4415" y="123378"/>
                  </a:lnTo>
                  <a:lnTo>
                    <a:pt x="3721" y="123229"/>
                  </a:lnTo>
                  <a:lnTo>
                    <a:pt x="0" y="115391"/>
                  </a:lnTo>
                  <a:lnTo>
                    <a:pt x="0" y="112117"/>
                  </a:lnTo>
                  <a:lnTo>
                    <a:pt x="3126" y="104774"/>
                  </a:lnTo>
                  <a:lnTo>
                    <a:pt x="3721" y="104378"/>
                  </a:lnTo>
                  <a:lnTo>
                    <a:pt x="4366" y="104179"/>
                  </a:lnTo>
                  <a:lnTo>
                    <a:pt x="114498" y="104179"/>
                  </a:lnTo>
                  <a:lnTo>
                    <a:pt x="115143" y="104378"/>
                  </a:lnTo>
                  <a:lnTo>
                    <a:pt x="115639" y="104774"/>
                  </a:lnTo>
                  <a:lnTo>
                    <a:pt x="116235" y="105072"/>
                  </a:lnTo>
                  <a:lnTo>
                    <a:pt x="116781" y="105618"/>
                  </a:lnTo>
                  <a:lnTo>
                    <a:pt x="117772" y="107205"/>
                  </a:lnTo>
                  <a:lnTo>
                    <a:pt x="118120" y="108247"/>
                  </a:lnTo>
                  <a:lnTo>
                    <a:pt x="118318" y="109537"/>
                  </a:lnTo>
                  <a:lnTo>
                    <a:pt x="118616" y="110727"/>
                  </a:lnTo>
                  <a:lnTo>
                    <a:pt x="118765" y="112117"/>
                  </a:lnTo>
                  <a:lnTo>
                    <a:pt x="118765" y="115391"/>
                  </a:lnTo>
                  <a:lnTo>
                    <a:pt x="118616" y="116880"/>
                  </a:lnTo>
                  <a:lnTo>
                    <a:pt x="118318" y="118169"/>
                  </a:lnTo>
                  <a:lnTo>
                    <a:pt x="118120" y="119360"/>
                  </a:lnTo>
                  <a:lnTo>
                    <a:pt x="115044" y="123229"/>
                  </a:lnTo>
                  <a:lnTo>
                    <a:pt x="114399" y="123378"/>
                  </a:lnTo>
                  <a:close/>
                </a:path>
                <a:path w="260350" h="238125">
                  <a:moveTo>
                    <a:pt x="61267" y="176807"/>
                  </a:moveTo>
                  <a:lnTo>
                    <a:pt x="57596" y="176807"/>
                  </a:lnTo>
                  <a:lnTo>
                    <a:pt x="56059" y="176708"/>
                  </a:lnTo>
                  <a:lnTo>
                    <a:pt x="49410" y="173186"/>
                  </a:lnTo>
                  <a:lnTo>
                    <a:pt x="49410" y="123378"/>
                  </a:lnTo>
                  <a:lnTo>
                    <a:pt x="69354" y="123378"/>
                  </a:lnTo>
                  <a:lnTo>
                    <a:pt x="69354" y="173186"/>
                  </a:lnTo>
                  <a:lnTo>
                    <a:pt x="69156" y="173781"/>
                  </a:lnTo>
                  <a:lnTo>
                    <a:pt x="68758" y="174277"/>
                  </a:lnTo>
                  <a:lnTo>
                    <a:pt x="68460" y="174773"/>
                  </a:lnTo>
                  <a:lnTo>
                    <a:pt x="67915" y="175220"/>
                  </a:lnTo>
                  <a:lnTo>
                    <a:pt x="67121" y="175616"/>
                  </a:lnTo>
                  <a:lnTo>
                    <a:pt x="66427" y="176014"/>
                  </a:lnTo>
                  <a:lnTo>
                    <a:pt x="65434" y="176311"/>
                  </a:lnTo>
                  <a:lnTo>
                    <a:pt x="62855" y="176708"/>
                  </a:lnTo>
                  <a:lnTo>
                    <a:pt x="61267" y="176807"/>
                  </a:lnTo>
                  <a:close/>
                </a:path>
                <a:path w="260350" h="238125">
                  <a:moveTo>
                    <a:pt x="253281" y="237975"/>
                  </a:moveTo>
                  <a:lnTo>
                    <a:pt x="249412" y="237975"/>
                  </a:lnTo>
                  <a:lnTo>
                    <a:pt x="247973" y="237926"/>
                  </a:lnTo>
                  <a:lnTo>
                    <a:pt x="241723" y="236190"/>
                  </a:lnTo>
                  <a:lnTo>
                    <a:pt x="241226" y="235891"/>
                  </a:lnTo>
                  <a:lnTo>
                    <a:pt x="225081" y="200136"/>
                  </a:lnTo>
                  <a:lnTo>
                    <a:pt x="213780" y="156548"/>
                  </a:lnTo>
                  <a:lnTo>
                    <a:pt x="210920" y="118615"/>
                  </a:lnTo>
                  <a:lnTo>
                    <a:pt x="211045" y="111351"/>
                  </a:lnTo>
                  <a:lnTo>
                    <a:pt x="217045" y="66842"/>
                  </a:lnTo>
                  <a:lnTo>
                    <a:pt x="231081" y="23598"/>
                  </a:lnTo>
                  <a:lnTo>
                    <a:pt x="240656" y="2580"/>
                  </a:lnTo>
                  <a:lnTo>
                    <a:pt x="240780" y="2232"/>
                  </a:lnTo>
                  <a:lnTo>
                    <a:pt x="241028" y="1934"/>
                  </a:lnTo>
                  <a:lnTo>
                    <a:pt x="241822" y="1339"/>
                  </a:lnTo>
                  <a:lnTo>
                    <a:pt x="242367" y="1091"/>
                  </a:lnTo>
                  <a:lnTo>
                    <a:pt x="243062" y="893"/>
                  </a:lnTo>
                  <a:lnTo>
                    <a:pt x="243756" y="595"/>
                  </a:lnTo>
                  <a:lnTo>
                    <a:pt x="244749" y="397"/>
                  </a:lnTo>
                  <a:lnTo>
                    <a:pt x="246038" y="298"/>
                  </a:lnTo>
                  <a:lnTo>
                    <a:pt x="247328" y="99"/>
                  </a:lnTo>
                  <a:lnTo>
                    <a:pt x="248965" y="0"/>
                  </a:lnTo>
                  <a:lnTo>
                    <a:pt x="253033" y="0"/>
                  </a:lnTo>
                  <a:lnTo>
                    <a:pt x="254671" y="148"/>
                  </a:lnTo>
                  <a:lnTo>
                    <a:pt x="255861" y="446"/>
                  </a:lnTo>
                  <a:lnTo>
                    <a:pt x="257151" y="644"/>
                  </a:lnTo>
                  <a:lnTo>
                    <a:pt x="258143" y="992"/>
                  </a:lnTo>
                  <a:lnTo>
                    <a:pt x="259532" y="1985"/>
                  </a:lnTo>
                  <a:lnTo>
                    <a:pt x="259929" y="2580"/>
                  </a:lnTo>
                  <a:lnTo>
                    <a:pt x="260029" y="4712"/>
                  </a:lnTo>
                  <a:lnTo>
                    <a:pt x="259730" y="5506"/>
                  </a:lnTo>
                  <a:lnTo>
                    <a:pt x="253731" y="19143"/>
                  </a:lnTo>
                  <a:lnTo>
                    <a:pt x="248531" y="32965"/>
                  </a:lnTo>
                  <a:lnTo>
                    <a:pt x="237797" y="75474"/>
                  </a:lnTo>
                  <a:lnTo>
                    <a:pt x="234281" y="118615"/>
                  </a:lnTo>
                  <a:lnTo>
                    <a:pt x="234681" y="133033"/>
                  </a:lnTo>
                  <a:lnTo>
                    <a:pt x="240681" y="176063"/>
                  </a:lnTo>
                  <a:lnTo>
                    <a:pt x="253629" y="218116"/>
                  </a:lnTo>
                  <a:lnTo>
                    <a:pt x="259433" y="231874"/>
                  </a:lnTo>
                  <a:lnTo>
                    <a:pt x="259830" y="232965"/>
                  </a:lnTo>
                  <a:lnTo>
                    <a:pt x="260029" y="233858"/>
                  </a:lnTo>
                  <a:lnTo>
                    <a:pt x="260051" y="235545"/>
                  </a:lnTo>
                  <a:lnTo>
                    <a:pt x="259879" y="235991"/>
                  </a:lnTo>
                  <a:lnTo>
                    <a:pt x="258688" y="236983"/>
                  </a:lnTo>
                  <a:lnTo>
                    <a:pt x="257697" y="237331"/>
                  </a:lnTo>
                  <a:lnTo>
                    <a:pt x="256307" y="237529"/>
                  </a:lnTo>
                  <a:lnTo>
                    <a:pt x="255018" y="237827"/>
                  </a:lnTo>
                  <a:lnTo>
                    <a:pt x="253281" y="23797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534164" y="4247517"/>
              <a:ext cx="130968" cy="12962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730261" y="4247517"/>
              <a:ext cx="108200" cy="12962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911776" y="4185009"/>
              <a:ext cx="850618" cy="240505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856330" y="4245583"/>
              <a:ext cx="118814" cy="131563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067185" y="4185009"/>
              <a:ext cx="342900" cy="238125"/>
            </a:xfrm>
            <a:custGeom>
              <a:avLst/>
              <a:gdLst/>
              <a:ahLst/>
              <a:cxnLst/>
              <a:rect l="l" t="t" r="r" b="b"/>
              <a:pathLst>
                <a:path w="342900" h="238125">
                  <a:moveTo>
                    <a:pt x="108289" y="97035"/>
                  </a:moveTo>
                  <a:lnTo>
                    <a:pt x="3667" y="97035"/>
                  </a:lnTo>
                  <a:lnTo>
                    <a:pt x="2476" y="96341"/>
                  </a:lnTo>
                  <a:lnTo>
                    <a:pt x="495" y="93562"/>
                  </a:lnTo>
                  <a:lnTo>
                    <a:pt x="0" y="91033"/>
                  </a:lnTo>
                  <a:lnTo>
                    <a:pt x="0" y="84187"/>
                  </a:lnTo>
                  <a:lnTo>
                    <a:pt x="447" y="81855"/>
                  </a:lnTo>
                  <a:lnTo>
                    <a:pt x="1333" y="80367"/>
                  </a:lnTo>
                  <a:lnTo>
                    <a:pt x="2228" y="78780"/>
                  </a:lnTo>
                  <a:lnTo>
                    <a:pt x="3467" y="77985"/>
                  </a:lnTo>
                  <a:lnTo>
                    <a:pt x="108594" y="77985"/>
                  </a:lnTo>
                  <a:lnTo>
                    <a:pt x="109832" y="78780"/>
                  </a:lnTo>
                  <a:lnTo>
                    <a:pt x="110727" y="80367"/>
                  </a:lnTo>
                  <a:lnTo>
                    <a:pt x="111613" y="81855"/>
                  </a:lnTo>
                  <a:lnTo>
                    <a:pt x="112061" y="84187"/>
                  </a:lnTo>
                  <a:lnTo>
                    <a:pt x="112061" y="91033"/>
                  </a:lnTo>
                  <a:lnTo>
                    <a:pt x="111518" y="93562"/>
                  </a:lnTo>
                  <a:lnTo>
                    <a:pt x="110423" y="94952"/>
                  </a:lnTo>
                  <a:lnTo>
                    <a:pt x="109432" y="96341"/>
                  </a:lnTo>
                  <a:lnTo>
                    <a:pt x="108289" y="97035"/>
                  </a:lnTo>
                  <a:close/>
                </a:path>
                <a:path w="342900" h="238125">
                  <a:moveTo>
                    <a:pt x="108289" y="149274"/>
                  </a:moveTo>
                  <a:lnTo>
                    <a:pt x="3667" y="149274"/>
                  </a:lnTo>
                  <a:lnTo>
                    <a:pt x="2476" y="148629"/>
                  </a:lnTo>
                  <a:lnTo>
                    <a:pt x="1485" y="147340"/>
                  </a:lnTo>
                  <a:lnTo>
                    <a:pt x="495" y="145950"/>
                  </a:lnTo>
                  <a:lnTo>
                    <a:pt x="0" y="143470"/>
                  </a:lnTo>
                  <a:lnTo>
                    <a:pt x="0" y="136525"/>
                  </a:lnTo>
                  <a:lnTo>
                    <a:pt x="447" y="134093"/>
                  </a:lnTo>
                  <a:lnTo>
                    <a:pt x="1333" y="132605"/>
                  </a:lnTo>
                  <a:lnTo>
                    <a:pt x="2228" y="131018"/>
                  </a:lnTo>
                  <a:lnTo>
                    <a:pt x="3467" y="130224"/>
                  </a:lnTo>
                  <a:lnTo>
                    <a:pt x="108594" y="130224"/>
                  </a:lnTo>
                  <a:lnTo>
                    <a:pt x="109832" y="131018"/>
                  </a:lnTo>
                  <a:lnTo>
                    <a:pt x="110727" y="132605"/>
                  </a:lnTo>
                  <a:lnTo>
                    <a:pt x="111613" y="134093"/>
                  </a:lnTo>
                  <a:lnTo>
                    <a:pt x="112061" y="136525"/>
                  </a:lnTo>
                  <a:lnTo>
                    <a:pt x="112061" y="143470"/>
                  </a:lnTo>
                  <a:lnTo>
                    <a:pt x="111518" y="145950"/>
                  </a:lnTo>
                  <a:lnTo>
                    <a:pt x="109432" y="148629"/>
                  </a:lnTo>
                  <a:lnTo>
                    <a:pt x="108289" y="149274"/>
                  </a:lnTo>
                  <a:close/>
                </a:path>
                <a:path w="342900" h="238125">
                  <a:moveTo>
                    <a:pt x="259679" y="234552"/>
                  </a:moveTo>
                  <a:lnTo>
                    <a:pt x="222770" y="234552"/>
                  </a:lnTo>
                  <a:lnTo>
                    <a:pt x="221722" y="234404"/>
                  </a:lnTo>
                  <a:lnTo>
                    <a:pt x="219741" y="233808"/>
                  </a:lnTo>
                  <a:lnTo>
                    <a:pt x="218845" y="233262"/>
                  </a:lnTo>
                  <a:lnTo>
                    <a:pt x="218055" y="232469"/>
                  </a:lnTo>
                  <a:lnTo>
                    <a:pt x="217264" y="231775"/>
                  </a:lnTo>
                  <a:lnTo>
                    <a:pt x="216617" y="230832"/>
                  </a:lnTo>
                  <a:lnTo>
                    <a:pt x="215626" y="228450"/>
                  </a:lnTo>
                  <a:lnTo>
                    <a:pt x="215378" y="226962"/>
                  </a:lnTo>
                  <a:lnTo>
                    <a:pt x="215378" y="10418"/>
                  </a:lnTo>
                  <a:lnTo>
                    <a:pt x="222770" y="2679"/>
                  </a:lnTo>
                  <a:lnTo>
                    <a:pt x="258984" y="2679"/>
                  </a:lnTo>
                  <a:lnTo>
                    <a:pt x="259527" y="2827"/>
                  </a:lnTo>
                  <a:lnTo>
                    <a:pt x="260517" y="3423"/>
                  </a:lnTo>
                  <a:lnTo>
                    <a:pt x="260917" y="3919"/>
                  </a:lnTo>
                  <a:lnTo>
                    <a:pt x="261213" y="4613"/>
                  </a:lnTo>
                  <a:lnTo>
                    <a:pt x="261613" y="5308"/>
                  </a:lnTo>
                  <a:lnTo>
                    <a:pt x="261860" y="6201"/>
                  </a:lnTo>
                  <a:lnTo>
                    <a:pt x="261956" y="7292"/>
                  </a:lnTo>
                  <a:lnTo>
                    <a:pt x="262156" y="8284"/>
                  </a:lnTo>
                  <a:lnTo>
                    <a:pt x="262260" y="13891"/>
                  </a:lnTo>
                  <a:lnTo>
                    <a:pt x="261908" y="15974"/>
                  </a:lnTo>
                  <a:lnTo>
                    <a:pt x="261213" y="17264"/>
                  </a:lnTo>
                  <a:lnTo>
                    <a:pt x="260622" y="18553"/>
                  </a:lnTo>
                  <a:lnTo>
                    <a:pt x="259679" y="19198"/>
                  </a:lnTo>
                  <a:lnTo>
                    <a:pt x="236362" y="19198"/>
                  </a:lnTo>
                  <a:lnTo>
                    <a:pt x="236362" y="218182"/>
                  </a:lnTo>
                  <a:lnTo>
                    <a:pt x="258984" y="218182"/>
                  </a:lnTo>
                  <a:lnTo>
                    <a:pt x="259527" y="218330"/>
                  </a:lnTo>
                  <a:lnTo>
                    <a:pt x="260517" y="218925"/>
                  </a:lnTo>
                  <a:lnTo>
                    <a:pt x="260917" y="219372"/>
                  </a:lnTo>
                  <a:lnTo>
                    <a:pt x="261213" y="219968"/>
                  </a:lnTo>
                  <a:lnTo>
                    <a:pt x="261613" y="220662"/>
                  </a:lnTo>
                  <a:lnTo>
                    <a:pt x="261860" y="221505"/>
                  </a:lnTo>
                  <a:lnTo>
                    <a:pt x="261956" y="222497"/>
                  </a:lnTo>
                  <a:lnTo>
                    <a:pt x="262156" y="223589"/>
                  </a:lnTo>
                  <a:lnTo>
                    <a:pt x="262260" y="229492"/>
                  </a:lnTo>
                  <a:lnTo>
                    <a:pt x="261908" y="231576"/>
                  </a:lnTo>
                  <a:lnTo>
                    <a:pt x="261213" y="232766"/>
                  </a:lnTo>
                  <a:lnTo>
                    <a:pt x="260622" y="233957"/>
                  </a:lnTo>
                  <a:lnTo>
                    <a:pt x="259679" y="234552"/>
                  </a:lnTo>
                  <a:close/>
                </a:path>
                <a:path w="342900" h="238125">
                  <a:moveTo>
                    <a:pt x="335660" y="237975"/>
                  </a:moveTo>
                  <a:lnTo>
                    <a:pt x="331793" y="237975"/>
                  </a:lnTo>
                  <a:lnTo>
                    <a:pt x="330354" y="237926"/>
                  </a:lnTo>
                  <a:lnTo>
                    <a:pt x="324106" y="236190"/>
                  </a:lnTo>
                  <a:lnTo>
                    <a:pt x="323611" y="235891"/>
                  </a:lnTo>
                  <a:lnTo>
                    <a:pt x="307465" y="200136"/>
                  </a:lnTo>
                  <a:lnTo>
                    <a:pt x="296160" y="156548"/>
                  </a:lnTo>
                  <a:lnTo>
                    <a:pt x="293298" y="118615"/>
                  </a:lnTo>
                  <a:lnTo>
                    <a:pt x="293423" y="111351"/>
                  </a:lnTo>
                  <a:lnTo>
                    <a:pt x="299428" y="66842"/>
                  </a:lnTo>
                  <a:lnTo>
                    <a:pt x="313464" y="23598"/>
                  </a:lnTo>
                  <a:lnTo>
                    <a:pt x="323058" y="2529"/>
                  </a:lnTo>
                  <a:lnTo>
                    <a:pt x="323163" y="2232"/>
                  </a:lnTo>
                  <a:lnTo>
                    <a:pt x="323411" y="1934"/>
                  </a:lnTo>
                  <a:lnTo>
                    <a:pt x="324201" y="1339"/>
                  </a:lnTo>
                  <a:lnTo>
                    <a:pt x="324754" y="1091"/>
                  </a:lnTo>
                  <a:lnTo>
                    <a:pt x="325440" y="893"/>
                  </a:lnTo>
                  <a:lnTo>
                    <a:pt x="326135" y="595"/>
                  </a:lnTo>
                  <a:lnTo>
                    <a:pt x="327135" y="397"/>
                  </a:lnTo>
                  <a:lnTo>
                    <a:pt x="328421" y="298"/>
                  </a:lnTo>
                  <a:lnTo>
                    <a:pt x="329707" y="99"/>
                  </a:lnTo>
                  <a:lnTo>
                    <a:pt x="331345" y="0"/>
                  </a:lnTo>
                  <a:lnTo>
                    <a:pt x="335412" y="0"/>
                  </a:lnTo>
                  <a:lnTo>
                    <a:pt x="337050" y="148"/>
                  </a:lnTo>
                  <a:lnTo>
                    <a:pt x="338241" y="446"/>
                  </a:lnTo>
                  <a:lnTo>
                    <a:pt x="339537" y="644"/>
                  </a:lnTo>
                  <a:lnTo>
                    <a:pt x="340527" y="992"/>
                  </a:lnTo>
                  <a:lnTo>
                    <a:pt x="341918" y="1985"/>
                  </a:lnTo>
                  <a:lnTo>
                    <a:pt x="342308" y="2580"/>
                  </a:lnTo>
                  <a:lnTo>
                    <a:pt x="342413" y="4712"/>
                  </a:lnTo>
                  <a:lnTo>
                    <a:pt x="342108" y="5506"/>
                  </a:lnTo>
                  <a:lnTo>
                    <a:pt x="336113" y="19143"/>
                  </a:lnTo>
                  <a:lnTo>
                    <a:pt x="330915" y="32965"/>
                  </a:lnTo>
                  <a:lnTo>
                    <a:pt x="320179" y="75474"/>
                  </a:lnTo>
                  <a:lnTo>
                    <a:pt x="316667" y="118615"/>
                  </a:lnTo>
                  <a:lnTo>
                    <a:pt x="317067" y="133033"/>
                  </a:lnTo>
                  <a:lnTo>
                    <a:pt x="323058" y="176063"/>
                  </a:lnTo>
                  <a:lnTo>
                    <a:pt x="336011" y="218116"/>
                  </a:lnTo>
                  <a:lnTo>
                    <a:pt x="341813" y="231874"/>
                  </a:lnTo>
                  <a:lnTo>
                    <a:pt x="342213" y="232965"/>
                  </a:lnTo>
                  <a:lnTo>
                    <a:pt x="342413" y="233858"/>
                  </a:lnTo>
                  <a:lnTo>
                    <a:pt x="342432" y="235545"/>
                  </a:lnTo>
                  <a:lnTo>
                    <a:pt x="342261" y="235991"/>
                  </a:lnTo>
                  <a:lnTo>
                    <a:pt x="341070" y="236983"/>
                  </a:lnTo>
                  <a:lnTo>
                    <a:pt x="340079" y="237331"/>
                  </a:lnTo>
                  <a:lnTo>
                    <a:pt x="338689" y="237529"/>
                  </a:lnTo>
                  <a:lnTo>
                    <a:pt x="337403" y="237827"/>
                  </a:lnTo>
                  <a:lnTo>
                    <a:pt x="335660" y="23797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446527" y="4247567"/>
              <a:ext cx="179488" cy="129579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699405" y="4235314"/>
              <a:ext cx="118757" cy="126503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885857" y="4247517"/>
              <a:ext cx="130968" cy="129629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029817" y="4185009"/>
              <a:ext cx="382905" cy="238125"/>
            </a:xfrm>
            <a:custGeom>
              <a:avLst/>
              <a:gdLst/>
              <a:ahLst/>
              <a:cxnLst/>
              <a:rect l="l" t="t" r="r" b="b"/>
              <a:pathLst>
                <a:path w="382904" h="238125">
                  <a:moveTo>
                    <a:pt x="10763" y="237975"/>
                  </a:moveTo>
                  <a:lnTo>
                    <a:pt x="6791" y="237975"/>
                  </a:lnTo>
                  <a:lnTo>
                    <a:pt x="4962" y="237827"/>
                  </a:lnTo>
                  <a:lnTo>
                    <a:pt x="3571" y="237529"/>
                  </a:lnTo>
                  <a:lnTo>
                    <a:pt x="2276" y="237331"/>
                  </a:lnTo>
                  <a:lnTo>
                    <a:pt x="0" y="233858"/>
                  </a:lnTo>
                  <a:lnTo>
                    <a:pt x="247" y="232965"/>
                  </a:lnTo>
                  <a:lnTo>
                    <a:pt x="742" y="231874"/>
                  </a:lnTo>
                  <a:lnTo>
                    <a:pt x="6549" y="218172"/>
                  </a:lnTo>
                  <a:lnTo>
                    <a:pt x="19497" y="176063"/>
                  </a:lnTo>
                  <a:lnTo>
                    <a:pt x="25498" y="133033"/>
                  </a:lnTo>
                  <a:lnTo>
                    <a:pt x="25898" y="118615"/>
                  </a:lnTo>
                  <a:lnTo>
                    <a:pt x="25498" y="104198"/>
                  </a:lnTo>
                  <a:lnTo>
                    <a:pt x="19497" y="61168"/>
                  </a:lnTo>
                  <a:lnTo>
                    <a:pt x="6380" y="19143"/>
                  </a:lnTo>
                  <a:lnTo>
                    <a:pt x="447" y="5506"/>
                  </a:lnTo>
                  <a:lnTo>
                    <a:pt x="142" y="4712"/>
                  </a:lnTo>
                  <a:lnTo>
                    <a:pt x="4162" y="446"/>
                  </a:lnTo>
                  <a:lnTo>
                    <a:pt x="5457" y="148"/>
                  </a:lnTo>
                  <a:lnTo>
                    <a:pt x="7143" y="0"/>
                  </a:lnTo>
                  <a:lnTo>
                    <a:pt x="11106" y="0"/>
                  </a:lnTo>
                  <a:lnTo>
                    <a:pt x="12696" y="99"/>
                  </a:lnTo>
                  <a:lnTo>
                    <a:pt x="13992" y="298"/>
                  </a:lnTo>
                  <a:lnTo>
                    <a:pt x="15278" y="397"/>
                  </a:lnTo>
                  <a:lnTo>
                    <a:pt x="16268" y="595"/>
                  </a:lnTo>
                  <a:lnTo>
                    <a:pt x="16963" y="893"/>
                  </a:lnTo>
                  <a:lnTo>
                    <a:pt x="17754" y="1091"/>
                  </a:lnTo>
                  <a:lnTo>
                    <a:pt x="18307" y="1339"/>
                  </a:lnTo>
                  <a:lnTo>
                    <a:pt x="18602" y="1637"/>
                  </a:lnTo>
                  <a:lnTo>
                    <a:pt x="19052" y="1985"/>
                  </a:lnTo>
                  <a:lnTo>
                    <a:pt x="36907" y="44890"/>
                  </a:lnTo>
                  <a:lnTo>
                    <a:pt x="47139" y="88850"/>
                  </a:lnTo>
                  <a:lnTo>
                    <a:pt x="49101" y="118615"/>
                  </a:lnTo>
                  <a:lnTo>
                    <a:pt x="48989" y="126550"/>
                  </a:lnTo>
                  <a:lnTo>
                    <a:pt x="43324" y="171282"/>
                  </a:lnTo>
                  <a:lnTo>
                    <a:pt x="29490" y="214219"/>
                  </a:lnTo>
                  <a:lnTo>
                    <a:pt x="18307" y="236190"/>
                  </a:lnTo>
                  <a:lnTo>
                    <a:pt x="17811" y="236587"/>
                  </a:lnTo>
                  <a:lnTo>
                    <a:pt x="17116" y="236933"/>
                  </a:lnTo>
                  <a:lnTo>
                    <a:pt x="16221" y="237232"/>
                  </a:lnTo>
                  <a:lnTo>
                    <a:pt x="15430" y="237529"/>
                  </a:lnTo>
                  <a:lnTo>
                    <a:pt x="14430" y="237728"/>
                  </a:lnTo>
                  <a:lnTo>
                    <a:pt x="12153" y="237926"/>
                  </a:lnTo>
                  <a:lnTo>
                    <a:pt x="10763" y="237975"/>
                  </a:lnTo>
                  <a:close/>
                </a:path>
                <a:path w="382904" h="238125">
                  <a:moveTo>
                    <a:pt x="150589" y="192136"/>
                  </a:moveTo>
                  <a:lnTo>
                    <a:pt x="145427" y="192136"/>
                  </a:lnTo>
                  <a:lnTo>
                    <a:pt x="143293" y="192037"/>
                  </a:lnTo>
                  <a:lnTo>
                    <a:pt x="136873" y="189557"/>
                  </a:lnTo>
                  <a:lnTo>
                    <a:pt x="136940" y="187821"/>
                  </a:lnTo>
                  <a:lnTo>
                    <a:pt x="137388" y="186729"/>
                  </a:lnTo>
                  <a:lnTo>
                    <a:pt x="138188" y="185439"/>
                  </a:lnTo>
                  <a:lnTo>
                    <a:pt x="175983" y="126206"/>
                  </a:lnTo>
                  <a:lnTo>
                    <a:pt x="140264" y="69204"/>
                  </a:lnTo>
                  <a:lnTo>
                    <a:pt x="139569" y="67915"/>
                  </a:lnTo>
                  <a:lnTo>
                    <a:pt x="139179" y="66873"/>
                  </a:lnTo>
                  <a:lnTo>
                    <a:pt x="139181" y="64987"/>
                  </a:lnTo>
                  <a:lnTo>
                    <a:pt x="144141" y="62805"/>
                  </a:lnTo>
                  <a:lnTo>
                    <a:pt x="145922" y="62606"/>
                  </a:lnTo>
                  <a:lnTo>
                    <a:pt x="148256" y="62507"/>
                  </a:lnTo>
                  <a:lnTo>
                    <a:pt x="153809" y="62507"/>
                  </a:lnTo>
                  <a:lnTo>
                    <a:pt x="163039" y="64442"/>
                  </a:lnTo>
                  <a:lnTo>
                    <a:pt x="163579" y="64888"/>
                  </a:lnTo>
                  <a:lnTo>
                    <a:pt x="163982" y="65335"/>
                  </a:lnTo>
                  <a:lnTo>
                    <a:pt x="164473" y="66079"/>
                  </a:lnTo>
                  <a:lnTo>
                    <a:pt x="192061" y="111174"/>
                  </a:lnTo>
                  <a:lnTo>
                    <a:pt x="215558" y="111174"/>
                  </a:lnTo>
                  <a:lnTo>
                    <a:pt x="206492" y="125610"/>
                  </a:lnTo>
                  <a:lnTo>
                    <a:pt x="215729" y="140344"/>
                  </a:lnTo>
                  <a:lnTo>
                    <a:pt x="190271" y="140344"/>
                  </a:lnTo>
                  <a:lnTo>
                    <a:pt x="161248" y="188416"/>
                  </a:lnTo>
                  <a:lnTo>
                    <a:pt x="160953" y="189011"/>
                  </a:lnTo>
                  <a:lnTo>
                    <a:pt x="160562" y="189557"/>
                  </a:lnTo>
                  <a:lnTo>
                    <a:pt x="152618" y="192087"/>
                  </a:lnTo>
                  <a:lnTo>
                    <a:pt x="150589" y="192136"/>
                  </a:lnTo>
                  <a:close/>
                </a:path>
                <a:path w="382904" h="238125">
                  <a:moveTo>
                    <a:pt x="215558" y="111174"/>
                  </a:moveTo>
                  <a:lnTo>
                    <a:pt x="192061" y="111174"/>
                  </a:lnTo>
                  <a:lnTo>
                    <a:pt x="220036" y="65930"/>
                  </a:lnTo>
                  <a:lnTo>
                    <a:pt x="220984" y="64839"/>
                  </a:lnTo>
                  <a:lnTo>
                    <a:pt x="221722" y="64095"/>
                  </a:lnTo>
                  <a:lnTo>
                    <a:pt x="222322" y="63698"/>
                  </a:lnTo>
                  <a:lnTo>
                    <a:pt x="223017" y="63401"/>
                  </a:lnTo>
                  <a:lnTo>
                    <a:pt x="223808" y="63003"/>
                  </a:lnTo>
                  <a:lnTo>
                    <a:pt x="224903" y="62756"/>
                  </a:lnTo>
                  <a:lnTo>
                    <a:pt x="227780" y="62557"/>
                  </a:lnTo>
                  <a:lnTo>
                    <a:pt x="229713" y="62507"/>
                  </a:lnTo>
                  <a:lnTo>
                    <a:pt x="234676" y="62507"/>
                  </a:lnTo>
                  <a:lnTo>
                    <a:pt x="236810" y="62606"/>
                  </a:lnTo>
                  <a:lnTo>
                    <a:pt x="238496" y="62805"/>
                  </a:lnTo>
                  <a:lnTo>
                    <a:pt x="240181" y="62904"/>
                  </a:lnTo>
                  <a:lnTo>
                    <a:pt x="241420" y="63202"/>
                  </a:lnTo>
                  <a:lnTo>
                    <a:pt x="243010" y="64194"/>
                  </a:lnTo>
                  <a:lnTo>
                    <a:pt x="243329" y="64839"/>
                  </a:lnTo>
                  <a:lnTo>
                    <a:pt x="243153" y="66674"/>
                  </a:lnTo>
                  <a:lnTo>
                    <a:pt x="242715" y="67815"/>
                  </a:lnTo>
                  <a:lnTo>
                    <a:pt x="241915" y="69204"/>
                  </a:lnTo>
                  <a:lnTo>
                    <a:pt x="215558" y="111174"/>
                  </a:lnTo>
                  <a:close/>
                </a:path>
                <a:path w="382904" h="238125">
                  <a:moveTo>
                    <a:pt x="235762" y="192136"/>
                  </a:moveTo>
                  <a:lnTo>
                    <a:pt x="230304" y="192136"/>
                  </a:lnTo>
                  <a:lnTo>
                    <a:pt x="228170" y="192087"/>
                  </a:lnTo>
                  <a:lnTo>
                    <a:pt x="219446" y="188416"/>
                  </a:lnTo>
                  <a:lnTo>
                    <a:pt x="190271" y="140344"/>
                  </a:lnTo>
                  <a:lnTo>
                    <a:pt x="215729" y="140344"/>
                  </a:lnTo>
                  <a:lnTo>
                    <a:pt x="244001" y="185439"/>
                  </a:lnTo>
                  <a:lnTo>
                    <a:pt x="244696" y="186729"/>
                  </a:lnTo>
                  <a:lnTo>
                    <a:pt x="245039" y="187821"/>
                  </a:lnTo>
                  <a:lnTo>
                    <a:pt x="245007" y="189557"/>
                  </a:lnTo>
                  <a:lnTo>
                    <a:pt x="238048" y="192037"/>
                  </a:lnTo>
                  <a:lnTo>
                    <a:pt x="235762" y="192136"/>
                  </a:lnTo>
                  <a:close/>
                </a:path>
                <a:path w="382904" h="238125">
                  <a:moveTo>
                    <a:pt x="375855" y="237975"/>
                  </a:moveTo>
                  <a:lnTo>
                    <a:pt x="371988" y="237975"/>
                  </a:lnTo>
                  <a:lnTo>
                    <a:pt x="370550" y="237926"/>
                  </a:lnTo>
                  <a:lnTo>
                    <a:pt x="364292" y="236190"/>
                  </a:lnTo>
                  <a:lnTo>
                    <a:pt x="363797" y="235891"/>
                  </a:lnTo>
                  <a:lnTo>
                    <a:pt x="347655" y="200136"/>
                  </a:lnTo>
                  <a:lnTo>
                    <a:pt x="336352" y="156548"/>
                  </a:lnTo>
                  <a:lnTo>
                    <a:pt x="333493" y="118615"/>
                  </a:lnTo>
                  <a:lnTo>
                    <a:pt x="333619" y="111351"/>
                  </a:lnTo>
                  <a:lnTo>
                    <a:pt x="339619" y="66842"/>
                  </a:lnTo>
                  <a:lnTo>
                    <a:pt x="353651" y="23598"/>
                  </a:lnTo>
                  <a:lnTo>
                    <a:pt x="363230" y="2580"/>
                  </a:lnTo>
                  <a:lnTo>
                    <a:pt x="363349" y="2232"/>
                  </a:lnTo>
                  <a:lnTo>
                    <a:pt x="363597" y="1934"/>
                  </a:lnTo>
                  <a:lnTo>
                    <a:pt x="364397" y="1339"/>
                  </a:lnTo>
                  <a:lnTo>
                    <a:pt x="364940" y="1091"/>
                  </a:lnTo>
                  <a:lnTo>
                    <a:pt x="365635" y="893"/>
                  </a:lnTo>
                  <a:lnTo>
                    <a:pt x="366330" y="595"/>
                  </a:lnTo>
                  <a:lnTo>
                    <a:pt x="367321" y="397"/>
                  </a:lnTo>
                  <a:lnTo>
                    <a:pt x="368607" y="298"/>
                  </a:lnTo>
                  <a:lnTo>
                    <a:pt x="369902" y="99"/>
                  </a:lnTo>
                  <a:lnTo>
                    <a:pt x="371540" y="0"/>
                  </a:lnTo>
                  <a:lnTo>
                    <a:pt x="375608" y="0"/>
                  </a:lnTo>
                  <a:lnTo>
                    <a:pt x="377246" y="148"/>
                  </a:lnTo>
                  <a:lnTo>
                    <a:pt x="378437" y="446"/>
                  </a:lnTo>
                  <a:lnTo>
                    <a:pt x="379722" y="644"/>
                  </a:lnTo>
                  <a:lnTo>
                    <a:pt x="380713" y="992"/>
                  </a:lnTo>
                  <a:lnTo>
                    <a:pt x="382104" y="1985"/>
                  </a:lnTo>
                  <a:lnTo>
                    <a:pt x="382504" y="2580"/>
                  </a:lnTo>
                  <a:lnTo>
                    <a:pt x="382599" y="4712"/>
                  </a:lnTo>
                  <a:lnTo>
                    <a:pt x="382304" y="5506"/>
                  </a:lnTo>
                  <a:lnTo>
                    <a:pt x="376303" y="19143"/>
                  </a:lnTo>
                  <a:lnTo>
                    <a:pt x="371102" y="32965"/>
                  </a:lnTo>
                  <a:lnTo>
                    <a:pt x="360369" y="75474"/>
                  </a:lnTo>
                  <a:lnTo>
                    <a:pt x="356853" y="118615"/>
                  </a:lnTo>
                  <a:lnTo>
                    <a:pt x="357253" y="133033"/>
                  </a:lnTo>
                  <a:lnTo>
                    <a:pt x="363254" y="176063"/>
                  </a:lnTo>
                  <a:lnTo>
                    <a:pt x="376202" y="218116"/>
                  </a:lnTo>
                  <a:lnTo>
                    <a:pt x="382008" y="231874"/>
                  </a:lnTo>
                  <a:lnTo>
                    <a:pt x="382399" y="232965"/>
                  </a:lnTo>
                  <a:lnTo>
                    <a:pt x="382599" y="233858"/>
                  </a:lnTo>
                  <a:lnTo>
                    <a:pt x="382628" y="235545"/>
                  </a:lnTo>
                  <a:lnTo>
                    <a:pt x="382456" y="235991"/>
                  </a:lnTo>
                  <a:lnTo>
                    <a:pt x="381265" y="236983"/>
                  </a:lnTo>
                  <a:lnTo>
                    <a:pt x="380265" y="237331"/>
                  </a:lnTo>
                  <a:lnTo>
                    <a:pt x="378884" y="237529"/>
                  </a:lnTo>
                  <a:lnTo>
                    <a:pt x="377589" y="237827"/>
                  </a:lnTo>
                  <a:lnTo>
                    <a:pt x="375855" y="23797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449345" y="4247567"/>
              <a:ext cx="179488" cy="129579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702224" y="4235314"/>
              <a:ext cx="118766" cy="126503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898010" y="4185009"/>
              <a:ext cx="850618" cy="240505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842564" y="4245583"/>
              <a:ext cx="118814" cy="131563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13741" y="4809619"/>
              <a:ext cx="1030931" cy="189904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923132" y="4638913"/>
              <a:ext cx="400050" cy="238125"/>
            </a:xfrm>
            <a:custGeom>
              <a:avLst/>
              <a:gdLst/>
              <a:ahLst/>
              <a:cxnLst/>
              <a:rect l="l" t="t" r="r" b="b"/>
              <a:pathLst>
                <a:path w="400050" h="238125">
                  <a:moveTo>
                    <a:pt x="42361" y="237975"/>
                  </a:moveTo>
                  <a:lnTo>
                    <a:pt x="38491" y="237975"/>
                  </a:lnTo>
                  <a:lnTo>
                    <a:pt x="37052" y="237926"/>
                  </a:lnTo>
                  <a:lnTo>
                    <a:pt x="30802" y="236190"/>
                  </a:lnTo>
                  <a:lnTo>
                    <a:pt x="30306" y="235891"/>
                  </a:lnTo>
                  <a:lnTo>
                    <a:pt x="14161" y="200136"/>
                  </a:lnTo>
                  <a:lnTo>
                    <a:pt x="2859" y="156548"/>
                  </a:lnTo>
                  <a:lnTo>
                    <a:pt x="0" y="118615"/>
                  </a:lnTo>
                  <a:lnTo>
                    <a:pt x="125" y="111351"/>
                  </a:lnTo>
                  <a:lnTo>
                    <a:pt x="6124" y="66842"/>
                  </a:lnTo>
                  <a:lnTo>
                    <a:pt x="20161" y="23598"/>
                  </a:lnTo>
                  <a:lnTo>
                    <a:pt x="29736" y="2580"/>
                  </a:lnTo>
                  <a:lnTo>
                    <a:pt x="29859" y="2232"/>
                  </a:lnTo>
                  <a:lnTo>
                    <a:pt x="30108" y="1934"/>
                  </a:lnTo>
                  <a:lnTo>
                    <a:pt x="30901" y="1339"/>
                  </a:lnTo>
                  <a:lnTo>
                    <a:pt x="31447" y="1091"/>
                  </a:lnTo>
                  <a:lnTo>
                    <a:pt x="32141" y="893"/>
                  </a:lnTo>
                  <a:lnTo>
                    <a:pt x="32836" y="595"/>
                  </a:lnTo>
                  <a:lnTo>
                    <a:pt x="33828" y="397"/>
                  </a:lnTo>
                  <a:lnTo>
                    <a:pt x="35118" y="298"/>
                  </a:lnTo>
                  <a:lnTo>
                    <a:pt x="36407" y="99"/>
                  </a:lnTo>
                  <a:lnTo>
                    <a:pt x="38045" y="0"/>
                  </a:lnTo>
                  <a:lnTo>
                    <a:pt x="42113" y="0"/>
                  </a:lnTo>
                  <a:lnTo>
                    <a:pt x="43750" y="148"/>
                  </a:lnTo>
                  <a:lnTo>
                    <a:pt x="44941" y="446"/>
                  </a:lnTo>
                  <a:lnTo>
                    <a:pt x="46231" y="644"/>
                  </a:lnTo>
                  <a:lnTo>
                    <a:pt x="47223" y="992"/>
                  </a:lnTo>
                  <a:lnTo>
                    <a:pt x="48612" y="1985"/>
                  </a:lnTo>
                  <a:lnTo>
                    <a:pt x="49009" y="2580"/>
                  </a:lnTo>
                  <a:lnTo>
                    <a:pt x="49108" y="4712"/>
                  </a:lnTo>
                  <a:lnTo>
                    <a:pt x="48810" y="5506"/>
                  </a:lnTo>
                  <a:lnTo>
                    <a:pt x="42810" y="19143"/>
                  </a:lnTo>
                  <a:lnTo>
                    <a:pt x="37611" y="32965"/>
                  </a:lnTo>
                  <a:lnTo>
                    <a:pt x="26877" y="75474"/>
                  </a:lnTo>
                  <a:lnTo>
                    <a:pt x="23361" y="118615"/>
                  </a:lnTo>
                  <a:lnTo>
                    <a:pt x="23761" y="133033"/>
                  </a:lnTo>
                  <a:lnTo>
                    <a:pt x="29760" y="176063"/>
                  </a:lnTo>
                  <a:lnTo>
                    <a:pt x="42708" y="218116"/>
                  </a:lnTo>
                  <a:lnTo>
                    <a:pt x="48513" y="231874"/>
                  </a:lnTo>
                  <a:lnTo>
                    <a:pt x="48909" y="232965"/>
                  </a:lnTo>
                  <a:lnTo>
                    <a:pt x="49108" y="233858"/>
                  </a:lnTo>
                  <a:lnTo>
                    <a:pt x="49131" y="235545"/>
                  </a:lnTo>
                  <a:lnTo>
                    <a:pt x="48959" y="235991"/>
                  </a:lnTo>
                  <a:lnTo>
                    <a:pt x="47768" y="236983"/>
                  </a:lnTo>
                  <a:lnTo>
                    <a:pt x="46776" y="237331"/>
                  </a:lnTo>
                  <a:lnTo>
                    <a:pt x="45388" y="237529"/>
                  </a:lnTo>
                  <a:lnTo>
                    <a:pt x="44097" y="237827"/>
                  </a:lnTo>
                  <a:lnTo>
                    <a:pt x="42361" y="237975"/>
                  </a:lnTo>
                  <a:close/>
                </a:path>
                <a:path w="400050" h="238125">
                  <a:moveTo>
                    <a:pt x="135003" y="193922"/>
                  </a:moveTo>
                  <a:lnTo>
                    <a:pt x="93679" y="178395"/>
                  </a:lnTo>
                  <a:lnTo>
                    <a:pt x="79194" y="142726"/>
                  </a:lnTo>
                  <a:lnTo>
                    <a:pt x="76400" y="102840"/>
                  </a:lnTo>
                  <a:lnTo>
                    <a:pt x="76549" y="95733"/>
                  </a:lnTo>
                  <a:lnTo>
                    <a:pt x="83918" y="52387"/>
                  </a:lnTo>
                  <a:lnTo>
                    <a:pt x="109256" y="20835"/>
                  </a:lnTo>
                  <a:lnTo>
                    <a:pt x="138427" y="14287"/>
                  </a:lnTo>
                  <a:lnTo>
                    <a:pt x="146417" y="14659"/>
                  </a:lnTo>
                  <a:lnTo>
                    <a:pt x="181925" y="33337"/>
                  </a:lnTo>
                  <a:lnTo>
                    <a:pt x="129447" y="33337"/>
                  </a:lnTo>
                  <a:lnTo>
                    <a:pt x="123247" y="35123"/>
                  </a:lnTo>
                  <a:lnTo>
                    <a:pt x="102658" y="67220"/>
                  </a:lnTo>
                  <a:lnTo>
                    <a:pt x="100259" y="96639"/>
                  </a:lnTo>
                  <a:lnTo>
                    <a:pt x="100352" y="113565"/>
                  </a:lnTo>
                  <a:lnTo>
                    <a:pt x="105635" y="152747"/>
                  </a:lnTo>
                  <a:lnTo>
                    <a:pt x="129795" y="174872"/>
                  </a:lnTo>
                  <a:lnTo>
                    <a:pt x="179133" y="174872"/>
                  </a:lnTo>
                  <a:lnTo>
                    <a:pt x="174927" y="179486"/>
                  </a:lnTo>
                  <a:lnTo>
                    <a:pt x="143301" y="193513"/>
                  </a:lnTo>
                  <a:lnTo>
                    <a:pt x="135003" y="193922"/>
                  </a:lnTo>
                  <a:close/>
                </a:path>
                <a:path w="400050" h="238125">
                  <a:moveTo>
                    <a:pt x="179133" y="174872"/>
                  </a:moveTo>
                  <a:lnTo>
                    <a:pt x="141304" y="174872"/>
                  </a:lnTo>
                  <a:lnTo>
                    <a:pt x="145669" y="174079"/>
                  </a:lnTo>
                  <a:lnTo>
                    <a:pt x="149440" y="172491"/>
                  </a:lnTo>
                  <a:lnTo>
                    <a:pt x="171665" y="135631"/>
                  </a:lnTo>
                  <a:lnTo>
                    <a:pt x="173361" y="95733"/>
                  </a:lnTo>
                  <a:lnTo>
                    <a:pt x="173054" y="88800"/>
                  </a:lnTo>
                  <a:lnTo>
                    <a:pt x="172359" y="81855"/>
                  </a:lnTo>
                  <a:lnTo>
                    <a:pt x="171764" y="74910"/>
                  </a:lnTo>
                  <a:lnTo>
                    <a:pt x="170872" y="68808"/>
                  </a:lnTo>
                  <a:lnTo>
                    <a:pt x="168490" y="58191"/>
                  </a:lnTo>
                  <a:lnTo>
                    <a:pt x="166876" y="53578"/>
                  </a:lnTo>
                  <a:lnTo>
                    <a:pt x="164918" y="49857"/>
                  </a:lnTo>
                  <a:lnTo>
                    <a:pt x="163033" y="45987"/>
                  </a:lnTo>
                  <a:lnTo>
                    <a:pt x="160702" y="42862"/>
                  </a:lnTo>
                  <a:lnTo>
                    <a:pt x="157923" y="40481"/>
                  </a:lnTo>
                  <a:lnTo>
                    <a:pt x="155244" y="38000"/>
                  </a:lnTo>
                  <a:lnTo>
                    <a:pt x="152168" y="36214"/>
                  </a:lnTo>
                  <a:lnTo>
                    <a:pt x="148696" y="35123"/>
                  </a:lnTo>
                  <a:lnTo>
                    <a:pt x="145323" y="33932"/>
                  </a:lnTo>
                  <a:lnTo>
                    <a:pt x="141453" y="33337"/>
                  </a:lnTo>
                  <a:lnTo>
                    <a:pt x="181925" y="33337"/>
                  </a:lnTo>
                  <a:lnTo>
                    <a:pt x="195391" y="74125"/>
                  </a:lnTo>
                  <a:lnTo>
                    <a:pt x="197033" y="105370"/>
                  </a:lnTo>
                  <a:lnTo>
                    <a:pt x="196905" y="111819"/>
                  </a:lnTo>
                  <a:lnTo>
                    <a:pt x="189735" y="155860"/>
                  </a:lnTo>
                  <a:lnTo>
                    <a:pt x="179438" y="174537"/>
                  </a:lnTo>
                  <a:lnTo>
                    <a:pt x="179133" y="174872"/>
                  </a:lnTo>
                  <a:close/>
                </a:path>
                <a:path w="400050" h="238125">
                  <a:moveTo>
                    <a:pt x="350160" y="104179"/>
                  </a:moveTo>
                  <a:lnTo>
                    <a:pt x="330217" y="104179"/>
                  </a:lnTo>
                  <a:lnTo>
                    <a:pt x="330217" y="54372"/>
                  </a:lnTo>
                  <a:lnTo>
                    <a:pt x="335575" y="50750"/>
                  </a:lnTo>
                  <a:lnTo>
                    <a:pt x="336864" y="50452"/>
                  </a:lnTo>
                  <a:lnTo>
                    <a:pt x="338403" y="50304"/>
                  </a:lnTo>
                  <a:lnTo>
                    <a:pt x="342074" y="50304"/>
                  </a:lnTo>
                  <a:lnTo>
                    <a:pt x="343661" y="50452"/>
                  </a:lnTo>
                  <a:lnTo>
                    <a:pt x="344951" y="50750"/>
                  </a:lnTo>
                  <a:lnTo>
                    <a:pt x="346241" y="50949"/>
                  </a:lnTo>
                  <a:lnTo>
                    <a:pt x="347233" y="51246"/>
                  </a:lnTo>
                  <a:lnTo>
                    <a:pt x="347928" y="51643"/>
                  </a:lnTo>
                  <a:lnTo>
                    <a:pt x="348721" y="52040"/>
                  </a:lnTo>
                  <a:lnTo>
                    <a:pt x="349267" y="52535"/>
                  </a:lnTo>
                  <a:lnTo>
                    <a:pt x="349565" y="53131"/>
                  </a:lnTo>
                  <a:lnTo>
                    <a:pt x="349961" y="53726"/>
                  </a:lnTo>
                  <a:lnTo>
                    <a:pt x="350160" y="54372"/>
                  </a:lnTo>
                  <a:lnTo>
                    <a:pt x="350160" y="104179"/>
                  </a:lnTo>
                  <a:close/>
                </a:path>
                <a:path w="400050" h="238125">
                  <a:moveTo>
                    <a:pt x="395205" y="123378"/>
                  </a:moveTo>
                  <a:lnTo>
                    <a:pt x="285222" y="123378"/>
                  </a:lnTo>
                  <a:lnTo>
                    <a:pt x="284527" y="123229"/>
                  </a:lnTo>
                  <a:lnTo>
                    <a:pt x="280806" y="115391"/>
                  </a:lnTo>
                  <a:lnTo>
                    <a:pt x="280806" y="112117"/>
                  </a:lnTo>
                  <a:lnTo>
                    <a:pt x="283931" y="104774"/>
                  </a:lnTo>
                  <a:lnTo>
                    <a:pt x="284527" y="104378"/>
                  </a:lnTo>
                  <a:lnTo>
                    <a:pt x="285172" y="104179"/>
                  </a:lnTo>
                  <a:lnTo>
                    <a:pt x="395305" y="104179"/>
                  </a:lnTo>
                  <a:lnTo>
                    <a:pt x="395950" y="104378"/>
                  </a:lnTo>
                  <a:lnTo>
                    <a:pt x="396445" y="104774"/>
                  </a:lnTo>
                  <a:lnTo>
                    <a:pt x="397040" y="105072"/>
                  </a:lnTo>
                  <a:lnTo>
                    <a:pt x="397586" y="105618"/>
                  </a:lnTo>
                  <a:lnTo>
                    <a:pt x="398579" y="107205"/>
                  </a:lnTo>
                  <a:lnTo>
                    <a:pt x="398926" y="108247"/>
                  </a:lnTo>
                  <a:lnTo>
                    <a:pt x="399124" y="109537"/>
                  </a:lnTo>
                  <a:lnTo>
                    <a:pt x="399422" y="110727"/>
                  </a:lnTo>
                  <a:lnTo>
                    <a:pt x="399571" y="112117"/>
                  </a:lnTo>
                  <a:lnTo>
                    <a:pt x="399571" y="115391"/>
                  </a:lnTo>
                  <a:lnTo>
                    <a:pt x="399422" y="116880"/>
                  </a:lnTo>
                  <a:lnTo>
                    <a:pt x="399124" y="118169"/>
                  </a:lnTo>
                  <a:lnTo>
                    <a:pt x="398926" y="119360"/>
                  </a:lnTo>
                  <a:lnTo>
                    <a:pt x="395850" y="123229"/>
                  </a:lnTo>
                  <a:lnTo>
                    <a:pt x="395205" y="123378"/>
                  </a:lnTo>
                  <a:close/>
                </a:path>
                <a:path w="400050" h="238125">
                  <a:moveTo>
                    <a:pt x="342074" y="176807"/>
                  </a:moveTo>
                  <a:lnTo>
                    <a:pt x="338403" y="176807"/>
                  </a:lnTo>
                  <a:lnTo>
                    <a:pt x="336864" y="176708"/>
                  </a:lnTo>
                  <a:lnTo>
                    <a:pt x="330217" y="173186"/>
                  </a:lnTo>
                  <a:lnTo>
                    <a:pt x="330217" y="123378"/>
                  </a:lnTo>
                  <a:lnTo>
                    <a:pt x="350160" y="123378"/>
                  </a:lnTo>
                  <a:lnTo>
                    <a:pt x="350160" y="173186"/>
                  </a:lnTo>
                  <a:lnTo>
                    <a:pt x="349961" y="173781"/>
                  </a:lnTo>
                  <a:lnTo>
                    <a:pt x="349565" y="174277"/>
                  </a:lnTo>
                  <a:lnTo>
                    <a:pt x="349267" y="174773"/>
                  </a:lnTo>
                  <a:lnTo>
                    <a:pt x="348721" y="175220"/>
                  </a:lnTo>
                  <a:lnTo>
                    <a:pt x="347928" y="175616"/>
                  </a:lnTo>
                  <a:lnTo>
                    <a:pt x="347233" y="176014"/>
                  </a:lnTo>
                  <a:lnTo>
                    <a:pt x="346241" y="176311"/>
                  </a:lnTo>
                  <a:lnTo>
                    <a:pt x="343661" y="176708"/>
                  </a:lnTo>
                  <a:lnTo>
                    <a:pt x="342074" y="17680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16193" y="4638913"/>
              <a:ext cx="823242" cy="237975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333371" y="4699486"/>
              <a:ext cx="118814" cy="13156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544215" y="4716899"/>
              <a:ext cx="112070" cy="71288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753203" y="4701470"/>
              <a:ext cx="179479" cy="129579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017483" y="4642931"/>
              <a:ext cx="474345" cy="190500"/>
            </a:xfrm>
            <a:custGeom>
              <a:avLst/>
              <a:gdLst/>
              <a:ahLst/>
              <a:cxnLst/>
              <a:rect l="l" t="t" r="r" b="b"/>
              <a:pathLst>
                <a:path w="474345" h="190500">
                  <a:moveTo>
                    <a:pt x="43180" y="78729"/>
                  </a:moveTo>
                  <a:lnTo>
                    <a:pt x="19992" y="78729"/>
                  </a:lnTo>
                  <a:lnTo>
                    <a:pt x="25081" y="73381"/>
                  </a:lnTo>
                  <a:lnTo>
                    <a:pt x="52730" y="56554"/>
                  </a:lnTo>
                  <a:lnTo>
                    <a:pt x="64341" y="56554"/>
                  </a:lnTo>
                  <a:lnTo>
                    <a:pt x="68856" y="57149"/>
                  </a:lnTo>
                  <a:lnTo>
                    <a:pt x="72828" y="58340"/>
                  </a:lnTo>
                  <a:lnTo>
                    <a:pt x="76895" y="59432"/>
                  </a:lnTo>
                  <a:lnTo>
                    <a:pt x="80419" y="61069"/>
                  </a:lnTo>
                  <a:lnTo>
                    <a:pt x="83391" y="63251"/>
                  </a:lnTo>
                  <a:lnTo>
                    <a:pt x="86467" y="65335"/>
                  </a:lnTo>
                  <a:lnTo>
                    <a:pt x="89096" y="67865"/>
                  </a:lnTo>
                  <a:lnTo>
                    <a:pt x="91277" y="70842"/>
                  </a:lnTo>
                  <a:lnTo>
                    <a:pt x="93459" y="73719"/>
                  </a:lnTo>
                  <a:lnTo>
                    <a:pt x="94671" y="75901"/>
                  </a:lnTo>
                  <a:lnTo>
                    <a:pt x="49510" y="75901"/>
                  </a:lnTo>
                  <a:lnTo>
                    <a:pt x="44300" y="77886"/>
                  </a:lnTo>
                  <a:lnTo>
                    <a:pt x="43180" y="78729"/>
                  </a:lnTo>
                  <a:close/>
                </a:path>
                <a:path w="474345" h="190500">
                  <a:moveTo>
                    <a:pt x="119810" y="80515"/>
                  </a:moveTo>
                  <a:lnTo>
                    <a:pt x="96640" y="80515"/>
                  </a:lnTo>
                  <a:lnTo>
                    <a:pt x="100707" y="76150"/>
                  </a:lnTo>
                  <a:lnTo>
                    <a:pt x="128634" y="57893"/>
                  </a:lnTo>
                  <a:lnTo>
                    <a:pt x="131816" y="57001"/>
                  </a:lnTo>
                  <a:lnTo>
                    <a:pt x="134988" y="56554"/>
                  </a:lnTo>
                  <a:lnTo>
                    <a:pt x="145998" y="56554"/>
                  </a:lnTo>
                  <a:lnTo>
                    <a:pt x="152552" y="57943"/>
                  </a:lnTo>
                  <a:lnTo>
                    <a:pt x="157809" y="60721"/>
                  </a:lnTo>
                  <a:lnTo>
                    <a:pt x="163162" y="63400"/>
                  </a:lnTo>
                  <a:lnTo>
                    <a:pt x="167477" y="67072"/>
                  </a:lnTo>
                  <a:lnTo>
                    <a:pt x="170754" y="71734"/>
                  </a:lnTo>
                  <a:lnTo>
                    <a:pt x="173745" y="75901"/>
                  </a:lnTo>
                  <a:lnTo>
                    <a:pt x="128387" y="75901"/>
                  </a:lnTo>
                  <a:lnTo>
                    <a:pt x="123224" y="77886"/>
                  </a:lnTo>
                  <a:lnTo>
                    <a:pt x="119810" y="80515"/>
                  </a:lnTo>
                  <a:close/>
                </a:path>
                <a:path w="474345" h="190500">
                  <a:moveTo>
                    <a:pt x="13192" y="188118"/>
                  </a:moveTo>
                  <a:lnTo>
                    <a:pt x="8734" y="188118"/>
                  </a:lnTo>
                  <a:lnTo>
                    <a:pt x="6896" y="188019"/>
                  </a:lnTo>
                  <a:lnTo>
                    <a:pt x="5410" y="187820"/>
                  </a:lnTo>
                  <a:lnTo>
                    <a:pt x="4019" y="187721"/>
                  </a:lnTo>
                  <a:lnTo>
                    <a:pt x="0" y="61218"/>
                  </a:lnTo>
                  <a:lnTo>
                    <a:pt x="200" y="60721"/>
                  </a:lnTo>
                  <a:lnTo>
                    <a:pt x="7934" y="58489"/>
                  </a:lnTo>
                  <a:lnTo>
                    <a:pt x="12001" y="58489"/>
                  </a:lnTo>
                  <a:lnTo>
                    <a:pt x="19392" y="60721"/>
                  </a:lnTo>
                  <a:lnTo>
                    <a:pt x="19792" y="61218"/>
                  </a:lnTo>
                  <a:lnTo>
                    <a:pt x="19992" y="61862"/>
                  </a:lnTo>
                  <a:lnTo>
                    <a:pt x="19992" y="78729"/>
                  </a:lnTo>
                  <a:lnTo>
                    <a:pt x="43180" y="78729"/>
                  </a:lnTo>
                  <a:lnTo>
                    <a:pt x="33880" y="85724"/>
                  </a:lnTo>
                  <a:lnTo>
                    <a:pt x="28232" y="91479"/>
                  </a:lnTo>
                  <a:lnTo>
                    <a:pt x="22078" y="99118"/>
                  </a:lnTo>
                  <a:lnTo>
                    <a:pt x="22078" y="184744"/>
                  </a:lnTo>
                  <a:lnTo>
                    <a:pt x="21878" y="185389"/>
                  </a:lnTo>
                  <a:lnTo>
                    <a:pt x="21478" y="185885"/>
                  </a:lnTo>
                  <a:lnTo>
                    <a:pt x="21183" y="186381"/>
                  </a:lnTo>
                  <a:lnTo>
                    <a:pt x="20640" y="186828"/>
                  </a:lnTo>
                  <a:lnTo>
                    <a:pt x="19840" y="187224"/>
                  </a:lnTo>
                  <a:lnTo>
                    <a:pt x="19049" y="187523"/>
                  </a:lnTo>
                  <a:lnTo>
                    <a:pt x="17906" y="187721"/>
                  </a:lnTo>
                  <a:lnTo>
                    <a:pt x="16421" y="187820"/>
                  </a:lnTo>
                  <a:lnTo>
                    <a:pt x="15030" y="188019"/>
                  </a:lnTo>
                  <a:lnTo>
                    <a:pt x="13192" y="188118"/>
                  </a:lnTo>
                  <a:close/>
                </a:path>
                <a:path w="474345" h="190500">
                  <a:moveTo>
                    <a:pt x="91973" y="188118"/>
                  </a:moveTo>
                  <a:lnTo>
                    <a:pt x="87706" y="188118"/>
                  </a:lnTo>
                  <a:lnTo>
                    <a:pt x="85924" y="188019"/>
                  </a:lnTo>
                  <a:lnTo>
                    <a:pt x="84438" y="187820"/>
                  </a:lnTo>
                  <a:lnTo>
                    <a:pt x="82943" y="187721"/>
                  </a:lnTo>
                  <a:lnTo>
                    <a:pt x="78781" y="184744"/>
                  </a:lnTo>
                  <a:lnTo>
                    <a:pt x="78781" y="105122"/>
                  </a:lnTo>
                  <a:lnTo>
                    <a:pt x="78285" y="100459"/>
                  </a:lnTo>
                  <a:lnTo>
                    <a:pt x="65236" y="78282"/>
                  </a:lnTo>
                  <a:lnTo>
                    <a:pt x="62255" y="76696"/>
                  </a:lnTo>
                  <a:lnTo>
                    <a:pt x="58740" y="75901"/>
                  </a:lnTo>
                  <a:lnTo>
                    <a:pt x="94671" y="75901"/>
                  </a:lnTo>
                  <a:lnTo>
                    <a:pt x="95249" y="76943"/>
                  </a:lnTo>
                  <a:lnTo>
                    <a:pt x="96640" y="80515"/>
                  </a:lnTo>
                  <a:lnTo>
                    <a:pt x="119810" y="80515"/>
                  </a:lnTo>
                  <a:lnTo>
                    <a:pt x="118071" y="81854"/>
                  </a:lnTo>
                  <a:lnTo>
                    <a:pt x="112909" y="85724"/>
                  </a:lnTo>
                  <a:lnTo>
                    <a:pt x="107203" y="91479"/>
                  </a:lnTo>
                  <a:lnTo>
                    <a:pt x="100955" y="99118"/>
                  </a:lnTo>
                  <a:lnTo>
                    <a:pt x="100955" y="184744"/>
                  </a:lnTo>
                  <a:lnTo>
                    <a:pt x="100755" y="185389"/>
                  </a:lnTo>
                  <a:lnTo>
                    <a:pt x="100355" y="185885"/>
                  </a:lnTo>
                  <a:lnTo>
                    <a:pt x="100059" y="186381"/>
                  </a:lnTo>
                  <a:lnTo>
                    <a:pt x="99469" y="186828"/>
                  </a:lnTo>
                  <a:lnTo>
                    <a:pt x="98574" y="187224"/>
                  </a:lnTo>
                  <a:lnTo>
                    <a:pt x="97783" y="187523"/>
                  </a:lnTo>
                  <a:lnTo>
                    <a:pt x="96640" y="187721"/>
                  </a:lnTo>
                  <a:lnTo>
                    <a:pt x="95154" y="187820"/>
                  </a:lnTo>
                  <a:lnTo>
                    <a:pt x="93763" y="188019"/>
                  </a:lnTo>
                  <a:lnTo>
                    <a:pt x="91973" y="188118"/>
                  </a:lnTo>
                  <a:close/>
                </a:path>
                <a:path w="474345" h="190500">
                  <a:moveTo>
                    <a:pt x="171001" y="188118"/>
                  </a:moveTo>
                  <a:lnTo>
                    <a:pt x="166639" y="188118"/>
                  </a:lnTo>
                  <a:lnTo>
                    <a:pt x="164801" y="188019"/>
                  </a:lnTo>
                  <a:lnTo>
                    <a:pt x="163315" y="187820"/>
                  </a:lnTo>
                  <a:lnTo>
                    <a:pt x="161924" y="187721"/>
                  </a:lnTo>
                  <a:lnTo>
                    <a:pt x="157505" y="184744"/>
                  </a:lnTo>
                  <a:lnTo>
                    <a:pt x="157505" y="105122"/>
                  </a:lnTo>
                  <a:lnTo>
                    <a:pt x="157066" y="100459"/>
                  </a:lnTo>
                  <a:lnTo>
                    <a:pt x="137616" y="75901"/>
                  </a:lnTo>
                  <a:lnTo>
                    <a:pt x="173745" y="75901"/>
                  </a:lnTo>
                  <a:lnTo>
                    <a:pt x="174030" y="76298"/>
                  </a:lnTo>
                  <a:lnTo>
                    <a:pt x="176364" y="81656"/>
                  </a:lnTo>
                  <a:lnTo>
                    <a:pt x="177745" y="87807"/>
                  </a:lnTo>
                  <a:lnTo>
                    <a:pt x="179241" y="93960"/>
                  </a:lnTo>
                  <a:lnTo>
                    <a:pt x="179984" y="100459"/>
                  </a:lnTo>
                  <a:lnTo>
                    <a:pt x="179984" y="184744"/>
                  </a:lnTo>
                  <a:lnTo>
                    <a:pt x="174173" y="187820"/>
                  </a:lnTo>
                  <a:lnTo>
                    <a:pt x="172792" y="188019"/>
                  </a:lnTo>
                  <a:lnTo>
                    <a:pt x="171001" y="188118"/>
                  </a:lnTo>
                  <a:close/>
                </a:path>
                <a:path w="474345" h="190500">
                  <a:moveTo>
                    <a:pt x="273805" y="189904"/>
                  </a:moveTo>
                  <a:lnTo>
                    <a:pt x="234114" y="178146"/>
                  </a:lnTo>
                  <a:lnTo>
                    <a:pt x="215462" y="138968"/>
                  </a:lnTo>
                  <a:lnTo>
                    <a:pt x="214649" y="121890"/>
                  </a:lnTo>
                  <a:lnTo>
                    <a:pt x="214801" y="117127"/>
                  </a:lnTo>
                  <a:lnTo>
                    <a:pt x="229894" y="75604"/>
                  </a:lnTo>
                  <a:lnTo>
                    <a:pt x="235057" y="69552"/>
                  </a:lnTo>
                  <a:lnTo>
                    <a:pt x="276481" y="56554"/>
                  </a:lnTo>
                  <a:lnTo>
                    <a:pt x="283691" y="56833"/>
                  </a:lnTo>
                  <a:lnTo>
                    <a:pt x="320982" y="73967"/>
                  </a:lnTo>
                  <a:lnTo>
                    <a:pt x="322026" y="75157"/>
                  </a:lnTo>
                  <a:lnTo>
                    <a:pt x="268890" y="75157"/>
                  </a:lnTo>
                  <a:lnTo>
                    <a:pt x="263232" y="76348"/>
                  </a:lnTo>
                  <a:lnTo>
                    <a:pt x="258469" y="78729"/>
                  </a:lnTo>
                  <a:lnTo>
                    <a:pt x="253812" y="81011"/>
                  </a:lnTo>
                  <a:lnTo>
                    <a:pt x="237791" y="115986"/>
                  </a:lnTo>
                  <a:lnTo>
                    <a:pt x="237870" y="130422"/>
                  </a:lnTo>
                  <a:lnTo>
                    <a:pt x="257136" y="167431"/>
                  </a:lnTo>
                  <a:lnTo>
                    <a:pt x="267851" y="171151"/>
                  </a:lnTo>
                  <a:lnTo>
                    <a:pt x="319986" y="171151"/>
                  </a:lnTo>
                  <a:lnTo>
                    <a:pt x="315076" y="176807"/>
                  </a:lnTo>
                  <a:lnTo>
                    <a:pt x="281300" y="189588"/>
                  </a:lnTo>
                  <a:lnTo>
                    <a:pt x="273805" y="189904"/>
                  </a:lnTo>
                  <a:close/>
                </a:path>
                <a:path w="474345" h="190500">
                  <a:moveTo>
                    <a:pt x="319986" y="171151"/>
                  </a:moveTo>
                  <a:lnTo>
                    <a:pt x="281444" y="171151"/>
                  </a:lnTo>
                  <a:lnTo>
                    <a:pt x="287044" y="170011"/>
                  </a:lnTo>
                  <a:lnTo>
                    <a:pt x="291807" y="167729"/>
                  </a:lnTo>
                  <a:lnTo>
                    <a:pt x="310266" y="142726"/>
                  </a:lnTo>
                  <a:lnTo>
                    <a:pt x="311752" y="136872"/>
                  </a:lnTo>
                  <a:lnTo>
                    <a:pt x="312326" y="131889"/>
                  </a:lnTo>
                  <a:lnTo>
                    <a:pt x="312408" y="115986"/>
                  </a:lnTo>
                  <a:lnTo>
                    <a:pt x="311857" y="110628"/>
                  </a:lnTo>
                  <a:lnTo>
                    <a:pt x="310562" y="104774"/>
                  </a:lnTo>
                  <a:lnTo>
                    <a:pt x="309371" y="98920"/>
                  </a:lnTo>
                  <a:lnTo>
                    <a:pt x="282587" y="75157"/>
                  </a:lnTo>
                  <a:lnTo>
                    <a:pt x="322026" y="75157"/>
                  </a:lnTo>
                  <a:lnTo>
                    <a:pt x="335628" y="114495"/>
                  </a:lnTo>
                  <a:lnTo>
                    <a:pt x="335776" y="124420"/>
                  </a:lnTo>
                  <a:lnTo>
                    <a:pt x="335619" y="129182"/>
                  </a:lnTo>
                  <a:lnTo>
                    <a:pt x="325497" y="164802"/>
                  </a:lnTo>
                  <a:lnTo>
                    <a:pt x="319986" y="171151"/>
                  </a:lnTo>
                  <a:close/>
                </a:path>
                <a:path w="474345" h="190500">
                  <a:moveTo>
                    <a:pt x="474248" y="74860"/>
                  </a:moveTo>
                  <a:lnTo>
                    <a:pt x="451922" y="74860"/>
                  </a:lnTo>
                  <a:lnTo>
                    <a:pt x="451922" y="3720"/>
                  </a:lnTo>
                  <a:lnTo>
                    <a:pt x="457580" y="446"/>
                  </a:lnTo>
                  <a:lnTo>
                    <a:pt x="459065" y="148"/>
                  </a:lnTo>
                  <a:lnTo>
                    <a:pt x="460856" y="0"/>
                  </a:lnTo>
                  <a:lnTo>
                    <a:pt x="465219" y="0"/>
                  </a:lnTo>
                  <a:lnTo>
                    <a:pt x="467057" y="148"/>
                  </a:lnTo>
                  <a:lnTo>
                    <a:pt x="468448" y="446"/>
                  </a:lnTo>
                  <a:lnTo>
                    <a:pt x="469933" y="644"/>
                  </a:lnTo>
                  <a:lnTo>
                    <a:pt x="474248" y="3720"/>
                  </a:lnTo>
                  <a:lnTo>
                    <a:pt x="474248" y="74860"/>
                  </a:lnTo>
                  <a:close/>
                </a:path>
                <a:path w="474345" h="190500">
                  <a:moveTo>
                    <a:pt x="420175" y="189904"/>
                  </a:moveTo>
                  <a:lnTo>
                    <a:pt x="403106" y="189904"/>
                  </a:lnTo>
                  <a:lnTo>
                    <a:pt x="395467" y="188167"/>
                  </a:lnTo>
                  <a:lnTo>
                    <a:pt x="367092" y="157955"/>
                  </a:lnTo>
                  <a:lnTo>
                    <a:pt x="362625" y="124717"/>
                  </a:lnTo>
                  <a:lnTo>
                    <a:pt x="362830" y="117099"/>
                  </a:lnTo>
                  <a:lnTo>
                    <a:pt x="375986" y="74860"/>
                  </a:lnTo>
                  <a:lnTo>
                    <a:pt x="406478" y="56554"/>
                  </a:lnTo>
                  <a:lnTo>
                    <a:pt x="422061" y="56554"/>
                  </a:lnTo>
                  <a:lnTo>
                    <a:pt x="428509" y="58092"/>
                  </a:lnTo>
                  <a:lnTo>
                    <a:pt x="440311" y="64244"/>
                  </a:lnTo>
                  <a:lnTo>
                    <a:pt x="446169" y="68808"/>
                  </a:lnTo>
                  <a:lnTo>
                    <a:pt x="451922" y="74860"/>
                  </a:lnTo>
                  <a:lnTo>
                    <a:pt x="474248" y="74860"/>
                  </a:lnTo>
                  <a:lnTo>
                    <a:pt x="474248" y="75753"/>
                  </a:lnTo>
                  <a:lnTo>
                    <a:pt x="411145" y="75753"/>
                  </a:lnTo>
                  <a:lnTo>
                    <a:pt x="406335" y="77092"/>
                  </a:lnTo>
                  <a:lnTo>
                    <a:pt x="386237" y="110926"/>
                  </a:lnTo>
                  <a:lnTo>
                    <a:pt x="385695" y="116581"/>
                  </a:lnTo>
                  <a:lnTo>
                    <a:pt x="385695" y="128488"/>
                  </a:lnTo>
                  <a:lnTo>
                    <a:pt x="401325" y="166835"/>
                  </a:lnTo>
                  <a:lnTo>
                    <a:pt x="410050" y="170854"/>
                  </a:lnTo>
                  <a:lnTo>
                    <a:pt x="451540" y="170854"/>
                  </a:lnTo>
                  <a:lnTo>
                    <a:pt x="449635" y="172798"/>
                  </a:lnTo>
                  <a:lnTo>
                    <a:pt x="444704" y="177142"/>
                  </a:lnTo>
                  <a:lnTo>
                    <a:pt x="439663" y="180909"/>
                  </a:lnTo>
                  <a:lnTo>
                    <a:pt x="434510" y="184099"/>
                  </a:lnTo>
                  <a:lnTo>
                    <a:pt x="427662" y="187969"/>
                  </a:lnTo>
                  <a:lnTo>
                    <a:pt x="420175" y="189904"/>
                  </a:lnTo>
                  <a:close/>
                </a:path>
                <a:path w="474345" h="190500">
                  <a:moveTo>
                    <a:pt x="451540" y="170854"/>
                  </a:moveTo>
                  <a:lnTo>
                    <a:pt x="418880" y="170854"/>
                  </a:lnTo>
                  <a:lnTo>
                    <a:pt x="421709" y="170457"/>
                  </a:lnTo>
                  <a:lnTo>
                    <a:pt x="427166" y="168870"/>
                  </a:lnTo>
                  <a:lnTo>
                    <a:pt x="451922" y="147190"/>
                  </a:lnTo>
                  <a:lnTo>
                    <a:pt x="451922" y="98673"/>
                  </a:lnTo>
                  <a:lnTo>
                    <a:pt x="445873" y="91132"/>
                  </a:lnTo>
                  <a:lnTo>
                    <a:pt x="440016" y="85426"/>
                  </a:lnTo>
                  <a:lnTo>
                    <a:pt x="434358" y="81557"/>
                  </a:lnTo>
                  <a:lnTo>
                    <a:pt x="428805" y="77687"/>
                  </a:lnTo>
                  <a:lnTo>
                    <a:pt x="422947" y="75753"/>
                  </a:lnTo>
                  <a:lnTo>
                    <a:pt x="474248" y="75753"/>
                  </a:lnTo>
                  <a:lnTo>
                    <a:pt x="474248" y="167877"/>
                  </a:lnTo>
                  <a:lnTo>
                    <a:pt x="454455" y="167877"/>
                  </a:lnTo>
                  <a:lnTo>
                    <a:pt x="451540" y="170854"/>
                  </a:lnTo>
                  <a:close/>
                </a:path>
                <a:path w="474345" h="190500">
                  <a:moveTo>
                    <a:pt x="466362" y="188118"/>
                  </a:moveTo>
                  <a:lnTo>
                    <a:pt x="462685" y="188118"/>
                  </a:lnTo>
                  <a:lnTo>
                    <a:pt x="461104" y="188019"/>
                  </a:lnTo>
                  <a:lnTo>
                    <a:pt x="459808" y="187820"/>
                  </a:lnTo>
                  <a:lnTo>
                    <a:pt x="458618" y="187721"/>
                  </a:lnTo>
                  <a:lnTo>
                    <a:pt x="454455" y="184744"/>
                  </a:lnTo>
                  <a:lnTo>
                    <a:pt x="454455" y="167877"/>
                  </a:lnTo>
                  <a:lnTo>
                    <a:pt x="474248" y="167877"/>
                  </a:lnTo>
                  <a:lnTo>
                    <a:pt x="474248" y="184744"/>
                  </a:lnTo>
                  <a:lnTo>
                    <a:pt x="469191" y="187820"/>
                  </a:lnTo>
                  <a:lnTo>
                    <a:pt x="467895" y="188019"/>
                  </a:lnTo>
                  <a:lnTo>
                    <a:pt x="466362" y="18811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585667" y="4699486"/>
              <a:ext cx="118814" cy="13156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923132" y="4972287"/>
              <a:ext cx="400050" cy="238125"/>
            </a:xfrm>
            <a:custGeom>
              <a:avLst/>
              <a:gdLst/>
              <a:ahLst/>
              <a:cxnLst/>
              <a:rect l="l" t="t" r="r" b="b"/>
              <a:pathLst>
                <a:path w="400050" h="238125">
                  <a:moveTo>
                    <a:pt x="42361" y="237975"/>
                  </a:moveTo>
                  <a:lnTo>
                    <a:pt x="38491" y="237975"/>
                  </a:lnTo>
                  <a:lnTo>
                    <a:pt x="37052" y="237926"/>
                  </a:lnTo>
                  <a:lnTo>
                    <a:pt x="30802" y="236190"/>
                  </a:lnTo>
                  <a:lnTo>
                    <a:pt x="30306" y="235891"/>
                  </a:lnTo>
                  <a:lnTo>
                    <a:pt x="14161" y="200136"/>
                  </a:lnTo>
                  <a:lnTo>
                    <a:pt x="2859" y="156548"/>
                  </a:lnTo>
                  <a:lnTo>
                    <a:pt x="0" y="118615"/>
                  </a:lnTo>
                  <a:lnTo>
                    <a:pt x="125" y="111351"/>
                  </a:lnTo>
                  <a:lnTo>
                    <a:pt x="6124" y="66842"/>
                  </a:lnTo>
                  <a:lnTo>
                    <a:pt x="20161" y="23598"/>
                  </a:lnTo>
                  <a:lnTo>
                    <a:pt x="29736" y="2580"/>
                  </a:lnTo>
                  <a:lnTo>
                    <a:pt x="29859" y="2232"/>
                  </a:lnTo>
                  <a:lnTo>
                    <a:pt x="30108" y="1934"/>
                  </a:lnTo>
                  <a:lnTo>
                    <a:pt x="30901" y="1339"/>
                  </a:lnTo>
                  <a:lnTo>
                    <a:pt x="31447" y="1091"/>
                  </a:lnTo>
                  <a:lnTo>
                    <a:pt x="32141" y="893"/>
                  </a:lnTo>
                  <a:lnTo>
                    <a:pt x="32836" y="595"/>
                  </a:lnTo>
                  <a:lnTo>
                    <a:pt x="33828" y="397"/>
                  </a:lnTo>
                  <a:lnTo>
                    <a:pt x="35118" y="298"/>
                  </a:lnTo>
                  <a:lnTo>
                    <a:pt x="36407" y="99"/>
                  </a:lnTo>
                  <a:lnTo>
                    <a:pt x="38045" y="0"/>
                  </a:lnTo>
                  <a:lnTo>
                    <a:pt x="42113" y="0"/>
                  </a:lnTo>
                  <a:lnTo>
                    <a:pt x="43750" y="148"/>
                  </a:lnTo>
                  <a:lnTo>
                    <a:pt x="44941" y="446"/>
                  </a:lnTo>
                  <a:lnTo>
                    <a:pt x="46231" y="644"/>
                  </a:lnTo>
                  <a:lnTo>
                    <a:pt x="47223" y="992"/>
                  </a:lnTo>
                  <a:lnTo>
                    <a:pt x="48612" y="1985"/>
                  </a:lnTo>
                  <a:lnTo>
                    <a:pt x="49009" y="2580"/>
                  </a:lnTo>
                  <a:lnTo>
                    <a:pt x="49108" y="4712"/>
                  </a:lnTo>
                  <a:lnTo>
                    <a:pt x="48810" y="5506"/>
                  </a:lnTo>
                  <a:lnTo>
                    <a:pt x="42810" y="19143"/>
                  </a:lnTo>
                  <a:lnTo>
                    <a:pt x="37611" y="32965"/>
                  </a:lnTo>
                  <a:lnTo>
                    <a:pt x="26877" y="75474"/>
                  </a:lnTo>
                  <a:lnTo>
                    <a:pt x="23361" y="118615"/>
                  </a:lnTo>
                  <a:lnTo>
                    <a:pt x="23761" y="133033"/>
                  </a:lnTo>
                  <a:lnTo>
                    <a:pt x="29760" y="176063"/>
                  </a:lnTo>
                  <a:lnTo>
                    <a:pt x="42708" y="218116"/>
                  </a:lnTo>
                  <a:lnTo>
                    <a:pt x="48513" y="231874"/>
                  </a:lnTo>
                  <a:lnTo>
                    <a:pt x="48909" y="232965"/>
                  </a:lnTo>
                  <a:lnTo>
                    <a:pt x="49108" y="233858"/>
                  </a:lnTo>
                  <a:lnTo>
                    <a:pt x="49131" y="235545"/>
                  </a:lnTo>
                  <a:lnTo>
                    <a:pt x="48959" y="235991"/>
                  </a:lnTo>
                  <a:lnTo>
                    <a:pt x="47768" y="236983"/>
                  </a:lnTo>
                  <a:lnTo>
                    <a:pt x="46776" y="237331"/>
                  </a:lnTo>
                  <a:lnTo>
                    <a:pt x="45388" y="237529"/>
                  </a:lnTo>
                  <a:lnTo>
                    <a:pt x="44097" y="237827"/>
                  </a:lnTo>
                  <a:lnTo>
                    <a:pt x="42361" y="237975"/>
                  </a:lnTo>
                  <a:close/>
                </a:path>
                <a:path w="400050" h="238125">
                  <a:moveTo>
                    <a:pt x="93233" y="61961"/>
                  </a:moveTo>
                  <a:lnTo>
                    <a:pt x="90256" y="50353"/>
                  </a:lnTo>
                  <a:lnTo>
                    <a:pt x="90455" y="48170"/>
                  </a:lnTo>
                  <a:lnTo>
                    <a:pt x="90653" y="47278"/>
                  </a:lnTo>
                  <a:lnTo>
                    <a:pt x="90950" y="46582"/>
                  </a:lnTo>
                  <a:lnTo>
                    <a:pt x="91248" y="45789"/>
                  </a:lnTo>
                  <a:lnTo>
                    <a:pt x="134259" y="17264"/>
                  </a:lnTo>
                  <a:lnTo>
                    <a:pt x="134657" y="16966"/>
                  </a:lnTo>
                  <a:lnTo>
                    <a:pt x="135103" y="16767"/>
                  </a:lnTo>
                  <a:lnTo>
                    <a:pt x="135599" y="16668"/>
                  </a:lnTo>
                  <a:lnTo>
                    <a:pt x="136194" y="16470"/>
                  </a:lnTo>
                  <a:lnTo>
                    <a:pt x="138476" y="15875"/>
                  </a:lnTo>
                  <a:lnTo>
                    <a:pt x="139419" y="15776"/>
                  </a:lnTo>
                  <a:lnTo>
                    <a:pt x="140511" y="15776"/>
                  </a:lnTo>
                  <a:lnTo>
                    <a:pt x="141601" y="15677"/>
                  </a:lnTo>
                  <a:lnTo>
                    <a:pt x="142941" y="15626"/>
                  </a:lnTo>
                  <a:lnTo>
                    <a:pt x="146711" y="15626"/>
                  </a:lnTo>
                  <a:lnTo>
                    <a:pt x="154798" y="17859"/>
                  </a:lnTo>
                  <a:lnTo>
                    <a:pt x="155095" y="18355"/>
                  </a:lnTo>
                  <a:lnTo>
                    <a:pt x="155244" y="18901"/>
                  </a:lnTo>
                  <a:lnTo>
                    <a:pt x="155244" y="40034"/>
                  </a:lnTo>
                  <a:lnTo>
                    <a:pt x="132176" y="40034"/>
                  </a:lnTo>
                  <a:lnTo>
                    <a:pt x="98392" y="60126"/>
                  </a:lnTo>
                  <a:lnTo>
                    <a:pt x="96705" y="61019"/>
                  </a:lnTo>
                  <a:lnTo>
                    <a:pt x="95317" y="61565"/>
                  </a:lnTo>
                  <a:lnTo>
                    <a:pt x="93233" y="61961"/>
                  </a:lnTo>
                  <a:close/>
                </a:path>
                <a:path w="400050" h="238125">
                  <a:moveTo>
                    <a:pt x="155244" y="172788"/>
                  </a:moveTo>
                  <a:lnTo>
                    <a:pt x="132176" y="172788"/>
                  </a:lnTo>
                  <a:lnTo>
                    <a:pt x="132176" y="40034"/>
                  </a:lnTo>
                  <a:lnTo>
                    <a:pt x="155244" y="40034"/>
                  </a:lnTo>
                  <a:lnTo>
                    <a:pt x="155244" y="172788"/>
                  </a:lnTo>
                  <a:close/>
                </a:path>
                <a:path w="400050" h="238125">
                  <a:moveTo>
                    <a:pt x="187490" y="191393"/>
                  </a:moveTo>
                  <a:lnTo>
                    <a:pt x="95117" y="191393"/>
                  </a:lnTo>
                  <a:lnTo>
                    <a:pt x="94522" y="191243"/>
                  </a:lnTo>
                  <a:lnTo>
                    <a:pt x="90802" y="183951"/>
                  </a:lnTo>
                  <a:lnTo>
                    <a:pt x="90802" y="180578"/>
                  </a:lnTo>
                  <a:lnTo>
                    <a:pt x="90950" y="179188"/>
                  </a:lnTo>
                  <a:lnTo>
                    <a:pt x="91546" y="176807"/>
                  </a:lnTo>
                  <a:lnTo>
                    <a:pt x="91893" y="175865"/>
                  </a:lnTo>
                  <a:lnTo>
                    <a:pt x="92290" y="175170"/>
                  </a:lnTo>
                  <a:lnTo>
                    <a:pt x="92687" y="174376"/>
                  </a:lnTo>
                  <a:lnTo>
                    <a:pt x="93183" y="173781"/>
                  </a:lnTo>
                  <a:lnTo>
                    <a:pt x="94374" y="172987"/>
                  </a:lnTo>
                  <a:lnTo>
                    <a:pt x="95018" y="172788"/>
                  </a:lnTo>
                  <a:lnTo>
                    <a:pt x="187590" y="172788"/>
                  </a:lnTo>
                  <a:lnTo>
                    <a:pt x="188284" y="172987"/>
                  </a:lnTo>
                  <a:lnTo>
                    <a:pt x="189475" y="173781"/>
                  </a:lnTo>
                  <a:lnTo>
                    <a:pt x="189971" y="174376"/>
                  </a:lnTo>
                  <a:lnTo>
                    <a:pt x="190367" y="175170"/>
                  </a:lnTo>
                  <a:lnTo>
                    <a:pt x="190864" y="175865"/>
                  </a:lnTo>
                  <a:lnTo>
                    <a:pt x="191211" y="176807"/>
                  </a:lnTo>
                  <a:lnTo>
                    <a:pt x="191607" y="179188"/>
                  </a:lnTo>
                  <a:lnTo>
                    <a:pt x="191707" y="183951"/>
                  </a:lnTo>
                  <a:lnTo>
                    <a:pt x="191558" y="185439"/>
                  </a:lnTo>
                  <a:lnTo>
                    <a:pt x="191261" y="186630"/>
                  </a:lnTo>
                  <a:lnTo>
                    <a:pt x="191062" y="187722"/>
                  </a:lnTo>
                  <a:lnTo>
                    <a:pt x="190715" y="188664"/>
                  </a:lnTo>
                  <a:lnTo>
                    <a:pt x="190219" y="189457"/>
                  </a:lnTo>
                  <a:lnTo>
                    <a:pt x="189822" y="190152"/>
                  </a:lnTo>
                  <a:lnTo>
                    <a:pt x="189326" y="190648"/>
                  </a:lnTo>
                  <a:lnTo>
                    <a:pt x="188136" y="191243"/>
                  </a:lnTo>
                  <a:lnTo>
                    <a:pt x="187490" y="191393"/>
                  </a:lnTo>
                  <a:close/>
                </a:path>
                <a:path w="400050" h="238125">
                  <a:moveTo>
                    <a:pt x="350160" y="104179"/>
                  </a:moveTo>
                  <a:lnTo>
                    <a:pt x="330217" y="104179"/>
                  </a:lnTo>
                  <a:lnTo>
                    <a:pt x="330217" y="54372"/>
                  </a:lnTo>
                  <a:lnTo>
                    <a:pt x="335575" y="50750"/>
                  </a:lnTo>
                  <a:lnTo>
                    <a:pt x="336864" y="50452"/>
                  </a:lnTo>
                  <a:lnTo>
                    <a:pt x="338403" y="50304"/>
                  </a:lnTo>
                  <a:lnTo>
                    <a:pt x="342074" y="50304"/>
                  </a:lnTo>
                  <a:lnTo>
                    <a:pt x="343661" y="50452"/>
                  </a:lnTo>
                  <a:lnTo>
                    <a:pt x="344951" y="50750"/>
                  </a:lnTo>
                  <a:lnTo>
                    <a:pt x="346241" y="50949"/>
                  </a:lnTo>
                  <a:lnTo>
                    <a:pt x="347233" y="51246"/>
                  </a:lnTo>
                  <a:lnTo>
                    <a:pt x="347928" y="51643"/>
                  </a:lnTo>
                  <a:lnTo>
                    <a:pt x="348721" y="52040"/>
                  </a:lnTo>
                  <a:lnTo>
                    <a:pt x="349267" y="52535"/>
                  </a:lnTo>
                  <a:lnTo>
                    <a:pt x="349565" y="53131"/>
                  </a:lnTo>
                  <a:lnTo>
                    <a:pt x="349961" y="53726"/>
                  </a:lnTo>
                  <a:lnTo>
                    <a:pt x="350160" y="54372"/>
                  </a:lnTo>
                  <a:lnTo>
                    <a:pt x="350160" y="104179"/>
                  </a:lnTo>
                  <a:close/>
                </a:path>
                <a:path w="400050" h="238125">
                  <a:moveTo>
                    <a:pt x="395205" y="123378"/>
                  </a:moveTo>
                  <a:lnTo>
                    <a:pt x="285222" y="123378"/>
                  </a:lnTo>
                  <a:lnTo>
                    <a:pt x="284527" y="123229"/>
                  </a:lnTo>
                  <a:lnTo>
                    <a:pt x="280806" y="115391"/>
                  </a:lnTo>
                  <a:lnTo>
                    <a:pt x="280806" y="112117"/>
                  </a:lnTo>
                  <a:lnTo>
                    <a:pt x="283931" y="104774"/>
                  </a:lnTo>
                  <a:lnTo>
                    <a:pt x="284527" y="104378"/>
                  </a:lnTo>
                  <a:lnTo>
                    <a:pt x="285172" y="104179"/>
                  </a:lnTo>
                  <a:lnTo>
                    <a:pt x="395305" y="104179"/>
                  </a:lnTo>
                  <a:lnTo>
                    <a:pt x="395950" y="104378"/>
                  </a:lnTo>
                  <a:lnTo>
                    <a:pt x="396445" y="104774"/>
                  </a:lnTo>
                  <a:lnTo>
                    <a:pt x="397040" y="105072"/>
                  </a:lnTo>
                  <a:lnTo>
                    <a:pt x="397586" y="105618"/>
                  </a:lnTo>
                  <a:lnTo>
                    <a:pt x="398579" y="107205"/>
                  </a:lnTo>
                  <a:lnTo>
                    <a:pt x="398926" y="108247"/>
                  </a:lnTo>
                  <a:lnTo>
                    <a:pt x="399124" y="109537"/>
                  </a:lnTo>
                  <a:lnTo>
                    <a:pt x="399422" y="110727"/>
                  </a:lnTo>
                  <a:lnTo>
                    <a:pt x="399571" y="112117"/>
                  </a:lnTo>
                  <a:lnTo>
                    <a:pt x="399571" y="115391"/>
                  </a:lnTo>
                  <a:lnTo>
                    <a:pt x="399422" y="116880"/>
                  </a:lnTo>
                  <a:lnTo>
                    <a:pt x="399124" y="118169"/>
                  </a:lnTo>
                  <a:lnTo>
                    <a:pt x="398926" y="119360"/>
                  </a:lnTo>
                  <a:lnTo>
                    <a:pt x="395850" y="123229"/>
                  </a:lnTo>
                  <a:lnTo>
                    <a:pt x="395205" y="123378"/>
                  </a:lnTo>
                  <a:close/>
                </a:path>
                <a:path w="400050" h="238125">
                  <a:moveTo>
                    <a:pt x="342074" y="176807"/>
                  </a:moveTo>
                  <a:lnTo>
                    <a:pt x="338403" y="176807"/>
                  </a:lnTo>
                  <a:lnTo>
                    <a:pt x="336864" y="176708"/>
                  </a:lnTo>
                  <a:lnTo>
                    <a:pt x="330217" y="173186"/>
                  </a:lnTo>
                  <a:lnTo>
                    <a:pt x="330217" y="123378"/>
                  </a:lnTo>
                  <a:lnTo>
                    <a:pt x="350160" y="123378"/>
                  </a:lnTo>
                  <a:lnTo>
                    <a:pt x="350160" y="173186"/>
                  </a:lnTo>
                  <a:lnTo>
                    <a:pt x="349961" y="173781"/>
                  </a:lnTo>
                  <a:lnTo>
                    <a:pt x="349565" y="174277"/>
                  </a:lnTo>
                  <a:lnTo>
                    <a:pt x="349267" y="174773"/>
                  </a:lnTo>
                  <a:lnTo>
                    <a:pt x="348721" y="175220"/>
                  </a:lnTo>
                  <a:lnTo>
                    <a:pt x="347928" y="175616"/>
                  </a:lnTo>
                  <a:lnTo>
                    <a:pt x="347233" y="176014"/>
                  </a:lnTo>
                  <a:lnTo>
                    <a:pt x="346241" y="176311"/>
                  </a:lnTo>
                  <a:lnTo>
                    <a:pt x="343661" y="176708"/>
                  </a:lnTo>
                  <a:lnTo>
                    <a:pt x="342074" y="17680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416193" y="4972287"/>
              <a:ext cx="823242" cy="237975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333371" y="5032861"/>
              <a:ext cx="118814" cy="13156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544215" y="5050273"/>
              <a:ext cx="112070" cy="71288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753203" y="5034845"/>
              <a:ext cx="179479" cy="129579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017483" y="4976306"/>
              <a:ext cx="474345" cy="190500"/>
            </a:xfrm>
            <a:custGeom>
              <a:avLst/>
              <a:gdLst/>
              <a:ahLst/>
              <a:cxnLst/>
              <a:rect l="l" t="t" r="r" b="b"/>
              <a:pathLst>
                <a:path w="474345" h="190500">
                  <a:moveTo>
                    <a:pt x="43180" y="78729"/>
                  </a:moveTo>
                  <a:lnTo>
                    <a:pt x="19992" y="78729"/>
                  </a:lnTo>
                  <a:lnTo>
                    <a:pt x="25081" y="73381"/>
                  </a:lnTo>
                  <a:lnTo>
                    <a:pt x="52730" y="56554"/>
                  </a:lnTo>
                  <a:lnTo>
                    <a:pt x="64341" y="56554"/>
                  </a:lnTo>
                  <a:lnTo>
                    <a:pt x="68856" y="57149"/>
                  </a:lnTo>
                  <a:lnTo>
                    <a:pt x="72828" y="58340"/>
                  </a:lnTo>
                  <a:lnTo>
                    <a:pt x="76895" y="59432"/>
                  </a:lnTo>
                  <a:lnTo>
                    <a:pt x="80419" y="61069"/>
                  </a:lnTo>
                  <a:lnTo>
                    <a:pt x="83391" y="63251"/>
                  </a:lnTo>
                  <a:lnTo>
                    <a:pt x="86467" y="65335"/>
                  </a:lnTo>
                  <a:lnTo>
                    <a:pt x="89096" y="67865"/>
                  </a:lnTo>
                  <a:lnTo>
                    <a:pt x="91277" y="70842"/>
                  </a:lnTo>
                  <a:lnTo>
                    <a:pt x="93459" y="73719"/>
                  </a:lnTo>
                  <a:lnTo>
                    <a:pt x="94671" y="75901"/>
                  </a:lnTo>
                  <a:lnTo>
                    <a:pt x="49510" y="75901"/>
                  </a:lnTo>
                  <a:lnTo>
                    <a:pt x="44300" y="77886"/>
                  </a:lnTo>
                  <a:lnTo>
                    <a:pt x="43180" y="78729"/>
                  </a:lnTo>
                  <a:close/>
                </a:path>
                <a:path w="474345" h="190500">
                  <a:moveTo>
                    <a:pt x="119810" y="80515"/>
                  </a:moveTo>
                  <a:lnTo>
                    <a:pt x="96640" y="80515"/>
                  </a:lnTo>
                  <a:lnTo>
                    <a:pt x="100707" y="76150"/>
                  </a:lnTo>
                  <a:lnTo>
                    <a:pt x="128634" y="57893"/>
                  </a:lnTo>
                  <a:lnTo>
                    <a:pt x="131816" y="57001"/>
                  </a:lnTo>
                  <a:lnTo>
                    <a:pt x="134988" y="56554"/>
                  </a:lnTo>
                  <a:lnTo>
                    <a:pt x="145998" y="56554"/>
                  </a:lnTo>
                  <a:lnTo>
                    <a:pt x="152552" y="57943"/>
                  </a:lnTo>
                  <a:lnTo>
                    <a:pt x="157809" y="60721"/>
                  </a:lnTo>
                  <a:lnTo>
                    <a:pt x="163162" y="63400"/>
                  </a:lnTo>
                  <a:lnTo>
                    <a:pt x="167477" y="67072"/>
                  </a:lnTo>
                  <a:lnTo>
                    <a:pt x="170754" y="71734"/>
                  </a:lnTo>
                  <a:lnTo>
                    <a:pt x="173745" y="75901"/>
                  </a:lnTo>
                  <a:lnTo>
                    <a:pt x="128387" y="75901"/>
                  </a:lnTo>
                  <a:lnTo>
                    <a:pt x="123224" y="77886"/>
                  </a:lnTo>
                  <a:lnTo>
                    <a:pt x="119810" y="80515"/>
                  </a:lnTo>
                  <a:close/>
                </a:path>
                <a:path w="474345" h="190500">
                  <a:moveTo>
                    <a:pt x="13192" y="188118"/>
                  </a:moveTo>
                  <a:lnTo>
                    <a:pt x="8734" y="188118"/>
                  </a:lnTo>
                  <a:lnTo>
                    <a:pt x="6896" y="188019"/>
                  </a:lnTo>
                  <a:lnTo>
                    <a:pt x="5410" y="187820"/>
                  </a:lnTo>
                  <a:lnTo>
                    <a:pt x="4019" y="187721"/>
                  </a:lnTo>
                  <a:lnTo>
                    <a:pt x="0" y="61218"/>
                  </a:lnTo>
                  <a:lnTo>
                    <a:pt x="200" y="60721"/>
                  </a:lnTo>
                  <a:lnTo>
                    <a:pt x="7934" y="58489"/>
                  </a:lnTo>
                  <a:lnTo>
                    <a:pt x="12001" y="58489"/>
                  </a:lnTo>
                  <a:lnTo>
                    <a:pt x="19392" y="60721"/>
                  </a:lnTo>
                  <a:lnTo>
                    <a:pt x="19792" y="61218"/>
                  </a:lnTo>
                  <a:lnTo>
                    <a:pt x="19992" y="61862"/>
                  </a:lnTo>
                  <a:lnTo>
                    <a:pt x="19992" y="78729"/>
                  </a:lnTo>
                  <a:lnTo>
                    <a:pt x="43180" y="78729"/>
                  </a:lnTo>
                  <a:lnTo>
                    <a:pt x="33880" y="85724"/>
                  </a:lnTo>
                  <a:lnTo>
                    <a:pt x="28232" y="91479"/>
                  </a:lnTo>
                  <a:lnTo>
                    <a:pt x="22078" y="99118"/>
                  </a:lnTo>
                  <a:lnTo>
                    <a:pt x="22078" y="184744"/>
                  </a:lnTo>
                  <a:lnTo>
                    <a:pt x="21878" y="185389"/>
                  </a:lnTo>
                  <a:lnTo>
                    <a:pt x="21478" y="185885"/>
                  </a:lnTo>
                  <a:lnTo>
                    <a:pt x="21183" y="186381"/>
                  </a:lnTo>
                  <a:lnTo>
                    <a:pt x="20640" y="186828"/>
                  </a:lnTo>
                  <a:lnTo>
                    <a:pt x="19840" y="187224"/>
                  </a:lnTo>
                  <a:lnTo>
                    <a:pt x="19049" y="187523"/>
                  </a:lnTo>
                  <a:lnTo>
                    <a:pt x="17906" y="187721"/>
                  </a:lnTo>
                  <a:lnTo>
                    <a:pt x="16421" y="187820"/>
                  </a:lnTo>
                  <a:lnTo>
                    <a:pt x="15030" y="188019"/>
                  </a:lnTo>
                  <a:lnTo>
                    <a:pt x="13192" y="188118"/>
                  </a:lnTo>
                  <a:close/>
                </a:path>
                <a:path w="474345" h="190500">
                  <a:moveTo>
                    <a:pt x="91973" y="188118"/>
                  </a:moveTo>
                  <a:lnTo>
                    <a:pt x="87706" y="188118"/>
                  </a:lnTo>
                  <a:lnTo>
                    <a:pt x="85924" y="188019"/>
                  </a:lnTo>
                  <a:lnTo>
                    <a:pt x="84438" y="187820"/>
                  </a:lnTo>
                  <a:lnTo>
                    <a:pt x="82943" y="187721"/>
                  </a:lnTo>
                  <a:lnTo>
                    <a:pt x="78781" y="184744"/>
                  </a:lnTo>
                  <a:lnTo>
                    <a:pt x="78781" y="105122"/>
                  </a:lnTo>
                  <a:lnTo>
                    <a:pt x="78285" y="100459"/>
                  </a:lnTo>
                  <a:lnTo>
                    <a:pt x="65236" y="78282"/>
                  </a:lnTo>
                  <a:lnTo>
                    <a:pt x="62255" y="76696"/>
                  </a:lnTo>
                  <a:lnTo>
                    <a:pt x="58740" y="75901"/>
                  </a:lnTo>
                  <a:lnTo>
                    <a:pt x="94671" y="75901"/>
                  </a:lnTo>
                  <a:lnTo>
                    <a:pt x="95249" y="76943"/>
                  </a:lnTo>
                  <a:lnTo>
                    <a:pt x="96640" y="80515"/>
                  </a:lnTo>
                  <a:lnTo>
                    <a:pt x="119810" y="80515"/>
                  </a:lnTo>
                  <a:lnTo>
                    <a:pt x="118071" y="81854"/>
                  </a:lnTo>
                  <a:lnTo>
                    <a:pt x="112909" y="85724"/>
                  </a:lnTo>
                  <a:lnTo>
                    <a:pt x="107203" y="91479"/>
                  </a:lnTo>
                  <a:lnTo>
                    <a:pt x="100955" y="99118"/>
                  </a:lnTo>
                  <a:lnTo>
                    <a:pt x="100955" y="184744"/>
                  </a:lnTo>
                  <a:lnTo>
                    <a:pt x="100755" y="185389"/>
                  </a:lnTo>
                  <a:lnTo>
                    <a:pt x="100355" y="185885"/>
                  </a:lnTo>
                  <a:lnTo>
                    <a:pt x="100059" y="186381"/>
                  </a:lnTo>
                  <a:lnTo>
                    <a:pt x="99469" y="186828"/>
                  </a:lnTo>
                  <a:lnTo>
                    <a:pt x="98574" y="187224"/>
                  </a:lnTo>
                  <a:lnTo>
                    <a:pt x="97783" y="187523"/>
                  </a:lnTo>
                  <a:lnTo>
                    <a:pt x="96640" y="187721"/>
                  </a:lnTo>
                  <a:lnTo>
                    <a:pt x="95154" y="187820"/>
                  </a:lnTo>
                  <a:lnTo>
                    <a:pt x="93763" y="188019"/>
                  </a:lnTo>
                  <a:lnTo>
                    <a:pt x="91973" y="188118"/>
                  </a:lnTo>
                  <a:close/>
                </a:path>
                <a:path w="474345" h="190500">
                  <a:moveTo>
                    <a:pt x="171001" y="188118"/>
                  </a:moveTo>
                  <a:lnTo>
                    <a:pt x="166639" y="188118"/>
                  </a:lnTo>
                  <a:lnTo>
                    <a:pt x="164801" y="188019"/>
                  </a:lnTo>
                  <a:lnTo>
                    <a:pt x="163315" y="187820"/>
                  </a:lnTo>
                  <a:lnTo>
                    <a:pt x="161924" y="187721"/>
                  </a:lnTo>
                  <a:lnTo>
                    <a:pt x="157505" y="184744"/>
                  </a:lnTo>
                  <a:lnTo>
                    <a:pt x="157505" y="105122"/>
                  </a:lnTo>
                  <a:lnTo>
                    <a:pt x="157066" y="100459"/>
                  </a:lnTo>
                  <a:lnTo>
                    <a:pt x="137616" y="75901"/>
                  </a:lnTo>
                  <a:lnTo>
                    <a:pt x="173745" y="75901"/>
                  </a:lnTo>
                  <a:lnTo>
                    <a:pt x="174030" y="76298"/>
                  </a:lnTo>
                  <a:lnTo>
                    <a:pt x="176364" y="81656"/>
                  </a:lnTo>
                  <a:lnTo>
                    <a:pt x="177745" y="87807"/>
                  </a:lnTo>
                  <a:lnTo>
                    <a:pt x="179241" y="93960"/>
                  </a:lnTo>
                  <a:lnTo>
                    <a:pt x="179984" y="100459"/>
                  </a:lnTo>
                  <a:lnTo>
                    <a:pt x="179984" y="184744"/>
                  </a:lnTo>
                  <a:lnTo>
                    <a:pt x="174173" y="187820"/>
                  </a:lnTo>
                  <a:lnTo>
                    <a:pt x="172792" y="188019"/>
                  </a:lnTo>
                  <a:lnTo>
                    <a:pt x="171001" y="188118"/>
                  </a:lnTo>
                  <a:close/>
                </a:path>
                <a:path w="474345" h="190500">
                  <a:moveTo>
                    <a:pt x="273805" y="189904"/>
                  </a:moveTo>
                  <a:lnTo>
                    <a:pt x="234114" y="178146"/>
                  </a:lnTo>
                  <a:lnTo>
                    <a:pt x="215462" y="138968"/>
                  </a:lnTo>
                  <a:lnTo>
                    <a:pt x="214649" y="121890"/>
                  </a:lnTo>
                  <a:lnTo>
                    <a:pt x="214801" y="117127"/>
                  </a:lnTo>
                  <a:lnTo>
                    <a:pt x="229894" y="75604"/>
                  </a:lnTo>
                  <a:lnTo>
                    <a:pt x="235057" y="69552"/>
                  </a:lnTo>
                  <a:lnTo>
                    <a:pt x="276481" y="56554"/>
                  </a:lnTo>
                  <a:lnTo>
                    <a:pt x="283691" y="56833"/>
                  </a:lnTo>
                  <a:lnTo>
                    <a:pt x="320982" y="73967"/>
                  </a:lnTo>
                  <a:lnTo>
                    <a:pt x="322026" y="75157"/>
                  </a:lnTo>
                  <a:lnTo>
                    <a:pt x="268890" y="75157"/>
                  </a:lnTo>
                  <a:lnTo>
                    <a:pt x="263232" y="76348"/>
                  </a:lnTo>
                  <a:lnTo>
                    <a:pt x="258469" y="78729"/>
                  </a:lnTo>
                  <a:lnTo>
                    <a:pt x="253812" y="81011"/>
                  </a:lnTo>
                  <a:lnTo>
                    <a:pt x="237791" y="115986"/>
                  </a:lnTo>
                  <a:lnTo>
                    <a:pt x="237870" y="130422"/>
                  </a:lnTo>
                  <a:lnTo>
                    <a:pt x="257136" y="167431"/>
                  </a:lnTo>
                  <a:lnTo>
                    <a:pt x="267851" y="171151"/>
                  </a:lnTo>
                  <a:lnTo>
                    <a:pt x="319986" y="171151"/>
                  </a:lnTo>
                  <a:lnTo>
                    <a:pt x="315076" y="176807"/>
                  </a:lnTo>
                  <a:lnTo>
                    <a:pt x="281300" y="189588"/>
                  </a:lnTo>
                  <a:lnTo>
                    <a:pt x="273805" y="189904"/>
                  </a:lnTo>
                  <a:close/>
                </a:path>
                <a:path w="474345" h="190500">
                  <a:moveTo>
                    <a:pt x="319986" y="171151"/>
                  </a:moveTo>
                  <a:lnTo>
                    <a:pt x="281444" y="171151"/>
                  </a:lnTo>
                  <a:lnTo>
                    <a:pt x="287044" y="170011"/>
                  </a:lnTo>
                  <a:lnTo>
                    <a:pt x="291807" y="167729"/>
                  </a:lnTo>
                  <a:lnTo>
                    <a:pt x="310266" y="142726"/>
                  </a:lnTo>
                  <a:lnTo>
                    <a:pt x="311752" y="136872"/>
                  </a:lnTo>
                  <a:lnTo>
                    <a:pt x="312326" y="131889"/>
                  </a:lnTo>
                  <a:lnTo>
                    <a:pt x="312408" y="115986"/>
                  </a:lnTo>
                  <a:lnTo>
                    <a:pt x="311857" y="110628"/>
                  </a:lnTo>
                  <a:lnTo>
                    <a:pt x="310562" y="104774"/>
                  </a:lnTo>
                  <a:lnTo>
                    <a:pt x="309371" y="98920"/>
                  </a:lnTo>
                  <a:lnTo>
                    <a:pt x="282587" y="75157"/>
                  </a:lnTo>
                  <a:lnTo>
                    <a:pt x="322026" y="75157"/>
                  </a:lnTo>
                  <a:lnTo>
                    <a:pt x="335628" y="114495"/>
                  </a:lnTo>
                  <a:lnTo>
                    <a:pt x="335776" y="124420"/>
                  </a:lnTo>
                  <a:lnTo>
                    <a:pt x="335619" y="129182"/>
                  </a:lnTo>
                  <a:lnTo>
                    <a:pt x="325497" y="164802"/>
                  </a:lnTo>
                  <a:lnTo>
                    <a:pt x="319986" y="171151"/>
                  </a:lnTo>
                  <a:close/>
                </a:path>
                <a:path w="474345" h="190500">
                  <a:moveTo>
                    <a:pt x="474248" y="74860"/>
                  </a:moveTo>
                  <a:lnTo>
                    <a:pt x="451922" y="74860"/>
                  </a:lnTo>
                  <a:lnTo>
                    <a:pt x="451922" y="3720"/>
                  </a:lnTo>
                  <a:lnTo>
                    <a:pt x="457580" y="446"/>
                  </a:lnTo>
                  <a:lnTo>
                    <a:pt x="459065" y="148"/>
                  </a:lnTo>
                  <a:lnTo>
                    <a:pt x="460856" y="0"/>
                  </a:lnTo>
                  <a:lnTo>
                    <a:pt x="465219" y="0"/>
                  </a:lnTo>
                  <a:lnTo>
                    <a:pt x="467057" y="148"/>
                  </a:lnTo>
                  <a:lnTo>
                    <a:pt x="468448" y="446"/>
                  </a:lnTo>
                  <a:lnTo>
                    <a:pt x="469933" y="644"/>
                  </a:lnTo>
                  <a:lnTo>
                    <a:pt x="474248" y="3720"/>
                  </a:lnTo>
                  <a:lnTo>
                    <a:pt x="474248" y="74860"/>
                  </a:lnTo>
                  <a:close/>
                </a:path>
                <a:path w="474345" h="190500">
                  <a:moveTo>
                    <a:pt x="420175" y="189904"/>
                  </a:moveTo>
                  <a:lnTo>
                    <a:pt x="403106" y="189904"/>
                  </a:lnTo>
                  <a:lnTo>
                    <a:pt x="395467" y="188167"/>
                  </a:lnTo>
                  <a:lnTo>
                    <a:pt x="367092" y="157955"/>
                  </a:lnTo>
                  <a:lnTo>
                    <a:pt x="362625" y="124717"/>
                  </a:lnTo>
                  <a:lnTo>
                    <a:pt x="362830" y="117099"/>
                  </a:lnTo>
                  <a:lnTo>
                    <a:pt x="375986" y="74860"/>
                  </a:lnTo>
                  <a:lnTo>
                    <a:pt x="406478" y="56554"/>
                  </a:lnTo>
                  <a:lnTo>
                    <a:pt x="422061" y="56554"/>
                  </a:lnTo>
                  <a:lnTo>
                    <a:pt x="428509" y="58092"/>
                  </a:lnTo>
                  <a:lnTo>
                    <a:pt x="440311" y="64244"/>
                  </a:lnTo>
                  <a:lnTo>
                    <a:pt x="446169" y="68808"/>
                  </a:lnTo>
                  <a:lnTo>
                    <a:pt x="451922" y="74860"/>
                  </a:lnTo>
                  <a:lnTo>
                    <a:pt x="474248" y="74860"/>
                  </a:lnTo>
                  <a:lnTo>
                    <a:pt x="474248" y="75753"/>
                  </a:lnTo>
                  <a:lnTo>
                    <a:pt x="411145" y="75753"/>
                  </a:lnTo>
                  <a:lnTo>
                    <a:pt x="406335" y="77092"/>
                  </a:lnTo>
                  <a:lnTo>
                    <a:pt x="386237" y="110926"/>
                  </a:lnTo>
                  <a:lnTo>
                    <a:pt x="385695" y="116581"/>
                  </a:lnTo>
                  <a:lnTo>
                    <a:pt x="385695" y="128488"/>
                  </a:lnTo>
                  <a:lnTo>
                    <a:pt x="401325" y="166835"/>
                  </a:lnTo>
                  <a:lnTo>
                    <a:pt x="410050" y="170854"/>
                  </a:lnTo>
                  <a:lnTo>
                    <a:pt x="451540" y="170854"/>
                  </a:lnTo>
                  <a:lnTo>
                    <a:pt x="449635" y="172798"/>
                  </a:lnTo>
                  <a:lnTo>
                    <a:pt x="444704" y="177142"/>
                  </a:lnTo>
                  <a:lnTo>
                    <a:pt x="439663" y="180909"/>
                  </a:lnTo>
                  <a:lnTo>
                    <a:pt x="434510" y="184099"/>
                  </a:lnTo>
                  <a:lnTo>
                    <a:pt x="427662" y="187969"/>
                  </a:lnTo>
                  <a:lnTo>
                    <a:pt x="420175" y="189904"/>
                  </a:lnTo>
                  <a:close/>
                </a:path>
                <a:path w="474345" h="190500">
                  <a:moveTo>
                    <a:pt x="451540" y="170854"/>
                  </a:moveTo>
                  <a:lnTo>
                    <a:pt x="418880" y="170854"/>
                  </a:lnTo>
                  <a:lnTo>
                    <a:pt x="421709" y="170457"/>
                  </a:lnTo>
                  <a:lnTo>
                    <a:pt x="427166" y="168870"/>
                  </a:lnTo>
                  <a:lnTo>
                    <a:pt x="451922" y="147190"/>
                  </a:lnTo>
                  <a:lnTo>
                    <a:pt x="451922" y="98673"/>
                  </a:lnTo>
                  <a:lnTo>
                    <a:pt x="445873" y="91132"/>
                  </a:lnTo>
                  <a:lnTo>
                    <a:pt x="440016" y="85426"/>
                  </a:lnTo>
                  <a:lnTo>
                    <a:pt x="434358" y="81557"/>
                  </a:lnTo>
                  <a:lnTo>
                    <a:pt x="428805" y="77687"/>
                  </a:lnTo>
                  <a:lnTo>
                    <a:pt x="422947" y="75753"/>
                  </a:lnTo>
                  <a:lnTo>
                    <a:pt x="474248" y="75753"/>
                  </a:lnTo>
                  <a:lnTo>
                    <a:pt x="474248" y="167877"/>
                  </a:lnTo>
                  <a:lnTo>
                    <a:pt x="454455" y="167877"/>
                  </a:lnTo>
                  <a:lnTo>
                    <a:pt x="451540" y="170854"/>
                  </a:lnTo>
                  <a:close/>
                </a:path>
                <a:path w="474345" h="190500">
                  <a:moveTo>
                    <a:pt x="466362" y="188118"/>
                  </a:moveTo>
                  <a:lnTo>
                    <a:pt x="462685" y="188118"/>
                  </a:lnTo>
                  <a:lnTo>
                    <a:pt x="461104" y="188019"/>
                  </a:lnTo>
                  <a:lnTo>
                    <a:pt x="459808" y="187820"/>
                  </a:lnTo>
                  <a:lnTo>
                    <a:pt x="458618" y="187721"/>
                  </a:lnTo>
                  <a:lnTo>
                    <a:pt x="454455" y="184744"/>
                  </a:lnTo>
                  <a:lnTo>
                    <a:pt x="454455" y="167877"/>
                  </a:lnTo>
                  <a:lnTo>
                    <a:pt x="474248" y="167877"/>
                  </a:lnTo>
                  <a:lnTo>
                    <a:pt x="474248" y="184744"/>
                  </a:lnTo>
                  <a:lnTo>
                    <a:pt x="469191" y="187820"/>
                  </a:lnTo>
                  <a:lnTo>
                    <a:pt x="467895" y="188019"/>
                  </a:lnTo>
                  <a:lnTo>
                    <a:pt x="466362" y="18811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585667" y="5032861"/>
              <a:ext cx="118814" cy="13156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95832" y="5579861"/>
              <a:ext cx="1973506" cy="209549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10325" y="5937345"/>
              <a:ext cx="156210" cy="262890"/>
            </a:xfrm>
            <a:custGeom>
              <a:avLst/>
              <a:gdLst/>
              <a:ahLst/>
              <a:cxnLst/>
              <a:rect l="l" t="t" r="r" b="b"/>
              <a:pathLst>
                <a:path w="156209" h="262889">
                  <a:moveTo>
                    <a:pt x="46824" y="262532"/>
                  </a:moveTo>
                  <a:lnTo>
                    <a:pt x="42557" y="262532"/>
                  </a:lnTo>
                  <a:lnTo>
                    <a:pt x="41019" y="262482"/>
                  </a:lnTo>
                  <a:lnTo>
                    <a:pt x="18595" y="228599"/>
                  </a:lnTo>
                  <a:lnTo>
                    <a:pt x="6373" y="188992"/>
                  </a:lnTo>
                  <a:lnTo>
                    <a:pt x="513" y="148009"/>
                  </a:lnTo>
                  <a:lnTo>
                    <a:pt x="0" y="130819"/>
                  </a:lnTo>
                  <a:lnTo>
                    <a:pt x="132" y="122885"/>
                  </a:lnTo>
                  <a:lnTo>
                    <a:pt x="5052" y="81781"/>
                  </a:lnTo>
                  <a:lnTo>
                    <a:pt x="16252" y="41634"/>
                  </a:lnTo>
                  <a:lnTo>
                    <a:pt x="32883" y="2827"/>
                  </a:lnTo>
                  <a:lnTo>
                    <a:pt x="32983" y="2430"/>
                  </a:lnTo>
                  <a:lnTo>
                    <a:pt x="38836" y="298"/>
                  </a:lnTo>
                  <a:lnTo>
                    <a:pt x="40226" y="99"/>
                  </a:lnTo>
                  <a:lnTo>
                    <a:pt x="42012" y="0"/>
                  </a:lnTo>
                  <a:lnTo>
                    <a:pt x="46476" y="0"/>
                  </a:lnTo>
                  <a:lnTo>
                    <a:pt x="54414" y="4366"/>
                  </a:lnTo>
                  <a:lnTo>
                    <a:pt x="54264" y="5209"/>
                  </a:lnTo>
                  <a:lnTo>
                    <a:pt x="47245" y="21161"/>
                  </a:lnTo>
                  <a:lnTo>
                    <a:pt x="41515" y="36425"/>
                  </a:lnTo>
                  <a:lnTo>
                    <a:pt x="29739" y="83297"/>
                  </a:lnTo>
                  <a:lnTo>
                    <a:pt x="25889" y="130819"/>
                  </a:lnTo>
                  <a:lnTo>
                    <a:pt x="26326" y="146781"/>
                  </a:lnTo>
                  <a:lnTo>
                    <a:pt x="32883" y="194221"/>
                  </a:lnTo>
                  <a:lnTo>
                    <a:pt x="47198" y="240654"/>
                  </a:lnTo>
                  <a:lnTo>
                    <a:pt x="54066" y="257025"/>
                  </a:lnTo>
                  <a:lnTo>
                    <a:pt x="54315" y="258018"/>
                  </a:lnTo>
                  <a:lnTo>
                    <a:pt x="54329" y="259903"/>
                  </a:lnTo>
                  <a:lnTo>
                    <a:pt x="54116" y="260399"/>
                  </a:lnTo>
                  <a:lnTo>
                    <a:pt x="53421" y="260895"/>
                  </a:lnTo>
                  <a:lnTo>
                    <a:pt x="52727" y="261491"/>
                  </a:lnTo>
                  <a:lnTo>
                    <a:pt x="51636" y="261887"/>
                  </a:lnTo>
                  <a:lnTo>
                    <a:pt x="50147" y="262086"/>
                  </a:lnTo>
                  <a:lnTo>
                    <a:pt x="48758" y="262383"/>
                  </a:lnTo>
                  <a:lnTo>
                    <a:pt x="46824" y="262532"/>
                  </a:lnTo>
                  <a:close/>
                </a:path>
                <a:path w="156209" h="262889">
                  <a:moveTo>
                    <a:pt x="152144" y="146297"/>
                  </a:moveTo>
                  <a:lnTo>
                    <a:pt x="86462" y="146297"/>
                  </a:lnTo>
                  <a:lnTo>
                    <a:pt x="85122" y="145554"/>
                  </a:lnTo>
                  <a:lnTo>
                    <a:pt x="84229" y="144065"/>
                  </a:lnTo>
                  <a:lnTo>
                    <a:pt x="83336" y="142478"/>
                  </a:lnTo>
                  <a:lnTo>
                    <a:pt x="82905" y="139898"/>
                  </a:lnTo>
                  <a:lnTo>
                    <a:pt x="82889" y="132258"/>
                  </a:lnTo>
                  <a:lnTo>
                    <a:pt x="83336" y="129629"/>
                  </a:lnTo>
                  <a:lnTo>
                    <a:pt x="85122" y="126652"/>
                  </a:lnTo>
                  <a:lnTo>
                    <a:pt x="86462" y="125908"/>
                  </a:lnTo>
                  <a:lnTo>
                    <a:pt x="151251" y="125908"/>
                  </a:lnTo>
                  <a:lnTo>
                    <a:pt x="151946" y="126057"/>
                  </a:lnTo>
                  <a:lnTo>
                    <a:pt x="152540" y="126355"/>
                  </a:lnTo>
                  <a:lnTo>
                    <a:pt x="153236" y="126652"/>
                  </a:lnTo>
                  <a:lnTo>
                    <a:pt x="153781" y="127248"/>
                  </a:lnTo>
                  <a:lnTo>
                    <a:pt x="154178" y="128141"/>
                  </a:lnTo>
                  <a:lnTo>
                    <a:pt x="154674" y="128934"/>
                  </a:lnTo>
                  <a:lnTo>
                    <a:pt x="155022" y="129976"/>
                  </a:lnTo>
                  <a:lnTo>
                    <a:pt x="155220" y="131266"/>
                  </a:lnTo>
                  <a:lnTo>
                    <a:pt x="155517" y="132556"/>
                  </a:lnTo>
                  <a:lnTo>
                    <a:pt x="155666" y="134143"/>
                  </a:lnTo>
                  <a:lnTo>
                    <a:pt x="155666" y="139898"/>
                  </a:lnTo>
                  <a:lnTo>
                    <a:pt x="155220" y="142577"/>
                  </a:lnTo>
                  <a:lnTo>
                    <a:pt x="153434" y="145554"/>
                  </a:lnTo>
                  <a:lnTo>
                    <a:pt x="152144" y="14629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97543" y="6006253"/>
              <a:ext cx="198089" cy="143171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12301" y="5937345"/>
              <a:ext cx="54610" cy="262890"/>
            </a:xfrm>
            <a:custGeom>
              <a:avLst/>
              <a:gdLst/>
              <a:ahLst/>
              <a:cxnLst/>
              <a:rect l="l" t="t" r="r" b="b"/>
              <a:pathLst>
                <a:path w="54609" h="262889">
                  <a:moveTo>
                    <a:pt x="11906" y="262532"/>
                  </a:moveTo>
                  <a:lnTo>
                    <a:pt x="7540" y="262532"/>
                  </a:lnTo>
                  <a:lnTo>
                    <a:pt x="5507" y="262383"/>
                  </a:lnTo>
                  <a:lnTo>
                    <a:pt x="2629" y="261887"/>
                  </a:lnTo>
                  <a:lnTo>
                    <a:pt x="1587" y="261491"/>
                  </a:lnTo>
                  <a:lnTo>
                    <a:pt x="298" y="260399"/>
                  </a:lnTo>
                  <a:lnTo>
                    <a:pt x="0" y="259704"/>
                  </a:lnTo>
                  <a:lnTo>
                    <a:pt x="100" y="258018"/>
                  </a:lnTo>
                  <a:lnTo>
                    <a:pt x="893" y="255835"/>
                  </a:lnTo>
                  <a:lnTo>
                    <a:pt x="7320" y="240719"/>
                  </a:lnTo>
                  <a:lnTo>
                    <a:pt x="12911" y="225437"/>
                  </a:lnTo>
                  <a:lnTo>
                    <a:pt x="24640" y="178565"/>
                  </a:lnTo>
                  <a:lnTo>
                    <a:pt x="28574" y="130819"/>
                  </a:lnTo>
                  <a:lnTo>
                    <a:pt x="28137" y="114923"/>
                  </a:lnTo>
                  <a:lnTo>
                    <a:pt x="21580" y="67568"/>
                  </a:lnTo>
                  <a:lnTo>
                    <a:pt x="7153" y="21161"/>
                  </a:lnTo>
                  <a:lnTo>
                    <a:pt x="199" y="5209"/>
                  </a:lnTo>
                  <a:lnTo>
                    <a:pt x="50" y="4366"/>
                  </a:lnTo>
                  <a:lnTo>
                    <a:pt x="12352" y="0"/>
                  </a:lnTo>
                  <a:lnTo>
                    <a:pt x="17959" y="595"/>
                  </a:lnTo>
                  <a:lnTo>
                    <a:pt x="40807" y="49597"/>
                  </a:lnTo>
                  <a:lnTo>
                    <a:pt x="52127" y="98115"/>
                  </a:lnTo>
                  <a:lnTo>
                    <a:pt x="54322" y="131266"/>
                  </a:lnTo>
                  <a:lnTo>
                    <a:pt x="54192" y="139656"/>
                  </a:lnTo>
                  <a:lnTo>
                    <a:pt x="49634" y="180900"/>
                  </a:lnTo>
                  <a:lnTo>
                    <a:pt x="38648" y="220823"/>
                  </a:lnTo>
                  <a:lnTo>
                    <a:pt x="21431" y="259903"/>
                  </a:lnTo>
                  <a:lnTo>
                    <a:pt x="17115" y="262086"/>
                  </a:lnTo>
                  <a:lnTo>
                    <a:pt x="11906" y="26253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928336" y="5602952"/>
              <a:ext cx="1204238" cy="190351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555417" y="5602952"/>
              <a:ext cx="3256371" cy="226963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912343" y="5983059"/>
              <a:ext cx="556260" cy="142240"/>
            </a:xfrm>
            <a:custGeom>
              <a:avLst/>
              <a:gdLst/>
              <a:ahLst/>
              <a:cxnLst/>
              <a:rect l="l" t="t" r="r" b="b"/>
              <a:pathLst>
                <a:path w="556260" h="142239">
                  <a:moveTo>
                    <a:pt x="54093" y="141832"/>
                  </a:moveTo>
                  <a:lnTo>
                    <a:pt x="48636" y="141832"/>
                  </a:lnTo>
                  <a:lnTo>
                    <a:pt x="46354" y="141733"/>
                  </a:lnTo>
                  <a:lnTo>
                    <a:pt x="44568" y="141535"/>
                  </a:lnTo>
                  <a:lnTo>
                    <a:pt x="42881" y="141436"/>
                  </a:lnTo>
                  <a:lnTo>
                    <a:pt x="36680" y="137070"/>
                  </a:lnTo>
                  <a:lnTo>
                    <a:pt x="1110" y="21729"/>
                  </a:lnTo>
                  <a:lnTo>
                    <a:pt x="713" y="20339"/>
                  </a:lnTo>
                  <a:lnTo>
                    <a:pt x="415" y="19198"/>
                  </a:lnTo>
                  <a:lnTo>
                    <a:pt x="19" y="17412"/>
                  </a:lnTo>
                  <a:lnTo>
                    <a:pt x="0" y="14932"/>
                  </a:lnTo>
                  <a:lnTo>
                    <a:pt x="68" y="14635"/>
                  </a:lnTo>
                  <a:lnTo>
                    <a:pt x="366" y="14138"/>
                  </a:lnTo>
                  <a:lnTo>
                    <a:pt x="763" y="13642"/>
                  </a:lnTo>
                  <a:lnTo>
                    <a:pt x="1408" y="13245"/>
                  </a:lnTo>
                  <a:lnTo>
                    <a:pt x="2301" y="12948"/>
                  </a:lnTo>
                  <a:lnTo>
                    <a:pt x="3193" y="12551"/>
                  </a:lnTo>
                  <a:lnTo>
                    <a:pt x="4334" y="12352"/>
                  </a:lnTo>
                  <a:lnTo>
                    <a:pt x="5724" y="12352"/>
                  </a:lnTo>
                  <a:lnTo>
                    <a:pt x="7212" y="12253"/>
                  </a:lnTo>
                  <a:lnTo>
                    <a:pt x="8948" y="12204"/>
                  </a:lnTo>
                  <a:lnTo>
                    <a:pt x="13512" y="12204"/>
                  </a:lnTo>
                  <a:lnTo>
                    <a:pt x="15546" y="12253"/>
                  </a:lnTo>
                  <a:lnTo>
                    <a:pt x="18622" y="12452"/>
                  </a:lnTo>
                  <a:lnTo>
                    <a:pt x="19812" y="12699"/>
                  </a:lnTo>
                  <a:lnTo>
                    <a:pt x="20607" y="13096"/>
                  </a:lnTo>
                  <a:lnTo>
                    <a:pt x="21400" y="13394"/>
                  </a:lnTo>
                  <a:lnTo>
                    <a:pt x="21946" y="13840"/>
                  </a:lnTo>
                  <a:lnTo>
                    <a:pt x="22244" y="14436"/>
                  </a:lnTo>
                  <a:lnTo>
                    <a:pt x="22640" y="14932"/>
                  </a:lnTo>
                  <a:lnTo>
                    <a:pt x="22988" y="15626"/>
                  </a:lnTo>
                  <a:lnTo>
                    <a:pt x="23328" y="16668"/>
                  </a:lnTo>
                  <a:lnTo>
                    <a:pt x="52455" y="116532"/>
                  </a:lnTo>
                  <a:lnTo>
                    <a:pt x="52753" y="117723"/>
                  </a:lnTo>
                  <a:lnTo>
                    <a:pt x="71906" y="117723"/>
                  </a:lnTo>
                  <a:lnTo>
                    <a:pt x="62724" y="140940"/>
                  </a:lnTo>
                  <a:lnTo>
                    <a:pt x="61634" y="141336"/>
                  </a:lnTo>
                  <a:lnTo>
                    <a:pt x="60145" y="141585"/>
                  </a:lnTo>
                  <a:lnTo>
                    <a:pt x="56375" y="141783"/>
                  </a:lnTo>
                  <a:lnTo>
                    <a:pt x="54093" y="141832"/>
                  </a:lnTo>
                  <a:close/>
                </a:path>
                <a:path w="556260" h="142239">
                  <a:moveTo>
                    <a:pt x="71906" y="117723"/>
                  </a:moveTo>
                  <a:lnTo>
                    <a:pt x="52753" y="117723"/>
                  </a:lnTo>
                  <a:lnTo>
                    <a:pt x="53051" y="116532"/>
                  </a:lnTo>
                  <a:lnTo>
                    <a:pt x="79840" y="16520"/>
                  </a:lnTo>
                  <a:lnTo>
                    <a:pt x="80039" y="15626"/>
                  </a:lnTo>
                  <a:lnTo>
                    <a:pt x="80336" y="14932"/>
                  </a:lnTo>
                  <a:lnTo>
                    <a:pt x="80931" y="14138"/>
                  </a:lnTo>
                  <a:lnTo>
                    <a:pt x="81129" y="13840"/>
                  </a:lnTo>
                  <a:lnTo>
                    <a:pt x="81725" y="13394"/>
                  </a:lnTo>
                  <a:lnTo>
                    <a:pt x="82519" y="13096"/>
                  </a:lnTo>
                  <a:lnTo>
                    <a:pt x="83411" y="12699"/>
                  </a:lnTo>
                  <a:lnTo>
                    <a:pt x="84553" y="12452"/>
                  </a:lnTo>
                  <a:lnTo>
                    <a:pt x="87331" y="12253"/>
                  </a:lnTo>
                  <a:lnTo>
                    <a:pt x="89117" y="12204"/>
                  </a:lnTo>
                  <a:lnTo>
                    <a:pt x="93482" y="12204"/>
                  </a:lnTo>
                  <a:lnTo>
                    <a:pt x="95268" y="12253"/>
                  </a:lnTo>
                  <a:lnTo>
                    <a:pt x="98047" y="12452"/>
                  </a:lnTo>
                  <a:lnTo>
                    <a:pt x="99138" y="12699"/>
                  </a:lnTo>
                  <a:lnTo>
                    <a:pt x="99932" y="13096"/>
                  </a:lnTo>
                  <a:lnTo>
                    <a:pt x="100824" y="13394"/>
                  </a:lnTo>
                  <a:lnTo>
                    <a:pt x="101419" y="13840"/>
                  </a:lnTo>
                  <a:lnTo>
                    <a:pt x="101718" y="14436"/>
                  </a:lnTo>
                  <a:lnTo>
                    <a:pt x="102115" y="14932"/>
                  </a:lnTo>
                  <a:lnTo>
                    <a:pt x="102412" y="15527"/>
                  </a:lnTo>
                  <a:lnTo>
                    <a:pt x="111740" y="47773"/>
                  </a:lnTo>
                  <a:lnTo>
                    <a:pt x="90555" y="47773"/>
                  </a:lnTo>
                  <a:lnTo>
                    <a:pt x="90258" y="48964"/>
                  </a:lnTo>
                  <a:lnTo>
                    <a:pt x="71906" y="117723"/>
                  </a:lnTo>
                  <a:close/>
                </a:path>
                <a:path w="556260" h="142239">
                  <a:moveTo>
                    <a:pt x="152209" y="117723"/>
                  </a:moveTo>
                  <a:lnTo>
                    <a:pt x="131780" y="117723"/>
                  </a:lnTo>
                  <a:lnTo>
                    <a:pt x="131930" y="116532"/>
                  </a:lnTo>
                  <a:lnTo>
                    <a:pt x="160802" y="16520"/>
                  </a:lnTo>
                  <a:lnTo>
                    <a:pt x="161001" y="15626"/>
                  </a:lnTo>
                  <a:lnTo>
                    <a:pt x="161298" y="14932"/>
                  </a:lnTo>
                  <a:lnTo>
                    <a:pt x="161893" y="14138"/>
                  </a:lnTo>
                  <a:lnTo>
                    <a:pt x="162092" y="13840"/>
                  </a:lnTo>
                  <a:lnTo>
                    <a:pt x="162687" y="13394"/>
                  </a:lnTo>
                  <a:lnTo>
                    <a:pt x="163481" y="13096"/>
                  </a:lnTo>
                  <a:lnTo>
                    <a:pt x="164374" y="12699"/>
                  </a:lnTo>
                  <a:lnTo>
                    <a:pt x="165564" y="12452"/>
                  </a:lnTo>
                  <a:lnTo>
                    <a:pt x="168541" y="12253"/>
                  </a:lnTo>
                  <a:lnTo>
                    <a:pt x="170476" y="12204"/>
                  </a:lnTo>
                  <a:lnTo>
                    <a:pt x="175040" y="12204"/>
                  </a:lnTo>
                  <a:lnTo>
                    <a:pt x="176776" y="12253"/>
                  </a:lnTo>
                  <a:lnTo>
                    <a:pt x="178066" y="12352"/>
                  </a:lnTo>
                  <a:lnTo>
                    <a:pt x="179356" y="12352"/>
                  </a:lnTo>
                  <a:lnTo>
                    <a:pt x="180348" y="12551"/>
                  </a:lnTo>
                  <a:lnTo>
                    <a:pt x="181043" y="12948"/>
                  </a:lnTo>
                  <a:lnTo>
                    <a:pt x="181837" y="13344"/>
                  </a:lnTo>
                  <a:lnTo>
                    <a:pt x="182382" y="13791"/>
                  </a:lnTo>
                  <a:lnTo>
                    <a:pt x="182680" y="14287"/>
                  </a:lnTo>
                  <a:lnTo>
                    <a:pt x="183077" y="14684"/>
                  </a:lnTo>
                  <a:lnTo>
                    <a:pt x="183159" y="14932"/>
                  </a:lnTo>
                  <a:lnTo>
                    <a:pt x="183176" y="17412"/>
                  </a:lnTo>
                  <a:lnTo>
                    <a:pt x="182779" y="19198"/>
                  </a:lnTo>
                  <a:lnTo>
                    <a:pt x="182432" y="20339"/>
                  </a:lnTo>
                  <a:lnTo>
                    <a:pt x="181936" y="21729"/>
                  </a:lnTo>
                  <a:lnTo>
                    <a:pt x="152209" y="117723"/>
                  </a:lnTo>
                  <a:close/>
                </a:path>
                <a:path w="556260" h="142239">
                  <a:moveTo>
                    <a:pt x="134311" y="141832"/>
                  </a:moveTo>
                  <a:lnTo>
                    <a:pt x="128754" y="141832"/>
                  </a:lnTo>
                  <a:lnTo>
                    <a:pt x="126373" y="141733"/>
                  </a:lnTo>
                  <a:lnTo>
                    <a:pt x="124488" y="141535"/>
                  </a:lnTo>
                  <a:lnTo>
                    <a:pt x="122603" y="141436"/>
                  </a:lnTo>
                  <a:lnTo>
                    <a:pt x="90853" y="48964"/>
                  </a:lnTo>
                  <a:lnTo>
                    <a:pt x="90555" y="47773"/>
                  </a:lnTo>
                  <a:lnTo>
                    <a:pt x="111740" y="47773"/>
                  </a:lnTo>
                  <a:lnTo>
                    <a:pt x="131632" y="116532"/>
                  </a:lnTo>
                  <a:lnTo>
                    <a:pt x="131780" y="117723"/>
                  </a:lnTo>
                  <a:lnTo>
                    <a:pt x="152209" y="117723"/>
                  </a:lnTo>
                  <a:lnTo>
                    <a:pt x="146217" y="137070"/>
                  </a:lnTo>
                  <a:lnTo>
                    <a:pt x="146018" y="138062"/>
                  </a:lnTo>
                  <a:lnTo>
                    <a:pt x="145622" y="138856"/>
                  </a:lnTo>
                  <a:lnTo>
                    <a:pt x="144431" y="140046"/>
                  </a:lnTo>
                  <a:lnTo>
                    <a:pt x="143587" y="140543"/>
                  </a:lnTo>
                  <a:lnTo>
                    <a:pt x="142496" y="140940"/>
                  </a:lnTo>
                  <a:lnTo>
                    <a:pt x="141504" y="141336"/>
                  </a:lnTo>
                  <a:lnTo>
                    <a:pt x="140115" y="141585"/>
                  </a:lnTo>
                  <a:lnTo>
                    <a:pt x="136543" y="141783"/>
                  </a:lnTo>
                  <a:lnTo>
                    <a:pt x="134311" y="141832"/>
                  </a:lnTo>
                  <a:close/>
                </a:path>
                <a:path w="556260" h="142239">
                  <a:moveTo>
                    <a:pt x="334351" y="53876"/>
                  </a:moveTo>
                  <a:lnTo>
                    <a:pt x="314407" y="53876"/>
                  </a:lnTo>
                  <a:lnTo>
                    <a:pt x="314407" y="4068"/>
                  </a:lnTo>
                  <a:lnTo>
                    <a:pt x="319765" y="446"/>
                  </a:lnTo>
                  <a:lnTo>
                    <a:pt x="321056" y="148"/>
                  </a:lnTo>
                  <a:lnTo>
                    <a:pt x="322593" y="0"/>
                  </a:lnTo>
                  <a:lnTo>
                    <a:pt x="326264" y="0"/>
                  </a:lnTo>
                  <a:lnTo>
                    <a:pt x="327852" y="148"/>
                  </a:lnTo>
                  <a:lnTo>
                    <a:pt x="329142" y="446"/>
                  </a:lnTo>
                  <a:lnTo>
                    <a:pt x="330431" y="644"/>
                  </a:lnTo>
                  <a:lnTo>
                    <a:pt x="331424" y="942"/>
                  </a:lnTo>
                  <a:lnTo>
                    <a:pt x="332118" y="1339"/>
                  </a:lnTo>
                  <a:lnTo>
                    <a:pt x="332913" y="1736"/>
                  </a:lnTo>
                  <a:lnTo>
                    <a:pt x="333457" y="2232"/>
                  </a:lnTo>
                  <a:lnTo>
                    <a:pt x="333756" y="2827"/>
                  </a:lnTo>
                  <a:lnTo>
                    <a:pt x="334153" y="3423"/>
                  </a:lnTo>
                  <a:lnTo>
                    <a:pt x="334351" y="4068"/>
                  </a:lnTo>
                  <a:lnTo>
                    <a:pt x="334351" y="53876"/>
                  </a:lnTo>
                  <a:close/>
                </a:path>
                <a:path w="556260" h="142239">
                  <a:moveTo>
                    <a:pt x="379396" y="73074"/>
                  </a:moveTo>
                  <a:lnTo>
                    <a:pt x="269412" y="73074"/>
                  </a:lnTo>
                  <a:lnTo>
                    <a:pt x="268718" y="72926"/>
                  </a:lnTo>
                  <a:lnTo>
                    <a:pt x="264997" y="65087"/>
                  </a:lnTo>
                  <a:lnTo>
                    <a:pt x="264997" y="61813"/>
                  </a:lnTo>
                  <a:lnTo>
                    <a:pt x="268123" y="54470"/>
                  </a:lnTo>
                  <a:lnTo>
                    <a:pt x="268718" y="54074"/>
                  </a:lnTo>
                  <a:lnTo>
                    <a:pt x="269363" y="53876"/>
                  </a:lnTo>
                  <a:lnTo>
                    <a:pt x="379496" y="53876"/>
                  </a:lnTo>
                  <a:lnTo>
                    <a:pt x="380140" y="54074"/>
                  </a:lnTo>
                  <a:lnTo>
                    <a:pt x="380637" y="54470"/>
                  </a:lnTo>
                  <a:lnTo>
                    <a:pt x="381232" y="54768"/>
                  </a:lnTo>
                  <a:lnTo>
                    <a:pt x="381778" y="55314"/>
                  </a:lnTo>
                  <a:lnTo>
                    <a:pt x="382769" y="56902"/>
                  </a:lnTo>
                  <a:lnTo>
                    <a:pt x="383117" y="57943"/>
                  </a:lnTo>
                  <a:lnTo>
                    <a:pt x="383315" y="59233"/>
                  </a:lnTo>
                  <a:lnTo>
                    <a:pt x="383613" y="60424"/>
                  </a:lnTo>
                  <a:lnTo>
                    <a:pt x="383762" y="61813"/>
                  </a:lnTo>
                  <a:lnTo>
                    <a:pt x="383762" y="65087"/>
                  </a:lnTo>
                  <a:lnTo>
                    <a:pt x="383613" y="66575"/>
                  </a:lnTo>
                  <a:lnTo>
                    <a:pt x="383315" y="67865"/>
                  </a:lnTo>
                  <a:lnTo>
                    <a:pt x="383117" y="69056"/>
                  </a:lnTo>
                  <a:lnTo>
                    <a:pt x="380041" y="72926"/>
                  </a:lnTo>
                  <a:lnTo>
                    <a:pt x="379396" y="73074"/>
                  </a:lnTo>
                  <a:close/>
                </a:path>
                <a:path w="556260" h="142239">
                  <a:moveTo>
                    <a:pt x="326264" y="126503"/>
                  </a:moveTo>
                  <a:lnTo>
                    <a:pt x="322593" y="126503"/>
                  </a:lnTo>
                  <a:lnTo>
                    <a:pt x="321056" y="126404"/>
                  </a:lnTo>
                  <a:lnTo>
                    <a:pt x="314407" y="122881"/>
                  </a:lnTo>
                  <a:lnTo>
                    <a:pt x="314407" y="73074"/>
                  </a:lnTo>
                  <a:lnTo>
                    <a:pt x="334351" y="73074"/>
                  </a:lnTo>
                  <a:lnTo>
                    <a:pt x="334351" y="122881"/>
                  </a:lnTo>
                  <a:lnTo>
                    <a:pt x="334153" y="123477"/>
                  </a:lnTo>
                  <a:lnTo>
                    <a:pt x="333756" y="123973"/>
                  </a:lnTo>
                  <a:lnTo>
                    <a:pt x="333457" y="124469"/>
                  </a:lnTo>
                  <a:lnTo>
                    <a:pt x="332913" y="124916"/>
                  </a:lnTo>
                  <a:lnTo>
                    <a:pt x="332118" y="125313"/>
                  </a:lnTo>
                  <a:lnTo>
                    <a:pt x="331424" y="125709"/>
                  </a:lnTo>
                  <a:lnTo>
                    <a:pt x="330431" y="126007"/>
                  </a:lnTo>
                  <a:lnTo>
                    <a:pt x="327852" y="126404"/>
                  </a:lnTo>
                  <a:lnTo>
                    <a:pt x="326264" y="126503"/>
                  </a:lnTo>
                  <a:close/>
                </a:path>
                <a:path w="556260" h="142239">
                  <a:moveTo>
                    <a:pt x="551765" y="141088"/>
                  </a:moveTo>
                  <a:lnTo>
                    <a:pt x="474474" y="141088"/>
                  </a:lnTo>
                  <a:lnTo>
                    <a:pt x="472936" y="140493"/>
                  </a:lnTo>
                  <a:lnTo>
                    <a:pt x="471745" y="139302"/>
                  </a:lnTo>
                  <a:lnTo>
                    <a:pt x="470554" y="138013"/>
                  </a:lnTo>
                  <a:lnTo>
                    <a:pt x="469959" y="135879"/>
                  </a:lnTo>
                  <a:lnTo>
                    <a:pt x="470083" y="125114"/>
                  </a:lnTo>
                  <a:lnTo>
                    <a:pt x="528300" y="31551"/>
                  </a:lnTo>
                  <a:lnTo>
                    <a:pt x="474970" y="31551"/>
                  </a:lnTo>
                  <a:lnTo>
                    <a:pt x="473829" y="30807"/>
                  </a:lnTo>
                  <a:lnTo>
                    <a:pt x="472043" y="27831"/>
                  </a:lnTo>
                  <a:lnTo>
                    <a:pt x="471764" y="26342"/>
                  </a:lnTo>
                  <a:lnTo>
                    <a:pt x="471695" y="19049"/>
                  </a:lnTo>
                  <a:lnTo>
                    <a:pt x="472093" y="16668"/>
                  </a:lnTo>
                  <a:lnTo>
                    <a:pt x="475565" y="12799"/>
                  </a:lnTo>
                  <a:lnTo>
                    <a:pt x="547002" y="12799"/>
                  </a:lnTo>
                  <a:lnTo>
                    <a:pt x="547846" y="12948"/>
                  </a:lnTo>
                  <a:lnTo>
                    <a:pt x="548540" y="13245"/>
                  </a:lnTo>
                  <a:lnTo>
                    <a:pt x="549334" y="13543"/>
                  </a:lnTo>
                  <a:lnTo>
                    <a:pt x="549979" y="13989"/>
                  </a:lnTo>
                  <a:lnTo>
                    <a:pt x="550475" y="14585"/>
                  </a:lnTo>
                  <a:lnTo>
                    <a:pt x="551070" y="15180"/>
                  </a:lnTo>
                  <a:lnTo>
                    <a:pt x="551517" y="15974"/>
                  </a:lnTo>
                  <a:lnTo>
                    <a:pt x="552112" y="17958"/>
                  </a:lnTo>
                  <a:lnTo>
                    <a:pt x="552238" y="19049"/>
                  </a:lnTo>
                  <a:lnTo>
                    <a:pt x="552162" y="27483"/>
                  </a:lnTo>
                  <a:lnTo>
                    <a:pt x="551963" y="28574"/>
                  </a:lnTo>
                  <a:lnTo>
                    <a:pt x="551864" y="29666"/>
                  </a:lnTo>
                  <a:lnTo>
                    <a:pt x="551598" y="30807"/>
                  </a:lnTo>
                  <a:lnTo>
                    <a:pt x="551219" y="31849"/>
                  </a:lnTo>
                  <a:lnTo>
                    <a:pt x="550921" y="32841"/>
                  </a:lnTo>
                  <a:lnTo>
                    <a:pt x="550425" y="33932"/>
                  </a:lnTo>
                  <a:lnTo>
                    <a:pt x="549731" y="35123"/>
                  </a:lnTo>
                  <a:lnTo>
                    <a:pt x="549135" y="36214"/>
                  </a:lnTo>
                  <a:lnTo>
                    <a:pt x="548392" y="37504"/>
                  </a:lnTo>
                  <a:lnTo>
                    <a:pt x="547498" y="38993"/>
                  </a:lnTo>
                  <a:lnTo>
                    <a:pt x="494218" y="122336"/>
                  </a:lnTo>
                  <a:lnTo>
                    <a:pt x="551765" y="122336"/>
                  </a:lnTo>
                  <a:lnTo>
                    <a:pt x="552410" y="122485"/>
                  </a:lnTo>
                  <a:lnTo>
                    <a:pt x="553601" y="123080"/>
                  </a:lnTo>
                  <a:lnTo>
                    <a:pt x="554097" y="123626"/>
                  </a:lnTo>
                  <a:lnTo>
                    <a:pt x="554493" y="124420"/>
                  </a:lnTo>
                  <a:lnTo>
                    <a:pt x="554890" y="125114"/>
                  </a:lnTo>
                  <a:lnTo>
                    <a:pt x="555237" y="126057"/>
                  </a:lnTo>
                  <a:lnTo>
                    <a:pt x="555832" y="128438"/>
                  </a:lnTo>
                  <a:lnTo>
                    <a:pt x="555982" y="129926"/>
                  </a:lnTo>
                  <a:lnTo>
                    <a:pt x="555982" y="133399"/>
                  </a:lnTo>
                  <a:lnTo>
                    <a:pt x="555832" y="134838"/>
                  </a:lnTo>
                  <a:lnTo>
                    <a:pt x="555237" y="137219"/>
                  </a:lnTo>
                  <a:lnTo>
                    <a:pt x="554890" y="138211"/>
                  </a:lnTo>
                  <a:lnTo>
                    <a:pt x="554493" y="139004"/>
                  </a:lnTo>
                  <a:lnTo>
                    <a:pt x="554196" y="139799"/>
                  </a:lnTo>
                  <a:lnTo>
                    <a:pt x="553700" y="140344"/>
                  </a:lnTo>
                  <a:lnTo>
                    <a:pt x="553005" y="140642"/>
                  </a:lnTo>
                  <a:lnTo>
                    <a:pt x="552410" y="140940"/>
                  </a:lnTo>
                  <a:lnTo>
                    <a:pt x="551765" y="14108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3531049" y="5498674"/>
            <a:ext cx="966469" cy="69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630"/>
              </a:lnSpc>
              <a:spcBef>
                <a:spcPts val="100"/>
              </a:spcBef>
            </a:pPr>
            <a:r>
              <a:rPr sz="2200" dirty="0">
                <a:solidFill>
                  <a:srgbClr val="333333"/>
                </a:solidFill>
                <a:latin typeface="AoyagiKouzanFontT"/>
                <a:cs typeface="AoyagiKouzanFontT"/>
              </a:rPr>
              <a:t>∈</a:t>
            </a:r>
            <a:endParaRPr sz="2200">
              <a:latin typeface="AoyagiKouzanFontT"/>
              <a:cs typeface="AoyagiKouzanFontT"/>
            </a:endParaRPr>
          </a:p>
          <a:p>
            <a:pPr marL="12700">
              <a:lnSpc>
                <a:spcPts val="2630"/>
              </a:lnSpc>
            </a:pPr>
            <a:r>
              <a:rPr sz="2200" dirty="0">
                <a:solidFill>
                  <a:srgbClr val="333333"/>
                </a:solidFill>
                <a:latin typeface="Arial"/>
                <a:cs typeface="Arial"/>
              </a:rPr>
              <a:t>≡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779613" y="5936774"/>
            <a:ext cx="900581" cy="18990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2030" y="790545"/>
            <a:ext cx="2160627" cy="331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33398" y="1828796"/>
            <a:ext cx="8610600" cy="5027295"/>
            <a:chOff x="533398" y="1828796"/>
            <a:chExt cx="8610600" cy="5027295"/>
          </a:xfrm>
        </p:grpSpPr>
        <p:sp>
          <p:nvSpPr>
            <p:cNvPr id="4" name="object 4"/>
            <p:cNvSpPr/>
            <p:nvPr/>
          </p:nvSpPr>
          <p:spPr>
            <a:xfrm>
              <a:off x="7238985" y="5410188"/>
              <a:ext cx="1904996" cy="14454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3398" y="1828796"/>
              <a:ext cx="7635084" cy="38087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5679" y="794266"/>
            <a:ext cx="1453505" cy="413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7159" y="1590746"/>
            <a:ext cx="9006840" cy="5265420"/>
            <a:chOff x="137159" y="1590746"/>
            <a:chExt cx="9006840" cy="5265420"/>
          </a:xfrm>
        </p:grpSpPr>
        <p:sp>
          <p:nvSpPr>
            <p:cNvPr id="4" name="object 4"/>
            <p:cNvSpPr/>
            <p:nvPr/>
          </p:nvSpPr>
          <p:spPr>
            <a:xfrm>
              <a:off x="7238985" y="5410189"/>
              <a:ext cx="1904996" cy="14454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159" y="1590746"/>
              <a:ext cx="8708322" cy="48320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099" y="4711690"/>
            <a:ext cx="8851900" cy="2144395"/>
            <a:chOff x="292099" y="4711690"/>
            <a:chExt cx="8851900" cy="2144395"/>
          </a:xfrm>
        </p:grpSpPr>
        <p:sp>
          <p:nvSpPr>
            <p:cNvPr id="3" name="object 3"/>
            <p:cNvSpPr/>
            <p:nvPr/>
          </p:nvSpPr>
          <p:spPr>
            <a:xfrm>
              <a:off x="304799" y="4724390"/>
              <a:ext cx="8458200" cy="1718945"/>
            </a:xfrm>
            <a:custGeom>
              <a:avLst/>
              <a:gdLst/>
              <a:ahLst/>
              <a:cxnLst/>
              <a:rect l="l" t="t" r="r" b="b"/>
              <a:pathLst>
                <a:path w="8458200" h="1718945">
                  <a:moveTo>
                    <a:pt x="8458182" y="1718846"/>
                  </a:moveTo>
                  <a:lnTo>
                    <a:pt x="0" y="1718846"/>
                  </a:lnTo>
                  <a:lnTo>
                    <a:pt x="0" y="0"/>
                  </a:lnTo>
                  <a:lnTo>
                    <a:pt x="8458182" y="0"/>
                  </a:lnTo>
                  <a:lnTo>
                    <a:pt x="8458182" y="1718846"/>
                  </a:lnTo>
                  <a:close/>
                </a:path>
              </a:pathLst>
            </a:custGeom>
            <a:solidFill>
              <a:srgbClr val="B6DD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799" y="4724390"/>
              <a:ext cx="8458200" cy="1718945"/>
            </a:xfrm>
            <a:custGeom>
              <a:avLst/>
              <a:gdLst/>
              <a:ahLst/>
              <a:cxnLst/>
              <a:rect l="l" t="t" r="r" b="b"/>
              <a:pathLst>
                <a:path w="8458200" h="1718945">
                  <a:moveTo>
                    <a:pt x="0" y="0"/>
                  </a:moveTo>
                  <a:lnTo>
                    <a:pt x="8458182" y="0"/>
                  </a:lnTo>
                  <a:lnTo>
                    <a:pt x="8458182" y="1718846"/>
                  </a:lnTo>
                  <a:lnTo>
                    <a:pt x="0" y="171884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38985" y="5410189"/>
              <a:ext cx="1904996" cy="14454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12699" y="485281"/>
            <a:ext cx="9169400" cy="899160"/>
            <a:chOff x="-12699" y="485281"/>
            <a:chExt cx="9169400" cy="899160"/>
          </a:xfrm>
        </p:grpSpPr>
        <p:sp>
          <p:nvSpPr>
            <p:cNvPr id="7" name="object 7"/>
            <p:cNvSpPr/>
            <p:nvPr/>
          </p:nvSpPr>
          <p:spPr>
            <a:xfrm>
              <a:off x="0" y="497981"/>
              <a:ext cx="9144000" cy="873760"/>
            </a:xfrm>
            <a:custGeom>
              <a:avLst/>
              <a:gdLst/>
              <a:ahLst/>
              <a:cxnLst/>
              <a:rect l="l" t="t" r="r" b="b"/>
              <a:pathLst>
                <a:path w="9144000" h="873760">
                  <a:moveTo>
                    <a:pt x="9143981" y="873615"/>
                  </a:moveTo>
                  <a:lnTo>
                    <a:pt x="0" y="873615"/>
                  </a:lnTo>
                  <a:lnTo>
                    <a:pt x="0" y="0"/>
                  </a:lnTo>
                  <a:lnTo>
                    <a:pt x="9143981" y="0"/>
                  </a:lnTo>
                  <a:lnTo>
                    <a:pt x="9143981" y="873615"/>
                  </a:lnTo>
                  <a:close/>
                </a:path>
              </a:pathLst>
            </a:custGeom>
            <a:solidFill>
              <a:srgbClr val="3185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97981"/>
              <a:ext cx="9144000" cy="873760"/>
            </a:xfrm>
            <a:custGeom>
              <a:avLst/>
              <a:gdLst/>
              <a:ahLst/>
              <a:cxnLst/>
              <a:rect l="l" t="t" r="r" b="b"/>
              <a:pathLst>
                <a:path w="9144000" h="873760">
                  <a:moveTo>
                    <a:pt x="0" y="0"/>
                  </a:moveTo>
                  <a:lnTo>
                    <a:pt x="9143981" y="0"/>
                  </a:lnTo>
                  <a:lnTo>
                    <a:pt x="9143981" y="873615"/>
                  </a:lnTo>
                  <a:lnTo>
                    <a:pt x="0" y="87361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96015" y="774323"/>
              <a:ext cx="3139005" cy="4330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80999" y="1611151"/>
            <a:ext cx="8534382" cy="46935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099" y="1663696"/>
            <a:ext cx="8559800" cy="1092200"/>
            <a:chOff x="292099" y="1663696"/>
            <a:chExt cx="8559800" cy="1092200"/>
          </a:xfrm>
        </p:grpSpPr>
        <p:sp>
          <p:nvSpPr>
            <p:cNvPr id="3" name="object 3"/>
            <p:cNvSpPr/>
            <p:nvPr/>
          </p:nvSpPr>
          <p:spPr>
            <a:xfrm>
              <a:off x="304799" y="1676396"/>
              <a:ext cx="8534400" cy="1066800"/>
            </a:xfrm>
            <a:custGeom>
              <a:avLst/>
              <a:gdLst/>
              <a:ahLst/>
              <a:cxnLst/>
              <a:rect l="l" t="t" r="r" b="b"/>
              <a:pathLst>
                <a:path w="8534400" h="1066800">
                  <a:moveTo>
                    <a:pt x="8534382" y="1066797"/>
                  </a:moveTo>
                  <a:lnTo>
                    <a:pt x="0" y="1066797"/>
                  </a:lnTo>
                  <a:lnTo>
                    <a:pt x="0" y="0"/>
                  </a:lnTo>
                  <a:lnTo>
                    <a:pt x="8534382" y="0"/>
                  </a:lnTo>
                  <a:lnTo>
                    <a:pt x="8534382" y="1066797"/>
                  </a:lnTo>
                  <a:close/>
                </a:path>
              </a:pathLst>
            </a:custGeom>
            <a:solidFill>
              <a:srgbClr val="DAE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799" y="1676396"/>
              <a:ext cx="8534400" cy="1066800"/>
            </a:xfrm>
            <a:custGeom>
              <a:avLst/>
              <a:gdLst/>
              <a:ahLst/>
              <a:cxnLst/>
              <a:rect l="l" t="t" r="r" b="b"/>
              <a:pathLst>
                <a:path w="8534400" h="1066800">
                  <a:moveTo>
                    <a:pt x="0" y="0"/>
                  </a:moveTo>
                  <a:lnTo>
                    <a:pt x="8534382" y="0"/>
                  </a:lnTo>
                  <a:lnTo>
                    <a:pt x="8534382" y="1066797"/>
                  </a:lnTo>
                  <a:lnTo>
                    <a:pt x="0" y="1066797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12699" y="485281"/>
            <a:ext cx="9169400" cy="899160"/>
            <a:chOff x="-12699" y="485281"/>
            <a:chExt cx="9169400" cy="899160"/>
          </a:xfrm>
        </p:grpSpPr>
        <p:sp>
          <p:nvSpPr>
            <p:cNvPr id="6" name="object 6"/>
            <p:cNvSpPr/>
            <p:nvPr/>
          </p:nvSpPr>
          <p:spPr>
            <a:xfrm>
              <a:off x="0" y="497981"/>
              <a:ext cx="9144000" cy="873760"/>
            </a:xfrm>
            <a:custGeom>
              <a:avLst/>
              <a:gdLst/>
              <a:ahLst/>
              <a:cxnLst/>
              <a:rect l="l" t="t" r="r" b="b"/>
              <a:pathLst>
                <a:path w="9144000" h="873760">
                  <a:moveTo>
                    <a:pt x="9143981" y="873615"/>
                  </a:moveTo>
                  <a:lnTo>
                    <a:pt x="0" y="873615"/>
                  </a:lnTo>
                  <a:lnTo>
                    <a:pt x="0" y="0"/>
                  </a:lnTo>
                  <a:lnTo>
                    <a:pt x="9143981" y="0"/>
                  </a:lnTo>
                  <a:lnTo>
                    <a:pt x="9143981" y="873615"/>
                  </a:lnTo>
                  <a:close/>
                </a:path>
              </a:pathLst>
            </a:custGeom>
            <a:solidFill>
              <a:srgbClr val="3185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97981"/>
              <a:ext cx="9144000" cy="873760"/>
            </a:xfrm>
            <a:custGeom>
              <a:avLst/>
              <a:gdLst/>
              <a:ahLst/>
              <a:cxnLst/>
              <a:rect l="l" t="t" r="r" b="b"/>
              <a:pathLst>
                <a:path w="9144000" h="873760">
                  <a:moveTo>
                    <a:pt x="0" y="0"/>
                  </a:moveTo>
                  <a:lnTo>
                    <a:pt x="9143981" y="0"/>
                  </a:lnTo>
                  <a:lnTo>
                    <a:pt x="9143981" y="873615"/>
                  </a:lnTo>
                  <a:lnTo>
                    <a:pt x="0" y="87361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79495" y="774472"/>
              <a:ext cx="2787730" cy="4326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04799" y="1828796"/>
            <a:ext cx="8839200" cy="5027295"/>
            <a:chOff x="304799" y="1828796"/>
            <a:chExt cx="8839200" cy="5027295"/>
          </a:xfrm>
        </p:grpSpPr>
        <p:sp>
          <p:nvSpPr>
            <p:cNvPr id="10" name="object 10"/>
            <p:cNvSpPr/>
            <p:nvPr/>
          </p:nvSpPr>
          <p:spPr>
            <a:xfrm>
              <a:off x="7238985" y="5410188"/>
              <a:ext cx="1904996" cy="14454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799" y="1828796"/>
              <a:ext cx="8534382" cy="36471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5909" y="790545"/>
            <a:ext cx="1032869" cy="417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4799" y="1523996"/>
            <a:ext cx="8839200" cy="5332095"/>
            <a:chOff x="304799" y="1523996"/>
            <a:chExt cx="8839200" cy="5332095"/>
          </a:xfrm>
        </p:grpSpPr>
        <p:sp>
          <p:nvSpPr>
            <p:cNvPr id="4" name="object 4"/>
            <p:cNvSpPr/>
            <p:nvPr/>
          </p:nvSpPr>
          <p:spPr>
            <a:xfrm>
              <a:off x="7238985" y="5410189"/>
              <a:ext cx="1904996" cy="14454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799" y="1523996"/>
              <a:ext cx="8610582" cy="50629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318" y="790545"/>
            <a:ext cx="3965592" cy="417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5" y="5410189"/>
            <a:ext cx="1904996" cy="1445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799" y="2385027"/>
            <a:ext cx="8610576" cy="2585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3649" y="774323"/>
            <a:ext cx="3240970" cy="433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5" y="5410189"/>
            <a:ext cx="1904996" cy="1445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799" y="1600196"/>
            <a:ext cx="8381983" cy="29238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0999" y="4633315"/>
            <a:ext cx="8305783" cy="11541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5900" y="5466863"/>
            <a:ext cx="8712200" cy="953769"/>
            <a:chOff x="215900" y="5466863"/>
            <a:chExt cx="8712200" cy="953769"/>
          </a:xfrm>
        </p:grpSpPr>
        <p:sp>
          <p:nvSpPr>
            <p:cNvPr id="3" name="object 3"/>
            <p:cNvSpPr/>
            <p:nvPr/>
          </p:nvSpPr>
          <p:spPr>
            <a:xfrm>
              <a:off x="228600" y="5479563"/>
              <a:ext cx="8686800" cy="928369"/>
            </a:xfrm>
            <a:custGeom>
              <a:avLst/>
              <a:gdLst/>
              <a:ahLst/>
              <a:cxnLst/>
              <a:rect l="l" t="t" r="r" b="b"/>
              <a:pathLst>
                <a:path w="8686800" h="928370">
                  <a:moveTo>
                    <a:pt x="8686781" y="928048"/>
                  </a:moveTo>
                  <a:lnTo>
                    <a:pt x="0" y="928048"/>
                  </a:lnTo>
                  <a:lnTo>
                    <a:pt x="0" y="0"/>
                  </a:lnTo>
                  <a:lnTo>
                    <a:pt x="8686781" y="0"/>
                  </a:lnTo>
                  <a:lnTo>
                    <a:pt x="8686781" y="928048"/>
                  </a:lnTo>
                  <a:close/>
                </a:path>
              </a:pathLst>
            </a:custGeom>
            <a:solidFill>
              <a:srgbClr val="DAE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600" y="5479563"/>
              <a:ext cx="8686800" cy="928369"/>
            </a:xfrm>
            <a:custGeom>
              <a:avLst/>
              <a:gdLst/>
              <a:ahLst/>
              <a:cxnLst/>
              <a:rect l="l" t="t" r="r" b="b"/>
              <a:pathLst>
                <a:path w="8686800" h="928370">
                  <a:moveTo>
                    <a:pt x="0" y="0"/>
                  </a:moveTo>
                  <a:lnTo>
                    <a:pt x="8686781" y="0"/>
                  </a:lnTo>
                  <a:lnTo>
                    <a:pt x="8686781" y="928048"/>
                  </a:lnTo>
                  <a:lnTo>
                    <a:pt x="0" y="92804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12699" y="485281"/>
            <a:ext cx="9169400" cy="899160"/>
            <a:chOff x="-12699" y="485281"/>
            <a:chExt cx="9169400" cy="899160"/>
          </a:xfrm>
        </p:grpSpPr>
        <p:sp>
          <p:nvSpPr>
            <p:cNvPr id="6" name="object 6"/>
            <p:cNvSpPr/>
            <p:nvPr/>
          </p:nvSpPr>
          <p:spPr>
            <a:xfrm>
              <a:off x="0" y="497981"/>
              <a:ext cx="9144000" cy="873760"/>
            </a:xfrm>
            <a:custGeom>
              <a:avLst/>
              <a:gdLst/>
              <a:ahLst/>
              <a:cxnLst/>
              <a:rect l="l" t="t" r="r" b="b"/>
              <a:pathLst>
                <a:path w="9144000" h="873760">
                  <a:moveTo>
                    <a:pt x="9143981" y="873615"/>
                  </a:moveTo>
                  <a:lnTo>
                    <a:pt x="0" y="873615"/>
                  </a:lnTo>
                  <a:lnTo>
                    <a:pt x="0" y="0"/>
                  </a:lnTo>
                  <a:lnTo>
                    <a:pt x="9143981" y="0"/>
                  </a:lnTo>
                  <a:lnTo>
                    <a:pt x="9143981" y="873615"/>
                  </a:lnTo>
                  <a:close/>
                </a:path>
              </a:pathLst>
            </a:custGeom>
            <a:solidFill>
              <a:srgbClr val="3185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97981"/>
              <a:ext cx="9144000" cy="873760"/>
            </a:xfrm>
            <a:custGeom>
              <a:avLst/>
              <a:gdLst/>
              <a:ahLst/>
              <a:cxnLst/>
              <a:rect l="l" t="t" r="r" b="b"/>
              <a:pathLst>
                <a:path w="9144000" h="873760">
                  <a:moveTo>
                    <a:pt x="0" y="0"/>
                  </a:moveTo>
                  <a:lnTo>
                    <a:pt x="9143981" y="0"/>
                  </a:lnTo>
                  <a:lnTo>
                    <a:pt x="9143981" y="873615"/>
                  </a:lnTo>
                  <a:lnTo>
                    <a:pt x="0" y="87361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00034" y="774472"/>
              <a:ext cx="1161988" cy="3488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28599" y="1676396"/>
            <a:ext cx="8915400" cy="5179695"/>
            <a:chOff x="228599" y="1676396"/>
            <a:chExt cx="8915400" cy="5179695"/>
          </a:xfrm>
        </p:grpSpPr>
        <p:sp>
          <p:nvSpPr>
            <p:cNvPr id="10" name="object 10"/>
            <p:cNvSpPr/>
            <p:nvPr/>
          </p:nvSpPr>
          <p:spPr>
            <a:xfrm>
              <a:off x="7238985" y="5410189"/>
              <a:ext cx="1904996" cy="14454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599" y="1676396"/>
              <a:ext cx="8686782" cy="47312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8632" y="774323"/>
            <a:ext cx="4370150" cy="433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5" y="5410189"/>
            <a:ext cx="1904996" cy="1445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83213" y="2207909"/>
            <a:ext cx="3023870" cy="42202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421005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(A1) </a:t>
            </a:r>
            <a:r>
              <a:rPr sz="1400" spc="-5" dirty="0">
                <a:latin typeface="Arial"/>
                <a:cs typeface="Arial"/>
              </a:rPr>
              <a:t>Closure Under Addition  </a:t>
            </a:r>
            <a:r>
              <a:rPr sz="1400" dirty="0">
                <a:latin typeface="Arial"/>
                <a:cs typeface="Arial"/>
              </a:rPr>
              <a:t>(A2) </a:t>
            </a:r>
            <a:r>
              <a:rPr sz="1400" spc="-5" dirty="0">
                <a:latin typeface="Arial"/>
                <a:cs typeface="Arial"/>
              </a:rPr>
              <a:t>Associativity Under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Addition  </a:t>
            </a:r>
            <a:r>
              <a:rPr sz="1400" dirty="0">
                <a:latin typeface="Arial"/>
                <a:cs typeface="Arial"/>
              </a:rPr>
              <a:t>(A3) </a:t>
            </a:r>
            <a:r>
              <a:rPr sz="1400" spc="-5" dirty="0">
                <a:latin typeface="Arial"/>
                <a:cs typeface="Arial"/>
              </a:rPr>
              <a:t>Additive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Identity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400" dirty="0">
                <a:latin typeface="Arial"/>
                <a:cs typeface="Arial"/>
              </a:rPr>
              <a:t>(A4) </a:t>
            </a:r>
            <a:r>
              <a:rPr sz="1400" spc="-5" dirty="0">
                <a:latin typeface="Arial"/>
                <a:cs typeface="Arial"/>
              </a:rPr>
              <a:t>Additive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Inverse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(A5) </a:t>
            </a:r>
            <a:r>
              <a:rPr sz="1400" spc="-5" dirty="0">
                <a:latin typeface="Arial"/>
                <a:cs typeface="Arial"/>
              </a:rPr>
              <a:t>Commutative under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Addition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(M1) </a:t>
            </a:r>
            <a:r>
              <a:rPr sz="1400" spc="-5" dirty="0">
                <a:latin typeface="Arial"/>
                <a:cs typeface="Arial"/>
              </a:rPr>
              <a:t>Closure Under </a:t>
            </a:r>
            <a:r>
              <a:rPr sz="1400" dirty="0">
                <a:latin typeface="Arial"/>
                <a:cs typeface="Arial"/>
              </a:rPr>
              <a:t>Multiplication  (M2) </a:t>
            </a:r>
            <a:r>
              <a:rPr sz="1400" spc="-5" dirty="0">
                <a:latin typeface="Arial"/>
                <a:cs typeface="Arial"/>
              </a:rPr>
              <a:t>Associativity Under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Multiplication  (M3) </a:t>
            </a:r>
            <a:r>
              <a:rPr sz="1400" spc="-5" dirty="0">
                <a:latin typeface="Arial"/>
                <a:cs typeface="Arial"/>
              </a:rPr>
              <a:t>Distributive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Laws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(M4) </a:t>
            </a:r>
            <a:r>
              <a:rPr sz="1400" spc="-5" dirty="0">
                <a:latin typeface="Arial"/>
                <a:cs typeface="Arial"/>
              </a:rPr>
              <a:t>Commutativity of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Multiplication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"/>
              <a:cs typeface="Arial"/>
            </a:endParaRPr>
          </a:p>
          <a:p>
            <a:pPr marL="12700" marR="949325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(M5) Multiplicative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Identity  </a:t>
            </a:r>
            <a:r>
              <a:rPr sz="1400" dirty="0">
                <a:latin typeface="Arial"/>
                <a:cs typeface="Arial"/>
              </a:rPr>
              <a:t>(M6) </a:t>
            </a:r>
            <a:r>
              <a:rPr sz="1400" spc="-5" dirty="0">
                <a:latin typeface="Arial"/>
                <a:cs typeface="Arial"/>
              </a:rPr>
              <a:t>No Zero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Division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(M7) Multiplicative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Inverse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799" y="1858540"/>
            <a:ext cx="3581392" cy="47654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8915400" cy="4648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800" y="8382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Arithemtic</a:t>
            </a:r>
            <a:r>
              <a:rPr lang="en-US" sz="3600" dirty="0">
                <a:solidFill>
                  <a:schemeClr val="bg1"/>
                </a:solidFill>
              </a:rPr>
              <a:t> on polynomials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307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24000"/>
            <a:ext cx="7848600" cy="441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7620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Ordinary Polynomial Arithmetic  TYPE 1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2097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1739" y="775216"/>
            <a:ext cx="5661210" cy="432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5" y="5410189"/>
            <a:ext cx="1904996" cy="1445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6445" y="1918711"/>
            <a:ext cx="128270" cy="299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300" dirty="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300" dirty="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300" dirty="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6232" y="2032118"/>
            <a:ext cx="2070562" cy="244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5689" y="2083613"/>
            <a:ext cx="141836" cy="1924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7517" y="2021701"/>
            <a:ext cx="2287462" cy="2543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30171" y="2083613"/>
            <a:ext cx="141826" cy="1924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60599" y="2022743"/>
            <a:ext cx="2392922" cy="2533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4913" y="2545575"/>
            <a:ext cx="1467770" cy="2543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7479" y="3079864"/>
            <a:ext cx="3740751" cy="2439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6232" y="3603738"/>
            <a:ext cx="2070562" cy="2440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35909" y="3655240"/>
            <a:ext cx="126996" cy="1407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57517" y="3593318"/>
            <a:ext cx="4097399" cy="2543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8167" y="4127612"/>
            <a:ext cx="3856857" cy="24393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6274" y="4642113"/>
            <a:ext cx="4315104" cy="2533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9144000" cy="67055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0" y="762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TYPE 1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44292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8343"/>
            <a:ext cx="9143999" cy="583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4600" y="6096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TYPE 1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640179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524001"/>
            <a:ext cx="7315200" cy="198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515533"/>
            <a:ext cx="7543800" cy="15180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00999" y="1981200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1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000999" y="2456039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2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848601" y="4089885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TYPE 3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30480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(RING)</a:t>
            </a:r>
            <a:endParaRPr lang="en-IN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5257800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(FIELD)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422016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5334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TYPE 2</a:t>
            </a:r>
            <a:endParaRPr lang="en-IN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133600"/>
            <a:ext cx="8229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Polynomials are over GF(p)  </a:t>
            </a:r>
            <a:r>
              <a:rPr lang="en-US" sz="2800" dirty="0" err="1"/>
              <a:t>i.e</a:t>
            </a:r>
            <a:r>
              <a:rPr lang="en-US" sz="2800" dirty="0"/>
              <a:t> the coefficients  are within the range GF(P)</a:t>
            </a:r>
          </a:p>
          <a:p>
            <a:pPr marL="342900" indent="-342900">
              <a:buAutoNum type="arabicPeriod"/>
            </a:pPr>
            <a:r>
              <a:rPr lang="en-US" sz="2800" dirty="0"/>
              <a:t>The polynomial operations are  performed as TYPE 1 polynomial operations along with the coefficient operations are performed based on modular arithmetic</a:t>
            </a:r>
          </a:p>
          <a:p>
            <a:pPr marL="342900" indent="-342900">
              <a:buAutoNum type="arabicPeriod"/>
            </a:pPr>
            <a:r>
              <a:rPr lang="en-US" sz="2800" dirty="0"/>
              <a:t>This set with the above addition and multiplication operations forms a ring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9224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7772400" cy="4648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685800"/>
            <a:ext cx="6629400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77200" y="70000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TYPE 2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29368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9600"/>
            <a:ext cx="8305800" cy="5014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71600"/>
            <a:ext cx="8382000" cy="518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0" y="22098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2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305800" y="49530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0425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2514600"/>
            <a:ext cx="6858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GCD  and inverse on TYPE 2 polynomials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9452296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3733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738622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DIVISIBILITY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9465448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403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7400" y="685800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DIVISION THEOREM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827941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4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6781" y="772537"/>
            <a:ext cx="7495168" cy="349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71498" y="1600196"/>
            <a:ext cx="8572500" cy="5255895"/>
            <a:chOff x="571498" y="1600196"/>
            <a:chExt cx="8572500" cy="5255895"/>
          </a:xfrm>
        </p:grpSpPr>
        <p:sp>
          <p:nvSpPr>
            <p:cNvPr id="4" name="object 4"/>
            <p:cNvSpPr/>
            <p:nvPr/>
          </p:nvSpPr>
          <p:spPr>
            <a:xfrm>
              <a:off x="7238985" y="5410189"/>
              <a:ext cx="1904996" cy="14454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98" y="1600196"/>
              <a:ext cx="8000983" cy="48705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76400"/>
            <a:ext cx="8458200" cy="29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859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8991600" cy="4191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0" y="6858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Unique Factorization Theorem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4916476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800"/>
            <a:ext cx="7391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637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9144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451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2209800"/>
            <a:ext cx="5410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TYPE 3 Polynomials</a:t>
            </a:r>
          </a:p>
          <a:p>
            <a:r>
              <a:rPr lang="en-US" sz="5400" dirty="0"/>
              <a:t>(GF(</a:t>
            </a:r>
            <a:r>
              <a:rPr lang="en-US" sz="5400" dirty="0" err="1"/>
              <a:t>p^n</a:t>
            </a:r>
            <a:r>
              <a:rPr lang="en-US" sz="5400" dirty="0"/>
              <a:t>))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1989778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6858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TYPE 3 Polynomials</a:t>
            </a:r>
            <a:endParaRPr lang="en-IN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393686"/>
            <a:ext cx="762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/>
              <a:t>A set of all  polynomials whose coefficient belongs to GF(p) and the degree is lesser than n </a:t>
            </a:r>
            <a:r>
              <a:rPr lang="en-US" sz="3600" dirty="0" err="1"/>
              <a:t>i.e</a:t>
            </a:r>
            <a:r>
              <a:rPr lang="en-US" sz="3600" dirty="0"/>
              <a:t> remainders of a particular irreducible polynomial of degree  n and coefficient belongs to GF(p)(TYPE 2 polynomial)</a:t>
            </a:r>
          </a:p>
          <a:p>
            <a:r>
              <a:rPr lang="en-US" sz="3600" dirty="0"/>
              <a:t>2. Number of elements in this set is </a:t>
            </a:r>
            <a:r>
              <a:rPr lang="en-US" sz="3600" dirty="0" err="1"/>
              <a:t>p^n</a:t>
            </a:r>
            <a:r>
              <a:rPr lang="en-US" sz="3600" dirty="0"/>
              <a:t> when p and n is given</a:t>
            </a:r>
          </a:p>
          <a:p>
            <a:r>
              <a:rPr lang="en-US" sz="3600" dirty="0"/>
              <a:t>3. This set forms a field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360983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09600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Generating elements in TYPE 3 set</a:t>
            </a:r>
            <a:endParaRPr lang="en-IN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1534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 </a:t>
            </a:r>
            <a:r>
              <a:rPr lang="en-US" sz="3200" dirty="0"/>
              <a:t>TWO ways to generate  the set</a:t>
            </a:r>
          </a:p>
          <a:p>
            <a:r>
              <a:rPr lang="en-US" sz="3200" dirty="0"/>
              <a:t>		(</a:t>
            </a:r>
            <a:r>
              <a:rPr lang="en-US" sz="3200" dirty="0" err="1"/>
              <a:t>i</a:t>
            </a:r>
            <a:r>
              <a:rPr lang="en-US" sz="3200" dirty="0"/>
              <a:t>) Enumeration</a:t>
            </a:r>
          </a:p>
          <a:p>
            <a:r>
              <a:rPr lang="en-US" sz="3200" dirty="0"/>
              <a:t>		(ii) using irreducible polynomial</a:t>
            </a:r>
          </a:p>
          <a:p>
            <a:r>
              <a:rPr lang="en-US" sz="3200" dirty="0"/>
              <a:t>2.First with given p and n simply enumerating all possible combination of p and n</a:t>
            </a:r>
          </a:p>
          <a:p>
            <a:r>
              <a:rPr lang="en-US" sz="3200" dirty="0"/>
              <a:t>Example</a:t>
            </a:r>
          </a:p>
          <a:p>
            <a:r>
              <a:rPr lang="en-US" sz="3200" dirty="0"/>
              <a:t>P=2(coefficient)  and n=3 (degree)</a:t>
            </a:r>
          </a:p>
          <a:p>
            <a:r>
              <a:rPr lang="en-US" sz="3200" dirty="0"/>
              <a:t>Then number of  elements are 2^3; 8 elements</a:t>
            </a:r>
          </a:p>
          <a:p>
            <a:r>
              <a:rPr lang="en-US" sz="3200" dirty="0"/>
              <a:t>{0, 1, X, X+1, X^2, X^2+1, X^2+X, X^2+X+1}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387116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2515" y="772529"/>
            <a:ext cx="4000958" cy="434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0949" y="1920632"/>
            <a:ext cx="209550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●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●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1947" y="2026945"/>
            <a:ext cx="6589205" cy="3260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454488" y="2045549"/>
            <a:ext cx="444500" cy="307975"/>
            <a:chOff x="7454488" y="2045549"/>
            <a:chExt cx="444500" cy="307975"/>
          </a:xfrm>
        </p:grpSpPr>
        <p:sp>
          <p:nvSpPr>
            <p:cNvPr id="6" name="object 6"/>
            <p:cNvSpPr/>
            <p:nvPr/>
          </p:nvSpPr>
          <p:spPr>
            <a:xfrm>
              <a:off x="7454488" y="2045549"/>
              <a:ext cx="343535" cy="193040"/>
            </a:xfrm>
            <a:custGeom>
              <a:avLst/>
              <a:gdLst/>
              <a:ahLst/>
              <a:cxnLst/>
              <a:rect l="l" t="t" r="r" b="b"/>
              <a:pathLst>
                <a:path w="343534" h="193039">
                  <a:moveTo>
                    <a:pt x="119509" y="88403"/>
                  </a:moveTo>
                  <a:lnTo>
                    <a:pt x="4019" y="88403"/>
                  </a:lnTo>
                  <a:lnTo>
                    <a:pt x="2733" y="87659"/>
                  </a:lnTo>
                  <a:lnTo>
                    <a:pt x="1638" y="86170"/>
                  </a:lnTo>
                  <a:lnTo>
                    <a:pt x="542" y="84583"/>
                  </a:lnTo>
                  <a:lnTo>
                    <a:pt x="0" y="81805"/>
                  </a:lnTo>
                  <a:lnTo>
                    <a:pt x="0" y="74264"/>
                  </a:lnTo>
                  <a:lnTo>
                    <a:pt x="495" y="71635"/>
                  </a:lnTo>
                  <a:lnTo>
                    <a:pt x="2486" y="68261"/>
                  </a:lnTo>
                  <a:lnTo>
                    <a:pt x="3819" y="67418"/>
                  </a:lnTo>
                  <a:lnTo>
                    <a:pt x="119805" y="67418"/>
                  </a:lnTo>
                  <a:lnTo>
                    <a:pt x="121195" y="68261"/>
                  </a:lnTo>
                  <a:lnTo>
                    <a:pt x="123177" y="71635"/>
                  </a:lnTo>
                  <a:lnTo>
                    <a:pt x="123672" y="74264"/>
                  </a:lnTo>
                  <a:lnTo>
                    <a:pt x="123672" y="81805"/>
                  </a:lnTo>
                  <a:lnTo>
                    <a:pt x="123081" y="84583"/>
                  </a:lnTo>
                  <a:lnTo>
                    <a:pt x="120795" y="87659"/>
                  </a:lnTo>
                  <a:lnTo>
                    <a:pt x="119509" y="88403"/>
                  </a:lnTo>
                  <a:close/>
                </a:path>
                <a:path w="343534" h="193039">
                  <a:moveTo>
                    <a:pt x="119509" y="146148"/>
                  </a:moveTo>
                  <a:lnTo>
                    <a:pt x="4019" y="146148"/>
                  </a:lnTo>
                  <a:lnTo>
                    <a:pt x="2733" y="145404"/>
                  </a:lnTo>
                  <a:lnTo>
                    <a:pt x="542" y="142427"/>
                  </a:lnTo>
                  <a:lnTo>
                    <a:pt x="0" y="139699"/>
                  </a:lnTo>
                  <a:lnTo>
                    <a:pt x="0" y="132059"/>
                  </a:lnTo>
                  <a:lnTo>
                    <a:pt x="495" y="129380"/>
                  </a:lnTo>
                  <a:lnTo>
                    <a:pt x="2486" y="126006"/>
                  </a:lnTo>
                  <a:lnTo>
                    <a:pt x="3819" y="125163"/>
                  </a:lnTo>
                  <a:lnTo>
                    <a:pt x="119805" y="125163"/>
                  </a:lnTo>
                  <a:lnTo>
                    <a:pt x="121195" y="126006"/>
                  </a:lnTo>
                  <a:lnTo>
                    <a:pt x="123177" y="129380"/>
                  </a:lnTo>
                  <a:lnTo>
                    <a:pt x="123672" y="132059"/>
                  </a:lnTo>
                  <a:lnTo>
                    <a:pt x="123672" y="139699"/>
                  </a:lnTo>
                  <a:lnTo>
                    <a:pt x="123081" y="142427"/>
                  </a:lnTo>
                  <a:lnTo>
                    <a:pt x="121891" y="143915"/>
                  </a:lnTo>
                  <a:lnTo>
                    <a:pt x="120795" y="145404"/>
                  </a:lnTo>
                  <a:lnTo>
                    <a:pt x="119509" y="146148"/>
                  </a:lnTo>
                  <a:close/>
                </a:path>
                <a:path w="343534" h="193039">
                  <a:moveTo>
                    <a:pt x="338736" y="192582"/>
                  </a:moveTo>
                  <a:lnTo>
                    <a:pt x="221560" y="192582"/>
                  </a:lnTo>
                  <a:lnTo>
                    <a:pt x="219474" y="191789"/>
                  </a:lnTo>
                  <a:lnTo>
                    <a:pt x="216293" y="188613"/>
                  </a:lnTo>
                  <a:lnTo>
                    <a:pt x="215502" y="186083"/>
                  </a:lnTo>
                  <a:lnTo>
                    <a:pt x="215550" y="174624"/>
                  </a:lnTo>
                  <a:lnTo>
                    <a:pt x="215655" y="173532"/>
                  </a:lnTo>
                  <a:lnTo>
                    <a:pt x="215855" y="172441"/>
                  </a:lnTo>
                  <a:lnTo>
                    <a:pt x="216198" y="171300"/>
                  </a:lnTo>
                  <a:lnTo>
                    <a:pt x="216693" y="170109"/>
                  </a:lnTo>
                  <a:lnTo>
                    <a:pt x="217188" y="168819"/>
                  </a:lnTo>
                  <a:lnTo>
                    <a:pt x="217883" y="167431"/>
                  </a:lnTo>
                  <a:lnTo>
                    <a:pt x="218779" y="165942"/>
                  </a:lnTo>
                  <a:lnTo>
                    <a:pt x="219674" y="164355"/>
                  </a:lnTo>
                  <a:lnTo>
                    <a:pt x="220760" y="162519"/>
                  </a:lnTo>
                  <a:lnTo>
                    <a:pt x="222055" y="160435"/>
                  </a:lnTo>
                  <a:lnTo>
                    <a:pt x="310904" y="21431"/>
                  </a:lnTo>
                  <a:lnTo>
                    <a:pt x="222103" y="21431"/>
                  </a:lnTo>
                  <a:lnTo>
                    <a:pt x="217683" y="14386"/>
                  </a:lnTo>
                  <a:lnTo>
                    <a:pt x="217683" y="7341"/>
                  </a:lnTo>
                  <a:lnTo>
                    <a:pt x="222103" y="0"/>
                  </a:lnTo>
                  <a:lnTo>
                    <a:pt x="332926" y="0"/>
                  </a:lnTo>
                  <a:lnTo>
                    <a:pt x="335012" y="793"/>
                  </a:lnTo>
                  <a:lnTo>
                    <a:pt x="336498" y="2381"/>
                  </a:lnTo>
                  <a:lnTo>
                    <a:pt x="338089" y="3869"/>
                  </a:lnTo>
                  <a:lnTo>
                    <a:pt x="338879" y="6200"/>
                  </a:lnTo>
                  <a:lnTo>
                    <a:pt x="338784" y="18206"/>
                  </a:lnTo>
                  <a:lnTo>
                    <a:pt x="338384" y="20686"/>
                  </a:lnTo>
                  <a:lnTo>
                    <a:pt x="338041" y="21926"/>
                  </a:lnTo>
                  <a:lnTo>
                    <a:pt x="337050" y="24506"/>
                  </a:lnTo>
                  <a:lnTo>
                    <a:pt x="336355" y="25895"/>
                  </a:lnTo>
                  <a:lnTo>
                    <a:pt x="335460" y="27384"/>
                  </a:lnTo>
                  <a:lnTo>
                    <a:pt x="334669" y="28872"/>
                  </a:lnTo>
                  <a:lnTo>
                    <a:pt x="333574" y="30608"/>
                  </a:lnTo>
                  <a:lnTo>
                    <a:pt x="332183" y="32592"/>
                  </a:lnTo>
                  <a:lnTo>
                    <a:pt x="243782" y="171002"/>
                  </a:lnTo>
                  <a:lnTo>
                    <a:pt x="339527" y="171002"/>
                  </a:lnTo>
                  <a:lnTo>
                    <a:pt x="340813" y="171845"/>
                  </a:lnTo>
                  <a:lnTo>
                    <a:pt x="342604" y="175219"/>
                  </a:lnTo>
                  <a:lnTo>
                    <a:pt x="343051" y="177998"/>
                  </a:lnTo>
                  <a:lnTo>
                    <a:pt x="342946" y="185389"/>
                  </a:lnTo>
                  <a:lnTo>
                    <a:pt x="342556" y="188067"/>
                  </a:lnTo>
                  <a:lnTo>
                    <a:pt x="342203" y="189159"/>
                  </a:lnTo>
                  <a:lnTo>
                    <a:pt x="341708" y="190052"/>
                  </a:lnTo>
                  <a:lnTo>
                    <a:pt x="341308" y="190945"/>
                  </a:lnTo>
                  <a:lnTo>
                    <a:pt x="340765" y="191590"/>
                  </a:lnTo>
                  <a:lnTo>
                    <a:pt x="340070" y="191987"/>
                  </a:lnTo>
                  <a:lnTo>
                    <a:pt x="339479" y="192384"/>
                  </a:lnTo>
                  <a:lnTo>
                    <a:pt x="338736" y="1925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20752" y="2226077"/>
              <a:ext cx="77695" cy="126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71947" y="3112792"/>
            <a:ext cx="5035319" cy="2653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38985" y="5410189"/>
            <a:ext cx="1904996" cy="1445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01653" y="764790"/>
            <a:ext cx="3729356" cy="442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7396" y="1913520"/>
            <a:ext cx="8055509" cy="262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197" y="2275470"/>
            <a:ext cx="8526558" cy="262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4393" y="2634591"/>
            <a:ext cx="1072769" cy="262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3726" y="2637419"/>
            <a:ext cx="6468243" cy="2625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52486" y="2638610"/>
            <a:ext cx="759524" cy="2105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8320" y="2999368"/>
            <a:ext cx="540542" cy="2117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0363" y="3000407"/>
            <a:ext cx="884338" cy="2101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7396" y="3720438"/>
            <a:ext cx="7756158" cy="2655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9907" y="4085216"/>
            <a:ext cx="8545705" cy="2625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4393" y="4448204"/>
            <a:ext cx="7010451" cy="2616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60616" y="4448356"/>
            <a:ext cx="1338402" cy="2105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3352" y="4810305"/>
            <a:ext cx="1457914" cy="26119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7396" y="5534052"/>
            <a:ext cx="7978509" cy="26148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8886" y="5894963"/>
            <a:ext cx="2042365" cy="2111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38985" y="5410189"/>
            <a:ext cx="1904996" cy="14454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6268" y="772529"/>
            <a:ext cx="4781738" cy="596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649" y="1789854"/>
            <a:ext cx="209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●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5484" y="1898995"/>
            <a:ext cx="7169150" cy="618490"/>
            <a:chOff x="615484" y="1898995"/>
            <a:chExt cx="7169150" cy="618490"/>
          </a:xfrm>
        </p:grpSpPr>
        <p:sp>
          <p:nvSpPr>
            <p:cNvPr id="5" name="object 5"/>
            <p:cNvSpPr/>
            <p:nvPr/>
          </p:nvSpPr>
          <p:spPr>
            <a:xfrm>
              <a:off x="3581643" y="1898995"/>
              <a:ext cx="4202450" cy="2626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5484" y="1898995"/>
              <a:ext cx="3758610" cy="6179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71995" y="215180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1973" y="2261093"/>
            <a:ext cx="676910" cy="255904"/>
          </a:xfrm>
          <a:custGeom>
            <a:avLst/>
            <a:gdLst/>
            <a:ahLst/>
            <a:cxnLst/>
            <a:rect l="l" t="t" r="r" b="b"/>
            <a:pathLst>
              <a:path w="676910" h="255905">
                <a:moveTo>
                  <a:pt x="21926" y="209549"/>
                </a:moveTo>
                <a:lnTo>
                  <a:pt x="9820" y="209549"/>
                </a:lnTo>
                <a:lnTo>
                  <a:pt x="5705" y="208408"/>
                </a:lnTo>
                <a:lnTo>
                  <a:pt x="1142" y="203845"/>
                </a:lnTo>
                <a:lnTo>
                  <a:pt x="0" y="199280"/>
                </a:lnTo>
                <a:lnTo>
                  <a:pt x="60" y="185141"/>
                </a:lnTo>
                <a:lnTo>
                  <a:pt x="1142" y="180726"/>
                </a:lnTo>
                <a:lnTo>
                  <a:pt x="5800" y="176063"/>
                </a:lnTo>
                <a:lnTo>
                  <a:pt x="10067" y="174872"/>
                </a:lnTo>
                <a:lnTo>
                  <a:pt x="22174" y="174872"/>
                </a:lnTo>
                <a:lnTo>
                  <a:pt x="26288" y="176014"/>
                </a:lnTo>
                <a:lnTo>
                  <a:pt x="30851" y="180578"/>
                </a:lnTo>
                <a:lnTo>
                  <a:pt x="31994" y="185141"/>
                </a:lnTo>
                <a:lnTo>
                  <a:pt x="31931" y="199280"/>
                </a:lnTo>
                <a:lnTo>
                  <a:pt x="30803" y="203746"/>
                </a:lnTo>
                <a:lnTo>
                  <a:pt x="26146" y="208408"/>
                </a:lnTo>
                <a:lnTo>
                  <a:pt x="21926" y="209549"/>
                </a:lnTo>
                <a:close/>
              </a:path>
              <a:path w="676910" h="255905">
                <a:moveTo>
                  <a:pt x="164258" y="209102"/>
                </a:moveTo>
                <a:lnTo>
                  <a:pt x="159295" y="209102"/>
                </a:lnTo>
                <a:lnTo>
                  <a:pt x="157209" y="208954"/>
                </a:lnTo>
                <a:lnTo>
                  <a:pt x="155523" y="208657"/>
                </a:lnTo>
                <a:lnTo>
                  <a:pt x="153933" y="208458"/>
                </a:lnTo>
                <a:lnTo>
                  <a:pt x="148970" y="205134"/>
                </a:lnTo>
                <a:lnTo>
                  <a:pt x="148970" y="22671"/>
                </a:lnTo>
                <a:lnTo>
                  <a:pt x="150018" y="19844"/>
                </a:lnTo>
                <a:lnTo>
                  <a:pt x="154180" y="16470"/>
                </a:lnTo>
                <a:lnTo>
                  <a:pt x="156514" y="15626"/>
                </a:lnTo>
                <a:lnTo>
                  <a:pt x="204482" y="15626"/>
                </a:lnTo>
                <a:lnTo>
                  <a:pt x="208454" y="15825"/>
                </a:lnTo>
                <a:lnTo>
                  <a:pt x="212226" y="16222"/>
                </a:lnTo>
                <a:lnTo>
                  <a:pt x="216093" y="16520"/>
                </a:lnTo>
                <a:lnTo>
                  <a:pt x="220608" y="17264"/>
                </a:lnTo>
                <a:lnTo>
                  <a:pt x="225770" y="18454"/>
                </a:lnTo>
                <a:lnTo>
                  <a:pt x="231028" y="19546"/>
                </a:lnTo>
                <a:lnTo>
                  <a:pt x="236333" y="21679"/>
                </a:lnTo>
                <a:lnTo>
                  <a:pt x="241696" y="24854"/>
                </a:lnTo>
                <a:lnTo>
                  <a:pt x="247154" y="27930"/>
                </a:lnTo>
                <a:lnTo>
                  <a:pt x="251764" y="31750"/>
                </a:lnTo>
                <a:lnTo>
                  <a:pt x="255905" y="36760"/>
                </a:lnTo>
                <a:lnTo>
                  <a:pt x="174573" y="36760"/>
                </a:lnTo>
                <a:lnTo>
                  <a:pt x="174573" y="114002"/>
                </a:lnTo>
                <a:lnTo>
                  <a:pt x="253061" y="114002"/>
                </a:lnTo>
                <a:lnTo>
                  <a:pt x="248840" y="117871"/>
                </a:lnTo>
                <a:lnTo>
                  <a:pt x="242982" y="123328"/>
                </a:lnTo>
                <a:lnTo>
                  <a:pt x="205066" y="134707"/>
                </a:lnTo>
                <a:lnTo>
                  <a:pt x="196452" y="134987"/>
                </a:lnTo>
                <a:lnTo>
                  <a:pt x="174573" y="134987"/>
                </a:lnTo>
                <a:lnTo>
                  <a:pt x="174573" y="205134"/>
                </a:lnTo>
                <a:lnTo>
                  <a:pt x="174326" y="205829"/>
                </a:lnTo>
                <a:lnTo>
                  <a:pt x="173830" y="206424"/>
                </a:lnTo>
                <a:lnTo>
                  <a:pt x="173430" y="207019"/>
                </a:lnTo>
                <a:lnTo>
                  <a:pt x="167877" y="208657"/>
                </a:lnTo>
                <a:lnTo>
                  <a:pt x="166287" y="208954"/>
                </a:lnTo>
                <a:lnTo>
                  <a:pt x="164258" y="209102"/>
                </a:lnTo>
                <a:close/>
              </a:path>
              <a:path w="676910" h="255905">
                <a:moveTo>
                  <a:pt x="253061" y="114002"/>
                </a:moveTo>
                <a:lnTo>
                  <a:pt x="205377" y="114002"/>
                </a:lnTo>
                <a:lnTo>
                  <a:pt x="211778" y="113010"/>
                </a:lnTo>
                <a:lnTo>
                  <a:pt x="221998" y="109041"/>
                </a:lnTo>
                <a:lnTo>
                  <a:pt x="240353" y="79870"/>
                </a:lnTo>
                <a:lnTo>
                  <a:pt x="240353" y="66278"/>
                </a:lnTo>
                <a:lnTo>
                  <a:pt x="238867" y="59730"/>
                </a:lnTo>
                <a:lnTo>
                  <a:pt x="235886" y="54471"/>
                </a:lnTo>
                <a:lnTo>
                  <a:pt x="233009" y="49212"/>
                </a:lnTo>
                <a:lnTo>
                  <a:pt x="229390" y="45293"/>
                </a:lnTo>
                <a:lnTo>
                  <a:pt x="225027" y="42713"/>
                </a:lnTo>
                <a:lnTo>
                  <a:pt x="220760" y="40134"/>
                </a:lnTo>
                <a:lnTo>
                  <a:pt x="216293" y="38497"/>
                </a:lnTo>
                <a:lnTo>
                  <a:pt x="207063" y="37108"/>
                </a:lnTo>
                <a:lnTo>
                  <a:pt x="202605" y="36760"/>
                </a:lnTo>
                <a:lnTo>
                  <a:pt x="255905" y="36760"/>
                </a:lnTo>
                <a:lnTo>
                  <a:pt x="259308" y="40878"/>
                </a:lnTo>
                <a:lnTo>
                  <a:pt x="262184" y="46186"/>
                </a:lnTo>
                <a:lnTo>
                  <a:pt x="264165" y="52238"/>
                </a:lnTo>
                <a:lnTo>
                  <a:pt x="266251" y="58191"/>
                </a:lnTo>
                <a:lnTo>
                  <a:pt x="267290" y="64789"/>
                </a:lnTo>
                <a:lnTo>
                  <a:pt x="267202" y="74116"/>
                </a:lnTo>
                <a:lnTo>
                  <a:pt x="266993" y="79074"/>
                </a:lnTo>
                <a:lnTo>
                  <a:pt x="254793" y="112414"/>
                </a:lnTo>
                <a:lnTo>
                  <a:pt x="253061" y="114002"/>
                </a:lnTo>
                <a:close/>
              </a:path>
              <a:path w="676910" h="255905">
                <a:moveTo>
                  <a:pt x="360358" y="143321"/>
                </a:moveTo>
                <a:lnTo>
                  <a:pt x="294674" y="143321"/>
                </a:lnTo>
                <a:lnTo>
                  <a:pt x="293340" y="142577"/>
                </a:lnTo>
                <a:lnTo>
                  <a:pt x="292445" y="141088"/>
                </a:lnTo>
                <a:lnTo>
                  <a:pt x="291550" y="139501"/>
                </a:lnTo>
                <a:lnTo>
                  <a:pt x="291119" y="136921"/>
                </a:lnTo>
                <a:lnTo>
                  <a:pt x="291102" y="129281"/>
                </a:lnTo>
                <a:lnTo>
                  <a:pt x="291550" y="126652"/>
                </a:lnTo>
                <a:lnTo>
                  <a:pt x="293340" y="123676"/>
                </a:lnTo>
                <a:lnTo>
                  <a:pt x="294674" y="122932"/>
                </a:lnTo>
                <a:lnTo>
                  <a:pt x="359463" y="122932"/>
                </a:lnTo>
                <a:lnTo>
                  <a:pt x="360158" y="123080"/>
                </a:lnTo>
                <a:lnTo>
                  <a:pt x="360758" y="123378"/>
                </a:lnTo>
                <a:lnTo>
                  <a:pt x="361453" y="123676"/>
                </a:lnTo>
                <a:lnTo>
                  <a:pt x="361996" y="124271"/>
                </a:lnTo>
                <a:lnTo>
                  <a:pt x="362396" y="125164"/>
                </a:lnTo>
                <a:lnTo>
                  <a:pt x="362892" y="125958"/>
                </a:lnTo>
                <a:lnTo>
                  <a:pt x="363235" y="127000"/>
                </a:lnTo>
                <a:lnTo>
                  <a:pt x="363435" y="128290"/>
                </a:lnTo>
                <a:lnTo>
                  <a:pt x="363730" y="129579"/>
                </a:lnTo>
                <a:lnTo>
                  <a:pt x="363882" y="131167"/>
                </a:lnTo>
                <a:lnTo>
                  <a:pt x="363882" y="136921"/>
                </a:lnTo>
                <a:lnTo>
                  <a:pt x="363435" y="139600"/>
                </a:lnTo>
                <a:lnTo>
                  <a:pt x="361644" y="142577"/>
                </a:lnTo>
                <a:lnTo>
                  <a:pt x="360358" y="143321"/>
                </a:lnTo>
                <a:close/>
              </a:path>
              <a:path w="676910" h="255905">
                <a:moveTo>
                  <a:pt x="403421" y="65385"/>
                </a:moveTo>
                <a:lnTo>
                  <a:pt x="400096" y="52535"/>
                </a:lnTo>
                <a:lnTo>
                  <a:pt x="400192" y="51345"/>
                </a:lnTo>
                <a:lnTo>
                  <a:pt x="448712" y="16073"/>
                </a:lnTo>
                <a:lnTo>
                  <a:pt x="449112" y="15776"/>
                </a:lnTo>
                <a:lnTo>
                  <a:pt x="454370" y="14436"/>
                </a:lnTo>
                <a:lnTo>
                  <a:pt x="455560" y="14436"/>
                </a:lnTo>
                <a:lnTo>
                  <a:pt x="456751" y="14337"/>
                </a:lnTo>
                <a:lnTo>
                  <a:pt x="458237" y="14287"/>
                </a:lnTo>
                <a:lnTo>
                  <a:pt x="462409" y="14287"/>
                </a:lnTo>
                <a:lnTo>
                  <a:pt x="464390" y="14386"/>
                </a:lnTo>
                <a:lnTo>
                  <a:pt x="467562" y="14783"/>
                </a:lnTo>
                <a:lnTo>
                  <a:pt x="468800" y="15081"/>
                </a:lnTo>
                <a:lnTo>
                  <a:pt x="469695" y="15478"/>
                </a:lnTo>
                <a:lnTo>
                  <a:pt x="470591" y="15776"/>
                </a:lnTo>
                <a:lnTo>
                  <a:pt x="471181" y="16222"/>
                </a:lnTo>
                <a:lnTo>
                  <a:pt x="471486" y="16818"/>
                </a:lnTo>
                <a:lnTo>
                  <a:pt x="471781" y="17313"/>
                </a:lnTo>
                <a:lnTo>
                  <a:pt x="471934" y="17859"/>
                </a:lnTo>
                <a:lnTo>
                  <a:pt x="471934" y="41226"/>
                </a:lnTo>
                <a:lnTo>
                  <a:pt x="446331" y="41226"/>
                </a:lnTo>
                <a:lnTo>
                  <a:pt x="409126" y="63401"/>
                </a:lnTo>
                <a:lnTo>
                  <a:pt x="407240" y="64392"/>
                </a:lnTo>
                <a:lnTo>
                  <a:pt x="405697" y="64987"/>
                </a:lnTo>
                <a:lnTo>
                  <a:pt x="403421" y="65385"/>
                </a:lnTo>
                <a:close/>
              </a:path>
              <a:path w="676910" h="255905">
                <a:moveTo>
                  <a:pt x="471934" y="187671"/>
                </a:moveTo>
                <a:lnTo>
                  <a:pt x="446331" y="187671"/>
                </a:lnTo>
                <a:lnTo>
                  <a:pt x="446331" y="41226"/>
                </a:lnTo>
                <a:lnTo>
                  <a:pt x="471934" y="41226"/>
                </a:lnTo>
                <a:lnTo>
                  <a:pt x="471934" y="187671"/>
                </a:lnTo>
                <a:close/>
              </a:path>
              <a:path w="676910" h="255905">
                <a:moveTo>
                  <a:pt x="507452" y="208210"/>
                </a:moveTo>
                <a:lnTo>
                  <a:pt x="405449" y="208210"/>
                </a:lnTo>
                <a:lnTo>
                  <a:pt x="404811" y="208061"/>
                </a:lnTo>
                <a:lnTo>
                  <a:pt x="400792" y="199975"/>
                </a:lnTo>
                <a:lnTo>
                  <a:pt x="400792" y="196304"/>
                </a:lnTo>
                <a:lnTo>
                  <a:pt x="403916" y="188416"/>
                </a:lnTo>
                <a:lnTo>
                  <a:pt x="404611" y="187920"/>
                </a:lnTo>
                <a:lnTo>
                  <a:pt x="405354" y="187671"/>
                </a:lnTo>
                <a:lnTo>
                  <a:pt x="507548" y="187671"/>
                </a:lnTo>
                <a:lnTo>
                  <a:pt x="508291" y="187920"/>
                </a:lnTo>
                <a:lnTo>
                  <a:pt x="508986" y="188416"/>
                </a:lnTo>
                <a:lnTo>
                  <a:pt x="509681" y="188812"/>
                </a:lnTo>
                <a:lnTo>
                  <a:pt x="510224" y="189458"/>
                </a:lnTo>
                <a:lnTo>
                  <a:pt x="510624" y="190351"/>
                </a:lnTo>
                <a:lnTo>
                  <a:pt x="511120" y="191144"/>
                </a:lnTo>
                <a:lnTo>
                  <a:pt x="511472" y="192186"/>
                </a:lnTo>
                <a:lnTo>
                  <a:pt x="511662" y="193476"/>
                </a:lnTo>
                <a:lnTo>
                  <a:pt x="511967" y="194765"/>
                </a:lnTo>
                <a:lnTo>
                  <a:pt x="512110" y="196304"/>
                </a:lnTo>
                <a:lnTo>
                  <a:pt x="512110" y="199975"/>
                </a:lnTo>
                <a:lnTo>
                  <a:pt x="508091" y="208061"/>
                </a:lnTo>
                <a:lnTo>
                  <a:pt x="507452" y="208210"/>
                </a:lnTo>
                <a:close/>
              </a:path>
              <a:path w="676910" h="255905">
                <a:moveTo>
                  <a:pt x="585481" y="255835"/>
                </a:moveTo>
                <a:lnTo>
                  <a:pt x="544952" y="255835"/>
                </a:lnTo>
                <a:lnTo>
                  <a:pt x="543866" y="255140"/>
                </a:lnTo>
                <a:lnTo>
                  <a:pt x="543066" y="253752"/>
                </a:lnTo>
                <a:lnTo>
                  <a:pt x="542371" y="252461"/>
                </a:lnTo>
                <a:lnTo>
                  <a:pt x="542051" y="250328"/>
                </a:lnTo>
                <a:lnTo>
                  <a:pt x="542076" y="243780"/>
                </a:lnTo>
                <a:lnTo>
                  <a:pt x="545648" y="237827"/>
                </a:lnTo>
                <a:lnTo>
                  <a:pt x="570603" y="237827"/>
                </a:lnTo>
                <a:lnTo>
                  <a:pt x="570603" y="18157"/>
                </a:lnTo>
                <a:lnTo>
                  <a:pt x="544952" y="18157"/>
                </a:lnTo>
                <a:lnTo>
                  <a:pt x="543866" y="17463"/>
                </a:lnTo>
                <a:lnTo>
                  <a:pt x="543066" y="16073"/>
                </a:lnTo>
                <a:lnTo>
                  <a:pt x="542371" y="14684"/>
                </a:lnTo>
                <a:lnTo>
                  <a:pt x="542028" y="12402"/>
                </a:lnTo>
                <a:lnTo>
                  <a:pt x="542076" y="6152"/>
                </a:lnTo>
                <a:lnTo>
                  <a:pt x="545648" y="0"/>
                </a:lnTo>
                <a:lnTo>
                  <a:pt x="585481" y="0"/>
                </a:lnTo>
                <a:lnTo>
                  <a:pt x="586624" y="199"/>
                </a:lnTo>
                <a:lnTo>
                  <a:pt x="587719" y="595"/>
                </a:lnTo>
                <a:lnTo>
                  <a:pt x="588910" y="893"/>
                </a:lnTo>
                <a:lnTo>
                  <a:pt x="589948" y="1488"/>
                </a:lnTo>
                <a:lnTo>
                  <a:pt x="590844" y="2381"/>
                </a:lnTo>
                <a:lnTo>
                  <a:pt x="591739" y="3175"/>
                </a:lnTo>
                <a:lnTo>
                  <a:pt x="592434" y="4266"/>
                </a:lnTo>
                <a:lnTo>
                  <a:pt x="592930" y="5655"/>
                </a:lnTo>
                <a:lnTo>
                  <a:pt x="593520" y="6945"/>
                </a:lnTo>
                <a:lnTo>
                  <a:pt x="593815" y="8533"/>
                </a:lnTo>
                <a:lnTo>
                  <a:pt x="593815" y="247401"/>
                </a:lnTo>
                <a:lnTo>
                  <a:pt x="593520" y="249039"/>
                </a:lnTo>
                <a:lnTo>
                  <a:pt x="592930" y="250328"/>
                </a:lnTo>
                <a:lnTo>
                  <a:pt x="592434" y="251717"/>
                </a:lnTo>
                <a:lnTo>
                  <a:pt x="591739" y="252809"/>
                </a:lnTo>
                <a:lnTo>
                  <a:pt x="589948" y="254397"/>
                </a:lnTo>
                <a:lnTo>
                  <a:pt x="588910" y="254941"/>
                </a:lnTo>
                <a:lnTo>
                  <a:pt x="587719" y="255239"/>
                </a:lnTo>
                <a:lnTo>
                  <a:pt x="586624" y="255637"/>
                </a:lnTo>
                <a:lnTo>
                  <a:pt x="585481" y="255835"/>
                </a:lnTo>
                <a:close/>
              </a:path>
              <a:path w="676910" h="255905">
                <a:moveTo>
                  <a:pt x="666501" y="209549"/>
                </a:moveTo>
                <a:lnTo>
                  <a:pt x="654394" y="209549"/>
                </a:lnTo>
                <a:lnTo>
                  <a:pt x="650279" y="208408"/>
                </a:lnTo>
                <a:lnTo>
                  <a:pt x="645707" y="203845"/>
                </a:lnTo>
                <a:lnTo>
                  <a:pt x="644574" y="199280"/>
                </a:lnTo>
                <a:lnTo>
                  <a:pt x="644634" y="185141"/>
                </a:lnTo>
                <a:lnTo>
                  <a:pt x="645707" y="180726"/>
                </a:lnTo>
                <a:lnTo>
                  <a:pt x="650375" y="176063"/>
                </a:lnTo>
                <a:lnTo>
                  <a:pt x="654642" y="174872"/>
                </a:lnTo>
                <a:lnTo>
                  <a:pt x="666748" y="174872"/>
                </a:lnTo>
                <a:lnTo>
                  <a:pt x="670863" y="176014"/>
                </a:lnTo>
                <a:lnTo>
                  <a:pt x="675425" y="180578"/>
                </a:lnTo>
                <a:lnTo>
                  <a:pt x="676568" y="185141"/>
                </a:lnTo>
                <a:lnTo>
                  <a:pt x="676506" y="199280"/>
                </a:lnTo>
                <a:lnTo>
                  <a:pt x="675378" y="203746"/>
                </a:lnTo>
                <a:lnTo>
                  <a:pt x="670711" y="208408"/>
                </a:lnTo>
                <a:lnTo>
                  <a:pt x="666501" y="209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5649" y="2875702"/>
            <a:ext cx="20955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●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●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6647" y="3000616"/>
            <a:ext cx="808355" cy="307340"/>
            <a:chOff x="626647" y="3000616"/>
            <a:chExt cx="808355" cy="307340"/>
          </a:xfrm>
        </p:grpSpPr>
        <p:sp>
          <p:nvSpPr>
            <p:cNvPr id="11" name="object 11"/>
            <p:cNvSpPr/>
            <p:nvPr/>
          </p:nvSpPr>
          <p:spPr>
            <a:xfrm>
              <a:off x="626647" y="3000616"/>
              <a:ext cx="601345" cy="194310"/>
            </a:xfrm>
            <a:custGeom>
              <a:avLst/>
              <a:gdLst/>
              <a:ahLst/>
              <a:cxnLst/>
              <a:rect l="l" t="t" r="r" b="b"/>
              <a:pathLst>
                <a:path w="601344" h="194310">
                  <a:moveTo>
                    <a:pt x="102741" y="192585"/>
                  </a:moveTo>
                  <a:lnTo>
                    <a:pt x="7242" y="192585"/>
                  </a:lnTo>
                  <a:lnTo>
                    <a:pt x="5060" y="191842"/>
                  </a:lnTo>
                  <a:lnTo>
                    <a:pt x="2976" y="190356"/>
                  </a:lnTo>
                  <a:lnTo>
                    <a:pt x="992" y="188766"/>
                  </a:lnTo>
                  <a:lnTo>
                    <a:pt x="0" y="186041"/>
                  </a:lnTo>
                  <a:lnTo>
                    <a:pt x="0" y="6553"/>
                  </a:lnTo>
                  <a:lnTo>
                    <a:pt x="992" y="3876"/>
                  </a:lnTo>
                  <a:lnTo>
                    <a:pt x="5060" y="800"/>
                  </a:lnTo>
                  <a:lnTo>
                    <a:pt x="7242" y="0"/>
                  </a:lnTo>
                  <a:lnTo>
                    <a:pt x="101699" y="0"/>
                  </a:lnTo>
                  <a:lnTo>
                    <a:pt x="102393" y="200"/>
                  </a:lnTo>
                  <a:lnTo>
                    <a:pt x="102988" y="600"/>
                  </a:lnTo>
                  <a:lnTo>
                    <a:pt x="103683" y="990"/>
                  </a:lnTo>
                  <a:lnTo>
                    <a:pt x="104229" y="1638"/>
                  </a:lnTo>
                  <a:lnTo>
                    <a:pt x="105022" y="3428"/>
                  </a:lnTo>
                  <a:lnTo>
                    <a:pt x="105320" y="4562"/>
                  </a:lnTo>
                  <a:lnTo>
                    <a:pt x="105518" y="5953"/>
                  </a:lnTo>
                  <a:lnTo>
                    <a:pt x="105816" y="7248"/>
                  </a:lnTo>
                  <a:lnTo>
                    <a:pt x="105965" y="8886"/>
                  </a:lnTo>
                  <a:lnTo>
                    <a:pt x="105965" y="12649"/>
                  </a:lnTo>
                  <a:lnTo>
                    <a:pt x="105816" y="14239"/>
                  </a:lnTo>
                  <a:lnTo>
                    <a:pt x="105518" y="15630"/>
                  </a:lnTo>
                  <a:lnTo>
                    <a:pt x="105320" y="16916"/>
                  </a:lnTo>
                  <a:lnTo>
                    <a:pt x="102988" y="20688"/>
                  </a:lnTo>
                  <a:lnTo>
                    <a:pt x="102393" y="21088"/>
                  </a:lnTo>
                  <a:lnTo>
                    <a:pt x="101699" y="21288"/>
                  </a:lnTo>
                  <a:lnTo>
                    <a:pt x="25598" y="21288"/>
                  </a:lnTo>
                  <a:lnTo>
                    <a:pt x="25598" y="81705"/>
                  </a:lnTo>
                  <a:lnTo>
                    <a:pt x="90983" y="81705"/>
                  </a:lnTo>
                  <a:lnTo>
                    <a:pt x="91677" y="81952"/>
                  </a:lnTo>
                  <a:lnTo>
                    <a:pt x="92273" y="82457"/>
                  </a:lnTo>
                  <a:lnTo>
                    <a:pt x="92967" y="82848"/>
                  </a:lnTo>
                  <a:lnTo>
                    <a:pt x="93513" y="83448"/>
                  </a:lnTo>
                  <a:lnTo>
                    <a:pt x="93910" y="84238"/>
                  </a:lnTo>
                  <a:lnTo>
                    <a:pt x="94406" y="85029"/>
                  </a:lnTo>
                  <a:lnTo>
                    <a:pt x="94753" y="86124"/>
                  </a:lnTo>
                  <a:lnTo>
                    <a:pt x="95150" y="88906"/>
                  </a:lnTo>
                  <a:lnTo>
                    <a:pt x="95150" y="95745"/>
                  </a:lnTo>
                  <a:lnTo>
                    <a:pt x="94753" y="98326"/>
                  </a:lnTo>
                  <a:lnTo>
                    <a:pt x="94406" y="99374"/>
                  </a:lnTo>
                  <a:lnTo>
                    <a:pt x="93910" y="100164"/>
                  </a:lnTo>
                  <a:lnTo>
                    <a:pt x="93513" y="100955"/>
                  </a:lnTo>
                  <a:lnTo>
                    <a:pt x="92967" y="101555"/>
                  </a:lnTo>
                  <a:lnTo>
                    <a:pt x="92273" y="101945"/>
                  </a:lnTo>
                  <a:lnTo>
                    <a:pt x="91677" y="102250"/>
                  </a:lnTo>
                  <a:lnTo>
                    <a:pt x="90983" y="102393"/>
                  </a:lnTo>
                  <a:lnTo>
                    <a:pt x="25598" y="102393"/>
                  </a:lnTo>
                  <a:lnTo>
                    <a:pt x="25598" y="171306"/>
                  </a:lnTo>
                  <a:lnTo>
                    <a:pt x="102741" y="171306"/>
                  </a:lnTo>
                  <a:lnTo>
                    <a:pt x="103435" y="171497"/>
                  </a:lnTo>
                  <a:lnTo>
                    <a:pt x="104030" y="171897"/>
                  </a:lnTo>
                  <a:lnTo>
                    <a:pt x="104725" y="172297"/>
                  </a:lnTo>
                  <a:lnTo>
                    <a:pt x="105320" y="172945"/>
                  </a:lnTo>
                  <a:lnTo>
                    <a:pt x="105816" y="173830"/>
                  </a:lnTo>
                  <a:lnTo>
                    <a:pt x="106313" y="174631"/>
                  </a:lnTo>
                  <a:lnTo>
                    <a:pt x="106659" y="175716"/>
                  </a:lnTo>
                  <a:lnTo>
                    <a:pt x="107056" y="178393"/>
                  </a:lnTo>
                  <a:lnTo>
                    <a:pt x="106960" y="186041"/>
                  </a:lnTo>
                  <a:lnTo>
                    <a:pt x="104030" y="191995"/>
                  </a:lnTo>
                  <a:lnTo>
                    <a:pt x="103435" y="192385"/>
                  </a:lnTo>
                  <a:lnTo>
                    <a:pt x="102741" y="192585"/>
                  </a:lnTo>
                  <a:close/>
                </a:path>
                <a:path w="601344" h="194310">
                  <a:moveTo>
                    <a:pt x="144462" y="193480"/>
                  </a:moveTo>
                  <a:lnTo>
                    <a:pt x="138806" y="193480"/>
                  </a:lnTo>
                  <a:lnTo>
                    <a:pt x="136425" y="193328"/>
                  </a:lnTo>
                  <a:lnTo>
                    <a:pt x="134540" y="193033"/>
                  </a:lnTo>
                  <a:lnTo>
                    <a:pt x="132754" y="192833"/>
                  </a:lnTo>
                  <a:lnTo>
                    <a:pt x="131415" y="192433"/>
                  </a:lnTo>
                  <a:lnTo>
                    <a:pt x="130521" y="191842"/>
                  </a:lnTo>
                  <a:lnTo>
                    <a:pt x="129728" y="191242"/>
                  </a:lnTo>
                  <a:lnTo>
                    <a:pt x="129412" y="190652"/>
                  </a:lnTo>
                  <a:lnTo>
                    <a:pt x="129430" y="188613"/>
                  </a:lnTo>
                  <a:lnTo>
                    <a:pt x="129926" y="187423"/>
                  </a:lnTo>
                  <a:lnTo>
                    <a:pt x="172491" y="120700"/>
                  </a:lnTo>
                  <a:lnTo>
                    <a:pt x="133051" y="57749"/>
                  </a:lnTo>
                  <a:lnTo>
                    <a:pt x="132258" y="56359"/>
                  </a:lnTo>
                  <a:lnTo>
                    <a:pt x="131811" y="55216"/>
                  </a:lnTo>
                  <a:lnTo>
                    <a:pt x="131712" y="53330"/>
                  </a:lnTo>
                  <a:lnTo>
                    <a:pt x="132159" y="52539"/>
                  </a:lnTo>
                  <a:lnTo>
                    <a:pt x="134044" y="51244"/>
                  </a:lnTo>
                  <a:lnTo>
                    <a:pt x="135483" y="50806"/>
                  </a:lnTo>
                  <a:lnTo>
                    <a:pt x="139352" y="50406"/>
                  </a:lnTo>
                  <a:lnTo>
                    <a:pt x="141931" y="50310"/>
                  </a:lnTo>
                  <a:lnTo>
                    <a:pt x="147984" y="50310"/>
                  </a:lnTo>
                  <a:lnTo>
                    <a:pt x="150267" y="50406"/>
                  </a:lnTo>
                  <a:lnTo>
                    <a:pt x="151952" y="50606"/>
                  </a:lnTo>
                  <a:lnTo>
                    <a:pt x="153738" y="50701"/>
                  </a:lnTo>
                  <a:lnTo>
                    <a:pt x="161026" y="56359"/>
                  </a:lnTo>
                  <a:lnTo>
                    <a:pt x="190201" y="104031"/>
                  </a:lnTo>
                  <a:lnTo>
                    <a:pt x="216147" y="104031"/>
                  </a:lnTo>
                  <a:lnTo>
                    <a:pt x="206126" y="119957"/>
                  </a:lnTo>
                  <a:lnTo>
                    <a:pt x="216282" y="136178"/>
                  </a:lnTo>
                  <a:lnTo>
                    <a:pt x="188266" y="136178"/>
                  </a:lnTo>
                  <a:lnTo>
                    <a:pt x="156268" y="189309"/>
                  </a:lnTo>
                  <a:lnTo>
                    <a:pt x="155872" y="190004"/>
                  </a:lnTo>
                  <a:lnTo>
                    <a:pt x="155376" y="190652"/>
                  </a:lnTo>
                  <a:lnTo>
                    <a:pt x="148381" y="193185"/>
                  </a:lnTo>
                  <a:lnTo>
                    <a:pt x="146694" y="193376"/>
                  </a:lnTo>
                  <a:lnTo>
                    <a:pt x="144462" y="193480"/>
                  </a:lnTo>
                  <a:close/>
                </a:path>
                <a:path w="601344" h="194310">
                  <a:moveTo>
                    <a:pt x="216147" y="104031"/>
                  </a:moveTo>
                  <a:lnTo>
                    <a:pt x="190201" y="104031"/>
                  </a:lnTo>
                  <a:lnTo>
                    <a:pt x="221158" y="54178"/>
                  </a:lnTo>
                  <a:lnTo>
                    <a:pt x="224432" y="51349"/>
                  </a:lnTo>
                  <a:lnTo>
                    <a:pt x="225324" y="50949"/>
                  </a:lnTo>
                  <a:lnTo>
                    <a:pt x="226516" y="50701"/>
                  </a:lnTo>
                  <a:lnTo>
                    <a:pt x="228004" y="50606"/>
                  </a:lnTo>
                  <a:lnTo>
                    <a:pt x="229592" y="50406"/>
                  </a:lnTo>
                  <a:lnTo>
                    <a:pt x="231724" y="50310"/>
                  </a:lnTo>
                  <a:lnTo>
                    <a:pt x="237281" y="50310"/>
                  </a:lnTo>
                  <a:lnTo>
                    <a:pt x="239612" y="50406"/>
                  </a:lnTo>
                  <a:lnTo>
                    <a:pt x="243284" y="50806"/>
                  </a:lnTo>
                  <a:lnTo>
                    <a:pt x="244672" y="51196"/>
                  </a:lnTo>
                  <a:lnTo>
                    <a:pt x="245565" y="51796"/>
                  </a:lnTo>
                  <a:lnTo>
                    <a:pt x="246458" y="52292"/>
                  </a:lnTo>
                  <a:lnTo>
                    <a:pt x="246774" y="52882"/>
                  </a:lnTo>
                  <a:lnTo>
                    <a:pt x="246657" y="55016"/>
                  </a:lnTo>
                  <a:lnTo>
                    <a:pt x="246161" y="56254"/>
                  </a:lnTo>
                  <a:lnTo>
                    <a:pt x="245268" y="57749"/>
                  </a:lnTo>
                  <a:lnTo>
                    <a:pt x="216147" y="104031"/>
                  </a:lnTo>
                  <a:close/>
                </a:path>
                <a:path w="601344" h="194310">
                  <a:moveTo>
                    <a:pt x="238521" y="193480"/>
                  </a:moveTo>
                  <a:lnTo>
                    <a:pt x="232469" y="193480"/>
                  </a:lnTo>
                  <a:lnTo>
                    <a:pt x="230088" y="193376"/>
                  </a:lnTo>
                  <a:lnTo>
                    <a:pt x="228301" y="193185"/>
                  </a:lnTo>
                  <a:lnTo>
                    <a:pt x="226615" y="193080"/>
                  </a:lnTo>
                  <a:lnTo>
                    <a:pt x="220413" y="189309"/>
                  </a:lnTo>
                  <a:lnTo>
                    <a:pt x="188266" y="136178"/>
                  </a:lnTo>
                  <a:lnTo>
                    <a:pt x="216282" y="136178"/>
                  </a:lnTo>
                  <a:lnTo>
                    <a:pt x="247500" y="186041"/>
                  </a:lnTo>
                  <a:lnTo>
                    <a:pt x="248294" y="187423"/>
                  </a:lnTo>
                  <a:lnTo>
                    <a:pt x="248691" y="188613"/>
                  </a:lnTo>
                  <a:lnTo>
                    <a:pt x="248589" y="190652"/>
                  </a:lnTo>
                  <a:lnTo>
                    <a:pt x="248195" y="191242"/>
                  </a:lnTo>
                  <a:lnTo>
                    <a:pt x="247202" y="191842"/>
                  </a:lnTo>
                  <a:lnTo>
                    <a:pt x="246310" y="192433"/>
                  </a:lnTo>
                  <a:lnTo>
                    <a:pt x="244871" y="192833"/>
                  </a:lnTo>
                  <a:lnTo>
                    <a:pt x="242887" y="193033"/>
                  </a:lnTo>
                  <a:lnTo>
                    <a:pt x="241002" y="193328"/>
                  </a:lnTo>
                  <a:lnTo>
                    <a:pt x="238521" y="193480"/>
                  </a:lnTo>
                  <a:close/>
                </a:path>
                <a:path w="601344" h="194310">
                  <a:moveTo>
                    <a:pt x="370680" y="90487"/>
                  </a:moveTo>
                  <a:lnTo>
                    <a:pt x="364429" y="90487"/>
                  </a:lnTo>
                  <a:lnTo>
                    <a:pt x="361850" y="90239"/>
                  </a:lnTo>
                  <a:lnTo>
                    <a:pt x="351977" y="76695"/>
                  </a:lnTo>
                  <a:lnTo>
                    <a:pt x="351977" y="70151"/>
                  </a:lnTo>
                  <a:lnTo>
                    <a:pt x="355103" y="59835"/>
                  </a:lnTo>
                  <a:lnTo>
                    <a:pt x="356293" y="58445"/>
                  </a:lnTo>
                  <a:lnTo>
                    <a:pt x="357881" y="57502"/>
                  </a:lnTo>
                  <a:lnTo>
                    <a:pt x="359865" y="57007"/>
                  </a:lnTo>
                  <a:lnTo>
                    <a:pt x="361850" y="56406"/>
                  </a:lnTo>
                  <a:lnTo>
                    <a:pt x="364429" y="56111"/>
                  </a:lnTo>
                  <a:lnTo>
                    <a:pt x="370680" y="56111"/>
                  </a:lnTo>
                  <a:lnTo>
                    <a:pt x="373210" y="56406"/>
                  </a:lnTo>
                  <a:lnTo>
                    <a:pt x="375194" y="57007"/>
                  </a:lnTo>
                  <a:lnTo>
                    <a:pt x="377179" y="57502"/>
                  </a:lnTo>
                  <a:lnTo>
                    <a:pt x="378766" y="58445"/>
                  </a:lnTo>
                  <a:lnTo>
                    <a:pt x="379957" y="59835"/>
                  </a:lnTo>
                  <a:lnTo>
                    <a:pt x="381246" y="61121"/>
                  </a:lnTo>
                  <a:lnTo>
                    <a:pt x="382090" y="62902"/>
                  </a:lnTo>
                  <a:lnTo>
                    <a:pt x="382487" y="65188"/>
                  </a:lnTo>
                  <a:lnTo>
                    <a:pt x="382983" y="67370"/>
                  </a:lnTo>
                  <a:lnTo>
                    <a:pt x="383231" y="70151"/>
                  </a:lnTo>
                  <a:lnTo>
                    <a:pt x="383231" y="76695"/>
                  </a:lnTo>
                  <a:lnTo>
                    <a:pt x="382983" y="79381"/>
                  </a:lnTo>
                  <a:lnTo>
                    <a:pt x="382487" y="81562"/>
                  </a:lnTo>
                  <a:lnTo>
                    <a:pt x="382090" y="83743"/>
                  </a:lnTo>
                  <a:lnTo>
                    <a:pt x="373210" y="90239"/>
                  </a:lnTo>
                  <a:lnTo>
                    <a:pt x="370680" y="90487"/>
                  </a:lnTo>
                  <a:close/>
                </a:path>
                <a:path w="601344" h="194310">
                  <a:moveTo>
                    <a:pt x="370680" y="193928"/>
                  </a:moveTo>
                  <a:lnTo>
                    <a:pt x="364429" y="193928"/>
                  </a:lnTo>
                  <a:lnTo>
                    <a:pt x="361850" y="193623"/>
                  </a:lnTo>
                  <a:lnTo>
                    <a:pt x="359865" y="193033"/>
                  </a:lnTo>
                  <a:lnTo>
                    <a:pt x="357881" y="192537"/>
                  </a:lnTo>
                  <a:lnTo>
                    <a:pt x="351977" y="180088"/>
                  </a:lnTo>
                  <a:lnTo>
                    <a:pt x="351977" y="173535"/>
                  </a:lnTo>
                  <a:lnTo>
                    <a:pt x="364429" y="159543"/>
                  </a:lnTo>
                  <a:lnTo>
                    <a:pt x="370680" y="159543"/>
                  </a:lnTo>
                  <a:lnTo>
                    <a:pt x="373210" y="159848"/>
                  </a:lnTo>
                  <a:lnTo>
                    <a:pt x="377179" y="161038"/>
                  </a:lnTo>
                  <a:lnTo>
                    <a:pt x="378766" y="161972"/>
                  </a:lnTo>
                  <a:lnTo>
                    <a:pt x="379957" y="163267"/>
                  </a:lnTo>
                  <a:lnTo>
                    <a:pt x="381246" y="164553"/>
                  </a:lnTo>
                  <a:lnTo>
                    <a:pt x="382090" y="166344"/>
                  </a:lnTo>
                  <a:lnTo>
                    <a:pt x="382487" y="168620"/>
                  </a:lnTo>
                  <a:lnTo>
                    <a:pt x="382983" y="170811"/>
                  </a:lnTo>
                  <a:lnTo>
                    <a:pt x="383231" y="173535"/>
                  </a:lnTo>
                  <a:lnTo>
                    <a:pt x="383231" y="180088"/>
                  </a:lnTo>
                  <a:lnTo>
                    <a:pt x="382983" y="182812"/>
                  </a:lnTo>
                  <a:lnTo>
                    <a:pt x="382487" y="184994"/>
                  </a:lnTo>
                  <a:lnTo>
                    <a:pt x="382090" y="187175"/>
                  </a:lnTo>
                  <a:lnTo>
                    <a:pt x="381247" y="188966"/>
                  </a:lnTo>
                  <a:lnTo>
                    <a:pt x="378766" y="191642"/>
                  </a:lnTo>
                  <a:lnTo>
                    <a:pt x="377179" y="192537"/>
                  </a:lnTo>
                  <a:lnTo>
                    <a:pt x="375194" y="193033"/>
                  </a:lnTo>
                  <a:lnTo>
                    <a:pt x="373210" y="193623"/>
                  </a:lnTo>
                  <a:lnTo>
                    <a:pt x="370680" y="193928"/>
                  </a:lnTo>
                  <a:close/>
                </a:path>
                <a:path w="601344" h="194310">
                  <a:moveTo>
                    <a:pt x="515591" y="193480"/>
                  </a:moveTo>
                  <a:lnTo>
                    <a:pt x="510629" y="193480"/>
                  </a:lnTo>
                  <a:lnTo>
                    <a:pt x="508591" y="193328"/>
                  </a:lnTo>
                  <a:lnTo>
                    <a:pt x="506905" y="193033"/>
                  </a:lnTo>
                  <a:lnTo>
                    <a:pt x="505219" y="192833"/>
                  </a:lnTo>
                  <a:lnTo>
                    <a:pt x="500209" y="189413"/>
                  </a:lnTo>
                  <a:lnTo>
                    <a:pt x="500209" y="6553"/>
                  </a:lnTo>
                  <a:lnTo>
                    <a:pt x="501199" y="3876"/>
                  </a:lnTo>
                  <a:lnTo>
                    <a:pt x="505266" y="800"/>
                  </a:lnTo>
                  <a:lnTo>
                    <a:pt x="507457" y="0"/>
                  </a:lnTo>
                  <a:lnTo>
                    <a:pt x="597049" y="0"/>
                  </a:lnTo>
                  <a:lnTo>
                    <a:pt x="597697" y="200"/>
                  </a:lnTo>
                  <a:lnTo>
                    <a:pt x="598287" y="600"/>
                  </a:lnTo>
                  <a:lnTo>
                    <a:pt x="598983" y="990"/>
                  </a:lnTo>
                  <a:lnTo>
                    <a:pt x="599573" y="1638"/>
                  </a:lnTo>
                  <a:lnTo>
                    <a:pt x="600573" y="3428"/>
                  </a:lnTo>
                  <a:lnTo>
                    <a:pt x="600916" y="4619"/>
                  </a:lnTo>
                  <a:lnTo>
                    <a:pt x="601316" y="7496"/>
                  </a:lnTo>
                  <a:lnTo>
                    <a:pt x="601316" y="14535"/>
                  </a:lnTo>
                  <a:lnTo>
                    <a:pt x="598287" y="21135"/>
                  </a:lnTo>
                  <a:lnTo>
                    <a:pt x="597697" y="21535"/>
                  </a:lnTo>
                  <a:lnTo>
                    <a:pt x="597049" y="21736"/>
                  </a:lnTo>
                  <a:lnTo>
                    <a:pt x="525812" y="21736"/>
                  </a:lnTo>
                  <a:lnTo>
                    <a:pt x="525812" y="87210"/>
                  </a:lnTo>
                  <a:lnTo>
                    <a:pt x="593182" y="87210"/>
                  </a:lnTo>
                  <a:lnTo>
                    <a:pt x="593820" y="87410"/>
                  </a:lnTo>
                  <a:lnTo>
                    <a:pt x="594420" y="87810"/>
                  </a:lnTo>
                  <a:lnTo>
                    <a:pt x="595116" y="88106"/>
                  </a:lnTo>
                  <a:lnTo>
                    <a:pt x="595706" y="88658"/>
                  </a:lnTo>
                  <a:lnTo>
                    <a:pt x="596697" y="90239"/>
                  </a:lnTo>
                  <a:lnTo>
                    <a:pt x="597049" y="91335"/>
                  </a:lnTo>
                  <a:lnTo>
                    <a:pt x="597440" y="94011"/>
                  </a:lnTo>
                  <a:lnTo>
                    <a:pt x="597440" y="101307"/>
                  </a:lnTo>
                  <a:lnTo>
                    <a:pt x="593182" y="108499"/>
                  </a:lnTo>
                  <a:lnTo>
                    <a:pt x="525812" y="108499"/>
                  </a:lnTo>
                  <a:lnTo>
                    <a:pt x="525812" y="189413"/>
                  </a:lnTo>
                  <a:lnTo>
                    <a:pt x="519259" y="193033"/>
                  </a:lnTo>
                  <a:lnTo>
                    <a:pt x="517668" y="193328"/>
                  </a:lnTo>
                  <a:lnTo>
                    <a:pt x="515591" y="193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8320" y="3180257"/>
              <a:ext cx="176335" cy="1272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507150" y="2984995"/>
            <a:ext cx="2979680" cy="2558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0127" y="3708741"/>
            <a:ext cx="8018099" cy="2626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5649" y="4323500"/>
            <a:ext cx="209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●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6647" y="4398407"/>
            <a:ext cx="6107270" cy="2969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33695" y="432350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073673" y="4398407"/>
            <a:ext cx="442595" cy="285750"/>
            <a:chOff x="7073673" y="4398407"/>
            <a:chExt cx="442595" cy="285750"/>
          </a:xfrm>
        </p:grpSpPr>
        <p:sp>
          <p:nvSpPr>
            <p:cNvPr id="19" name="object 19"/>
            <p:cNvSpPr/>
            <p:nvPr/>
          </p:nvSpPr>
          <p:spPr>
            <a:xfrm>
              <a:off x="7073673" y="4445584"/>
              <a:ext cx="268605" cy="238760"/>
            </a:xfrm>
            <a:custGeom>
              <a:avLst/>
              <a:gdLst/>
              <a:ahLst/>
              <a:cxnLst/>
              <a:rect l="l" t="t" r="r" b="b"/>
              <a:pathLst>
                <a:path w="268604" h="238760">
                  <a:moveTo>
                    <a:pt x="21926" y="196757"/>
                  </a:moveTo>
                  <a:lnTo>
                    <a:pt x="9820" y="196757"/>
                  </a:lnTo>
                  <a:lnTo>
                    <a:pt x="5705" y="195614"/>
                  </a:lnTo>
                  <a:lnTo>
                    <a:pt x="1133" y="191052"/>
                  </a:lnTo>
                  <a:lnTo>
                    <a:pt x="0" y="186480"/>
                  </a:lnTo>
                  <a:lnTo>
                    <a:pt x="60" y="172345"/>
                  </a:lnTo>
                  <a:lnTo>
                    <a:pt x="1133" y="167934"/>
                  </a:lnTo>
                  <a:lnTo>
                    <a:pt x="5800" y="163267"/>
                  </a:lnTo>
                  <a:lnTo>
                    <a:pt x="10067" y="162077"/>
                  </a:lnTo>
                  <a:lnTo>
                    <a:pt x="22174" y="162077"/>
                  </a:lnTo>
                  <a:lnTo>
                    <a:pt x="26288" y="163220"/>
                  </a:lnTo>
                  <a:lnTo>
                    <a:pt x="30851" y="167782"/>
                  </a:lnTo>
                  <a:lnTo>
                    <a:pt x="31994" y="172345"/>
                  </a:lnTo>
                  <a:lnTo>
                    <a:pt x="31931" y="186480"/>
                  </a:lnTo>
                  <a:lnTo>
                    <a:pt x="30803" y="190947"/>
                  </a:lnTo>
                  <a:lnTo>
                    <a:pt x="26136" y="195614"/>
                  </a:lnTo>
                  <a:lnTo>
                    <a:pt x="21926" y="196757"/>
                  </a:lnTo>
                  <a:close/>
                </a:path>
                <a:path w="268604" h="238760">
                  <a:moveTo>
                    <a:pt x="70189" y="238572"/>
                  </a:moveTo>
                  <a:lnTo>
                    <a:pt x="66617" y="238572"/>
                  </a:lnTo>
                  <a:lnTo>
                    <a:pt x="65179" y="238476"/>
                  </a:lnTo>
                  <a:lnTo>
                    <a:pt x="63988" y="238276"/>
                  </a:lnTo>
                  <a:lnTo>
                    <a:pt x="62902" y="238181"/>
                  </a:lnTo>
                  <a:lnTo>
                    <a:pt x="62102" y="237934"/>
                  </a:lnTo>
                  <a:lnTo>
                    <a:pt x="61607" y="237533"/>
                  </a:lnTo>
                  <a:lnTo>
                    <a:pt x="61112" y="237238"/>
                  </a:lnTo>
                  <a:lnTo>
                    <a:pt x="60817" y="236791"/>
                  </a:lnTo>
                  <a:lnTo>
                    <a:pt x="60721" y="235600"/>
                  </a:lnTo>
                  <a:lnTo>
                    <a:pt x="60912" y="234905"/>
                  </a:lnTo>
                  <a:lnTo>
                    <a:pt x="81105" y="193185"/>
                  </a:lnTo>
                  <a:lnTo>
                    <a:pt x="81105" y="171449"/>
                  </a:lnTo>
                  <a:lnTo>
                    <a:pt x="92963" y="162077"/>
                  </a:lnTo>
                  <a:lnTo>
                    <a:pt x="98021" y="162077"/>
                  </a:lnTo>
                  <a:lnTo>
                    <a:pt x="100155" y="162229"/>
                  </a:lnTo>
                  <a:lnTo>
                    <a:pt x="103727" y="162820"/>
                  </a:lnTo>
                  <a:lnTo>
                    <a:pt x="105165" y="163362"/>
                  </a:lnTo>
                  <a:lnTo>
                    <a:pt x="106260" y="164163"/>
                  </a:lnTo>
                  <a:lnTo>
                    <a:pt x="107451" y="164953"/>
                  </a:lnTo>
                  <a:lnTo>
                    <a:pt x="108289" y="166144"/>
                  </a:lnTo>
                  <a:lnTo>
                    <a:pt x="108784" y="167734"/>
                  </a:lnTo>
                  <a:lnTo>
                    <a:pt x="109384" y="169316"/>
                  </a:lnTo>
                  <a:lnTo>
                    <a:pt x="109680" y="171449"/>
                  </a:lnTo>
                  <a:lnTo>
                    <a:pt x="109680" y="177212"/>
                  </a:lnTo>
                  <a:lnTo>
                    <a:pt x="104917" y="196605"/>
                  </a:lnTo>
                  <a:lnTo>
                    <a:pt x="103831" y="198891"/>
                  </a:lnTo>
                  <a:lnTo>
                    <a:pt x="102441" y="201272"/>
                  </a:lnTo>
                  <a:lnTo>
                    <a:pt x="100755" y="203748"/>
                  </a:lnTo>
                  <a:lnTo>
                    <a:pt x="80362" y="234409"/>
                  </a:lnTo>
                  <a:lnTo>
                    <a:pt x="79866" y="235105"/>
                  </a:lnTo>
                  <a:lnTo>
                    <a:pt x="79276" y="235695"/>
                  </a:lnTo>
                  <a:lnTo>
                    <a:pt x="78581" y="236190"/>
                  </a:lnTo>
                  <a:lnTo>
                    <a:pt x="77981" y="236686"/>
                  </a:lnTo>
                  <a:lnTo>
                    <a:pt x="77190" y="237133"/>
                  </a:lnTo>
                  <a:lnTo>
                    <a:pt x="76199" y="237533"/>
                  </a:lnTo>
                  <a:lnTo>
                    <a:pt x="75304" y="237934"/>
                  </a:lnTo>
                  <a:lnTo>
                    <a:pt x="74209" y="238181"/>
                  </a:lnTo>
                  <a:lnTo>
                    <a:pt x="72923" y="238276"/>
                  </a:lnTo>
                  <a:lnTo>
                    <a:pt x="71732" y="238476"/>
                  </a:lnTo>
                  <a:lnTo>
                    <a:pt x="70189" y="238572"/>
                  </a:lnTo>
                  <a:close/>
                </a:path>
                <a:path w="268604" h="238760">
                  <a:moveTo>
                    <a:pt x="156562" y="38699"/>
                  </a:moveTo>
                  <a:lnTo>
                    <a:pt x="154676" y="38699"/>
                  </a:lnTo>
                  <a:lnTo>
                    <a:pt x="154037" y="38499"/>
                  </a:lnTo>
                  <a:lnTo>
                    <a:pt x="151078" y="25155"/>
                  </a:lnTo>
                  <a:lnTo>
                    <a:pt x="151195" y="23469"/>
                  </a:lnTo>
                  <a:lnTo>
                    <a:pt x="155076" y="15782"/>
                  </a:lnTo>
                  <a:lnTo>
                    <a:pt x="156266" y="14687"/>
                  </a:lnTo>
                  <a:lnTo>
                    <a:pt x="172192" y="6257"/>
                  </a:lnTo>
                  <a:lnTo>
                    <a:pt x="176659" y="4467"/>
                  </a:lnTo>
                  <a:lnTo>
                    <a:pt x="181517" y="2981"/>
                  </a:lnTo>
                  <a:lnTo>
                    <a:pt x="192137" y="600"/>
                  </a:lnTo>
                  <a:lnTo>
                    <a:pt x="197738" y="0"/>
                  </a:lnTo>
                  <a:lnTo>
                    <a:pt x="212921" y="0"/>
                  </a:lnTo>
                  <a:lnTo>
                    <a:pt x="221055" y="1343"/>
                  </a:lnTo>
                  <a:lnTo>
                    <a:pt x="227999" y="4019"/>
                  </a:lnTo>
                  <a:lnTo>
                    <a:pt x="235047" y="6600"/>
                  </a:lnTo>
                  <a:lnTo>
                    <a:pt x="240848" y="10172"/>
                  </a:lnTo>
                  <a:lnTo>
                    <a:pt x="245411" y="14735"/>
                  </a:lnTo>
                  <a:lnTo>
                    <a:pt x="250078" y="19297"/>
                  </a:lnTo>
                  <a:lnTo>
                    <a:pt x="252246" y="22621"/>
                  </a:lnTo>
                  <a:lnTo>
                    <a:pt x="192776" y="22621"/>
                  </a:lnTo>
                  <a:lnTo>
                    <a:pt x="187318" y="23469"/>
                  </a:lnTo>
                  <a:lnTo>
                    <a:pt x="158352" y="37852"/>
                  </a:lnTo>
                  <a:lnTo>
                    <a:pt x="156562" y="38699"/>
                  </a:lnTo>
                  <a:close/>
                </a:path>
                <a:path w="268604" h="238760">
                  <a:moveTo>
                    <a:pt x="263270" y="195414"/>
                  </a:moveTo>
                  <a:lnTo>
                    <a:pt x="154580" y="195414"/>
                  </a:lnTo>
                  <a:lnTo>
                    <a:pt x="153342" y="195262"/>
                  </a:lnTo>
                  <a:lnTo>
                    <a:pt x="147517" y="181079"/>
                  </a:lnTo>
                  <a:lnTo>
                    <a:pt x="147637" y="179041"/>
                  </a:lnTo>
                  <a:lnTo>
                    <a:pt x="147827" y="177555"/>
                  </a:lnTo>
                  <a:lnTo>
                    <a:pt x="148180" y="176269"/>
                  </a:lnTo>
                  <a:lnTo>
                    <a:pt x="148675" y="175173"/>
                  </a:lnTo>
                  <a:lnTo>
                    <a:pt x="149195" y="173935"/>
                  </a:lnTo>
                  <a:lnTo>
                    <a:pt x="190794" y="128444"/>
                  </a:lnTo>
                  <a:lnTo>
                    <a:pt x="196942" y="121771"/>
                  </a:lnTo>
                  <a:lnTo>
                    <a:pt x="220760" y="90039"/>
                  </a:lnTo>
                  <a:lnTo>
                    <a:pt x="223532" y="84086"/>
                  </a:lnTo>
                  <a:lnTo>
                    <a:pt x="226408" y="78133"/>
                  </a:lnTo>
                  <a:lnTo>
                    <a:pt x="228294" y="72732"/>
                  </a:lnTo>
                  <a:lnTo>
                    <a:pt x="230085" y="63007"/>
                  </a:lnTo>
                  <a:lnTo>
                    <a:pt x="230533" y="58445"/>
                  </a:lnTo>
                  <a:lnTo>
                    <a:pt x="230533" y="49910"/>
                  </a:lnTo>
                  <a:lnTo>
                    <a:pt x="229837" y="45891"/>
                  </a:lnTo>
                  <a:lnTo>
                    <a:pt x="228447" y="42119"/>
                  </a:lnTo>
                  <a:lnTo>
                    <a:pt x="227056" y="38252"/>
                  </a:lnTo>
                  <a:lnTo>
                    <a:pt x="225027" y="34880"/>
                  </a:lnTo>
                  <a:lnTo>
                    <a:pt x="222341" y="32003"/>
                  </a:lnTo>
                  <a:lnTo>
                    <a:pt x="219769" y="29127"/>
                  </a:lnTo>
                  <a:lnTo>
                    <a:pt x="216493" y="26841"/>
                  </a:lnTo>
                  <a:lnTo>
                    <a:pt x="208549" y="23469"/>
                  </a:lnTo>
                  <a:lnTo>
                    <a:pt x="203986" y="22621"/>
                  </a:lnTo>
                  <a:lnTo>
                    <a:pt x="252246" y="22621"/>
                  </a:lnTo>
                  <a:lnTo>
                    <a:pt x="253545" y="24612"/>
                  </a:lnTo>
                  <a:lnTo>
                    <a:pt x="258117" y="36718"/>
                  </a:lnTo>
                  <a:lnTo>
                    <a:pt x="259250" y="43167"/>
                  </a:lnTo>
                  <a:lnTo>
                    <a:pt x="259250" y="56159"/>
                  </a:lnTo>
                  <a:lnTo>
                    <a:pt x="247721" y="93702"/>
                  </a:lnTo>
                  <a:lnTo>
                    <a:pt x="223829" y="125873"/>
                  </a:lnTo>
                  <a:lnTo>
                    <a:pt x="178440" y="173688"/>
                  </a:lnTo>
                  <a:lnTo>
                    <a:pt x="263022" y="173688"/>
                  </a:lnTo>
                  <a:lnTo>
                    <a:pt x="263765" y="173935"/>
                  </a:lnTo>
                  <a:lnTo>
                    <a:pt x="264461" y="174430"/>
                  </a:lnTo>
                  <a:lnTo>
                    <a:pt x="265261" y="174831"/>
                  </a:lnTo>
                  <a:lnTo>
                    <a:pt x="265899" y="175469"/>
                  </a:lnTo>
                  <a:lnTo>
                    <a:pt x="266394" y="176364"/>
                  </a:lnTo>
                  <a:lnTo>
                    <a:pt x="266994" y="177259"/>
                  </a:lnTo>
                  <a:lnTo>
                    <a:pt x="267394" y="178402"/>
                  </a:lnTo>
                  <a:lnTo>
                    <a:pt x="267585" y="179784"/>
                  </a:lnTo>
                  <a:lnTo>
                    <a:pt x="267890" y="181079"/>
                  </a:lnTo>
                  <a:lnTo>
                    <a:pt x="268001" y="182270"/>
                  </a:lnTo>
                  <a:lnTo>
                    <a:pt x="267890" y="187775"/>
                  </a:lnTo>
                  <a:lnTo>
                    <a:pt x="267585" y="189166"/>
                  </a:lnTo>
                  <a:lnTo>
                    <a:pt x="267394" y="190556"/>
                  </a:lnTo>
                  <a:lnTo>
                    <a:pt x="267042" y="191747"/>
                  </a:lnTo>
                  <a:lnTo>
                    <a:pt x="266547" y="192737"/>
                  </a:lnTo>
                  <a:lnTo>
                    <a:pt x="266147" y="193623"/>
                  </a:lnTo>
                  <a:lnTo>
                    <a:pt x="265556" y="194319"/>
                  </a:lnTo>
                  <a:lnTo>
                    <a:pt x="264756" y="194823"/>
                  </a:lnTo>
                  <a:lnTo>
                    <a:pt x="264070" y="195214"/>
                  </a:lnTo>
                  <a:lnTo>
                    <a:pt x="263270" y="1954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66709" y="4398407"/>
              <a:ext cx="83160" cy="13007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84114" y="4607661"/>
              <a:ext cx="32384" cy="34925"/>
            </a:xfrm>
            <a:custGeom>
              <a:avLst/>
              <a:gdLst/>
              <a:ahLst/>
              <a:cxnLst/>
              <a:rect l="l" t="t" r="r" b="b"/>
              <a:pathLst>
                <a:path w="32384" h="34925">
                  <a:moveTo>
                    <a:pt x="21926" y="34680"/>
                  </a:moveTo>
                  <a:lnTo>
                    <a:pt x="9820" y="34680"/>
                  </a:lnTo>
                  <a:lnTo>
                    <a:pt x="5705" y="33537"/>
                  </a:lnTo>
                  <a:lnTo>
                    <a:pt x="1142" y="28974"/>
                  </a:lnTo>
                  <a:lnTo>
                    <a:pt x="0" y="24403"/>
                  </a:lnTo>
                  <a:lnTo>
                    <a:pt x="0" y="10515"/>
                  </a:lnTo>
                  <a:lnTo>
                    <a:pt x="1142" y="5857"/>
                  </a:lnTo>
                  <a:lnTo>
                    <a:pt x="5800" y="1190"/>
                  </a:lnTo>
                  <a:lnTo>
                    <a:pt x="10067" y="0"/>
                  </a:lnTo>
                  <a:lnTo>
                    <a:pt x="22174" y="0"/>
                  </a:lnTo>
                  <a:lnTo>
                    <a:pt x="26288" y="1142"/>
                  </a:lnTo>
                  <a:lnTo>
                    <a:pt x="30851" y="5705"/>
                  </a:lnTo>
                  <a:lnTo>
                    <a:pt x="31994" y="10267"/>
                  </a:lnTo>
                  <a:lnTo>
                    <a:pt x="31994" y="24155"/>
                  </a:lnTo>
                  <a:lnTo>
                    <a:pt x="30803" y="28870"/>
                  </a:lnTo>
                  <a:lnTo>
                    <a:pt x="26146" y="335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7238985" y="5410189"/>
            <a:ext cx="1904996" cy="1445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238985" y="5410189"/>
            <a:ext cx="1904996" cy="1445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398" y="1828796"/>
            <a:ext cx="8153383" cy="32229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209800" y="381001"/>
            <a:ext cx="525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Division theorem and Division algorithms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0814" y="764790"/>
            <a:ext cx="5574386" cy="437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01861" y="1779943"/>
            <a:ext cx="6004560" cy="265430"/>
            <a:chOff x="201861" y="1779943"/>
            <a:chExt cx="6004560" cy="265430"/>
          </a:xfrm>
        </p:grpSpPr>
        <p:sp>
          <p:nvSpPr>
            <p:cNvPr id="4" name="object 4"/>
            <p:cNvSpPr/>
            <p:nvPr/>
          </p:nvSpPr>
          <p:spPr>
            <a:xfrm>
              <a:off x="201861" y="1779943"/>
              <a:ext cx="2642881" cy="2625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79051" y="1779943"/>
              <a:ext cx="3326990" cy="265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13371" y="2506670"/>
            <a:ext cx="8709099" cy="262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0226" y="2868619"/>
            <a:ext cx="8177340" cy="3232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4425" y="3592517"/>
            <a:ext cx="8614270" cy="2626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2336" y="3954467"/>
            <a:ext cx="8722695" cy="262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00818" y="4313587"/>
            <a:ext cx="8711565" cy="326390"/>
            <a:chOff x="200818" y="4313587"/>
            <a:chExt cx="8711565" cy="326390"/>
          </a:xfrm>
        </p:grpSpPr>
        <p:sp>
          <p:nvSpPr>
            <p:cNvPr id="11" name="object 11"/>
            <p:cNvSpPr/>
            <p:nvPr/>
          </p:nvSpPr>
          <p:spPr>
            <a:xfrm>
              <a:off x="200818" y="4316416"/>
              <a:ext cx="3307423" cy="32324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41161" y="4313587"/>
              <a:ext cx="5371108" cy="2653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95312" y="4708579"/>
            <a:ext cx="1274860" cy="2324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38985" y="5410189"/>
            <a:ext cx="1904996" cy="14454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0814" y="764790"/>
            <a:ext cx="5652390" cy="437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3973" y="1922886"/>
            <a:ext cx="3225220" cy="296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4069" y="2320108"/>
            <a:ext cx="2793642" cy="2614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0706" y="2693963"/>
            <a:ext cx="815968" cy="198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561" y="3767901"/>
            <a:ext cx="2399598" cy="2614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0706" y="3055909"/>
            <a:ext cx="810052" cy="1982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0705" y="4141756"/>
            <a:ext cx="797546" cy="1982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40706" y="4503706"/>
            <a:ext cx="1093868" cy="1982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81073" y="4818478"/>
            <a:ext cx="879070" cy="2454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55918" y="5180427"/>
            <a:ext cx="879079" cy="2454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7094" y="5229100"/>
            <a:ext cx="348615" cy="194310"/>
          </a:xfrm>
          <a:custGeom>
            <a:avLst/>
            <a:gdLst/>
            <a:ahLst/>
            <a:cxnLst/>
            <a:rect l="l" t="t" r="r" b="b"/>
            <a:pathLst>
              <a:path w="348614" h="194310">
                <a:moveTo>
                  <a:pt x="76495" y="97631"/>
                </a:moveTo>
                <a:lnTo>
                  <a:pt x="54473" y="97631"/>
                </a:lnTo>
                <a:lnTo>
                  <a:pt x="54473" y="42662"/>
                </a:lnTo>
                <a:lnTo>
                  <a:pt x="54663" y="41967"/>
                </a:lnTo>
                <a:lnTo>
                  <a:pt x="55063" y="41366"/>
                </a:lnTo>
                <a:lnTo>
                  <a:pt x="55463" y="40671"/>
                </a:lnTo>
                <a:lnTo>
                  <a:pt x="56054" y="40128"/>
                </a:lnTo>
                <a:lnTo>
                  <a:pt x="56854" y="39728"/>
                </a:lnTo>
                <a:lnTo>
                  <a:pt x="57740" y="39233"/>
                </a:lnTo>
                <a:lnTo>
                  <a:pt x="58883" y="38890"/>
                </a:lnTo>
                <a:lnTo>
                  <a:pt x="60274" y="38690"/>
                </a:lnTo>
                <a:lnTo>
                  <a:pt x="61759" y="38395"/>
                </a:lnTo>
                <a:lnTo>
                  <a:pt x="63503" y="38242"/>
                </a:lnTo>
                <a:lnTo>
                  <a:pt x="67570" y="38242"/>
                </a:lnTo>
                <a:lnTo>
                  <a:pt x="69303" y="38395"/>
                </a:lnTo>
                <a:lnTo>
                  <a:pt x="70694" y="38690"/>
                </a:lnTo>
                <a:lnTo>
                  <a:pt x="72085" y="38890"/>
                </a:lnTo>
                <a:lnTo>
                  <a:pt x="73170" y="39233"/>
                </a:lnTo>
                <a:lnTo>
                  <a:pt x="73961" y="39728"/>
                </a:lnTo>
                <a:lnTo>
                  <a:pt x="74856" y="40128"/>
                </a:lnTo>
                <a:lnTo>
                  <a:pt x="75504" y="40671"/>
                </a:lnTo>
                <a:lnTo>
                  <a:pt x="75904" y="41366"/>
                </a:lnTo>
                <a:lnTo>
                  <a:pt x="76295" y="41967"/>
                </a:lnTo>
                <a:lnTo>
                  <a:pt x="76495" y="42662"/>
                </a:lnTo>
                <a:lnTo>
                  <a:pt x="76495" y="97631"/>
                </a:lnTo>
                <a:close/>
              </a:path>
              <a:path w="348614" h="194310">
                <a:moveTo>
                  <a:pt x="126101" y="118909"/>
                </a:moveTo>
                <a:lnTo>
                  <a:pt x="4762" y="118909"/>
                </a:lnTo>
                <a:lnTo>
                  <a:pt x="3971" y="118709"/>
                </a:lnTo>
                <a:lnTo>
                  <a:pt x="0" y="110080"/>
                </a:lnTo>
                <a:lnTo>
                  <a:pt x="0" y="106403"/>
                </a:lnTo>
                <a:lnTo>
                  <a:pt x="142" y="104870"/>
                </a:lnTo>
                <a:lnTo>
                  <a:pt x="447" y="103584"/>
                </a:lnTo>
                <a:lnTo>
                  <a:pt x="742" y="102193"/>
                </a:lnTo>
                <a:lnTo>
                  <a:pt x="4714" y="97631"/>
                </a:lnTo>
                <a:lnTo>
                  <a:pt x="126253" y="97631"/>
                </a:lnTo>
                <a:lnTo>
                  <a:pt x="126948" y="97821"/>
                </a:lnTo>
                <a:lnTo>
                  <a:pt x="127539" y="98221"/>
                </a:lnTo>
                <a:lnTo>
                  <a:pt x="128234" y="98621"/>
                </a:lnTo>
                <a:lnTo>
                  <a:pt x="128834" y="99259"/>
                </a:lnTo>
                <a:lnTo>
                  <a:pt x="129330" y="100155"/>
                </a:lnTo>
                <a:lnTo>
                  <a:pt x="129920" y="101050"/>
                </a:lnTo>
                <a:lnTo>
                  <a:pt x="130320" y="102193"/>
                </a:lnTo>
                <a:lnTo>
                  <a:pt x="130520" y="103584"/>
                </a:lnTo>
                <a:lnTo>
                  <a:pt x="130816" y="104870"/>
                </a:lnTo>
                <a:lnTo>
                  <a:pt x="130968" y="106403"/>
                </a:lnTo>
                <a:lnTo>
                  <a:pt x="130968" y="110080"/>
                </a:lnTo>
                <a:lnTo>
                  <a:pt x="126853" y="118709"/>
                </a:lnTo>
                <a:lnTo>
                  <a:pt x="126101" y="118909"/>
                </a:lnTo>
                <a:close/>
              </a:path>
              <a:path w="348614" h="194310">
                <a:moveTo>
                  <a:pt x="67570" y="177840"/>
                </a:moveTo>
                <a:lnTo>
                  <a:pt x="63503" y="177840"/>
                </a:lnTo>
                <a:lnTo>
                  <a:pt x="61759" y="177745"/>
                </a:lnTo>
                <a:lnTo>
                  <a:pt x="54473" y="173878"/>
                </a:lnTo>
                <a:lnTo>
                  <a:pt x="54473" y="118909"/>
                </a:lnTo>
                <a:lnTo>
                  <a:pt x="76495" y="118909"/>
                </a:lnTo>
                <a:lnTo>
                  <a:pt x="76495" y="173878"/>
                </a:lnTo>
                <a:lnTo>
                  <a:pt x="73961" y="176507"/>
                </a:lnTo>
                <a:lnTo>
                  <a:pt x="73170" y="176907"/>
                </a:lnTo>
                <a:lnTo>
                  <a:pt x="72085" y="177250"/>
                </a:lnTo>
                <a:lnTo>
                  <a:pt x="70694" y="177545"/>
                </a:lnTo>
                <a:lnTo>
                  <a:pt x="69303" y="177745"/>
                </a:lnTo>
                <a:lnTo>
                  <a:pt x="67570" y="177840"/>
                </a:lnTo>
                <a:close/>
              </a:path>
              <a:path w="348614" h="194310">
                <a:moveTo>
                  <a:pt x="239562" y="51091"/>
                </a:moveTo>
                <a:lnTo>
                  <a:pt x="236238" y="38242"/>
                </a:lnTo>
                <a:lnTo>
                  <a:pt x="236333" y="37052"/>
                </a:lnTo>
                <a:lnTo>
                  <a:pt x="284854" y="1781"/>
                </a:lnTo>
                <a:lnTo>
                  <a:pt x="285254" y="1485"/>
                </a:lnTo>
                <a:lnTo>
                  <a:pt x="290511" y="142"/>
                </a:lnTo>
                <a:lnTo>
                  <a:pt x="291702" y="142"/>
                </a:lnTo>
                <a:lnTo>
                  <a:pt x="292893" y="47"/>
                </a:lnTo>
                <a:lnTo>
                  <a:pt x="294379" y="0"/>
                </a:lnTo>
                <a:lnTo>
                  <a:pt x="298551" y="0"/>
                </a:lnTo>
                <a:lnTo>
                  <a:pt x="300532" y="95"/>
                </a:lnTo>
                <a:lnTo>
                  <a:pt x="303704" y="495"/>
                </a:lnTo>
                <a:lnTo>
                  <a:pt x="304942" y="790"/>
                </a:lnTo>
                <a:lnTo>
                  <a:pt x="305837" y="1190"/>
                </a:lnTo>
                <a:lnTo>
                  <a:pt x="306732" y="1485"/>
                </a:lnTo>
                <a:lnTo>
                  <a:pt x="307323" y="1933"/>
                </a:lnTo>
                <a:lnTo>
                  <a:pt x="307628" y="2524"/>
                </a:lnTo>
                <a:lnTo>
                  <a:pt x="307923" y="3019"/>
                </a:lnTo>
                <a:lnTo>
                  <a:pt x="308075" y="3571"/>
                </a:lnTo>
                <a:lnTo>
                  <a:pt x="308075" y="26936"/>
                </a:lnTo>
                <a:lnTo>
                  <a:pt x="282472" y="26936"/>
                </a:lnTo>
                <a:lnTo>
                  <a:pt x="245268" y="49110"/>
                </a:lnTo>
                <a:lnTo>
                  <a:pt x="243382" y="50101"/>
                </a:lnTo>
                <a:lnTo>
                  <a:pt x="241839" y="50701"/>
                </a:lnTo>
                <a:lnTo>
                  <a:pt x="240648" y="50891"/>
                </a:lnTo>
                <a:lnTo>
                  <a:pt x="239562" y="51091"/>
                </a:lnTo>
                <a:close/>
              </a:path>
              <a:path w="348614" h="194310">
                <a:moveTo>
                  <a:pt x="308075" y="173383"/>
                </a:moveTo>
                <a:lnTo>
                  <a:pt x="282472" y="173383"/>
                </a:lnTo>
                <a:lnTo>
                  <a:pt x="282472" y="26936"/>
                </a:lnTo>
                <a:lnTo>
                  <a:pt x="308075" y="26936"/>
                </a:lnTo>
                <a:lnTo>
                  <a:pt x="308075" y="173383"/>
                </a:lnTo>
                <a:close/>
              </a:path>
              <a:path w="348614" h="194310">
                <a:moveTo>
                  <a:pt x="343594" y="193919"/>
                </a:moveTo>
                <a:lnTo>
                  <a:pt x="241591" y="193919"/>
                </a:lnTo>
                <a:lnTo>
                  <a:pt x="240953" y="193766"/>
                </a:lnTo>
                <a:lnTo>
                  <a:pt x="236933" y="185679"/>
                </a:lnTo>
                <a:lnTo>
                  <a:pt x="236933" y="182012"/>
                </a:lnTo>
                <a:lnTo>
                  <a:pt x="241496" y="173383"/>
                </a:lnTo>
                <a:lnTo>
                  <a:pt x="343689" y="173383"/>
                </a:lnTo>
                <a:lnTo>
                  <a:pt x="344432" y="173630"/>
                </a:lnTo>
                <a:lnTo>
                  <a:pt x="345128" y="174126"/>
                </a:lnTo>
                <a:lnTo>
                  <a:pt x="345823" y="174526"/>
                </a:lnTo>
                <a:lnTo>
                  <a:pt x="346366" y="175164"/>
                </a:lnTo>
                <a:lnTo>
                  <a:pt x="346766" y="176059"/>
                </a:lnTo>
                <a:lnTo>
                  <a:pt x="347261" y="176850"/>
                </a:lnTo>
                <a:lnTo>
                  <a:pt x="347614" y="177898"/>
                </a:lnTo>
                <a:lnTo>
                  <a:pt x="347804" y="179183"/>
                </a:lnTo>
                <a:lnTo>
                  <a:pt x="348109" y="180479"/>
                </a:lnTo>
                <a:lnTo>
                  <a:pt x="348252" y="182012"/>
                </a:lnTo>
                <a:lnTo>
                  <a:pt x="348252" y="185679"/>
                </a:lnTo>
                <a:lnTo>
                  <a:pt x="344232" y="193766"/>
                </a:lnTo>
                <a:lnTo>
                  <a:pt x="343594" y="193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55918" y="5542376"/>
            <a:ext cx="810166" cy="2454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58181" y="5629292"/>
            <a:ext cx="335915" cy="156845"/>
          </a:xfrm>
          <a:custGeom>
            <a:avLst/>
            <a:gdLst/>
            <a:ahLst/>
            <a:cxnLst/>
            <a:rect l="l" t="t" r="r" b="b"/>
            <a:pathLst>
              <a:path w="335914" h="156845">
                <a:moveTo>
                  <a:pt x="76504" y="59388"/>
                </a:moveTo>
                <a:lnTo>
                  <a:pt x="54473" y="59388"/>
                </a:lnTo>
                <a:lnTo>
                  <a:pt x="54473" y="4419"/>
                </a:lnTo>
                <a:lnTo>
                  <a:pt x="54673" y="3724"/>
                </a:lnTo>
                <a:lnTo>
                  <a:pt x="55073" y="3124"/>
                </a:lnTo>
                <a:lnTo>
                  <a:pt x="55463" y="2428"/>
                </a:lnTo>
                <a:lnTo>
                  <a:pt x="56064" y="1885"/>
                </a:lnTo>
                <a:lnTo>
                  <a:pt x="56854" y="1485"/>
                </a:lnTo>
                <a:lnTo>
                  <a:pt x="57749" y="990"/>
                </a:lnTo>
                <a:lnTo>
                  <a:pt x="58892" y="647"/>
                </a:lnTo>
                <a:lnTo>
                  <a:pt x="60283" y="447"/>
                </a:lnTo>
                <a:lnTo>
                  <a:pt x="61769" y="152"/>
                </a:lnTo>
                <a:lnTo>
                  <a:pt x="63503" y="0"/>
                </a:lnTo>
                <a:lnTo>
                  <a:pt x="67570" y="0"/>
                </a:lnTo>
                <a:lnTo>
                  <a:pt x="69313" y="152"/>
                </a:lnTo>
                <a:lnTo>
                  <a:pt x="70694" y="447"/>
                </a:lnTo>
                <a:lnTo>
                  <a:pt x="72085" y="647"/>
                </a:lnTo>
                <a:lnTo>
                  <a:pt x="73180" y="990"/>
                </a:lnTo>
                <a:lnTo>
                  <a:pt x="73971" y="1485"/>
                </a:lnTo>
                <a:lnTo>
                  <a:pt x="74866" y="1885"/>
                </a:lnTo>
                <a:lnTo>
                  <a:pt x="75514" y="2428"/>
                </a:lnTo>
                <a:lnTo>
                  <a:pt x="75904" y="3124"/>
                </a:lnTo>
                <a:lnTo>
                  <a:pt x="76304" y="3724"/>
                </a:lnTo>
                <a:lnTo>
                  <a:pt x="76504" y="4419"/>
                </a:lnTo>
                <a:lnTo>
                  <a:pt x="76504" y="59388"/>
                </a:lnTo>
                <a:close/>
              </a:path>
              <a:path w="335914" h="156845">
                <a:moveTo>
                  <a:pt x="126110" y="80667"/>
                </a:moveTo>
                <a:lnTo>
                  <a:pt x="4762" y="80667"/>
                </a:lnTo>
                <a:lnTo>
                  <a:pt x="3971" y="80467"/>
                </a:lnTo>
                <a:lnTo>
                  <a:pt x="0" y="71837"/>
                </a:lnTo>
                <a:lnTo>
                  <a:pt x="0" y="68160"/>
                </a:lnTo>
                <a:lnTo>
                  <a:pt x="4714" y="59388"/>
                </a:lnTo>
                <a:lnTo>
                  <a:pt x="126263" y="59388"/>
                </a:lnTo>
                <a:lnTo>
                  <a:pt x="126958" y="59578"/>
                </a:lnTo>
                <a:lnTo>
                  <a:pt x="127549" y="59978"/>
                </a:lnTo>
                <a:lnTo>
                  <a:pt x="128244" y="60378"/>
                </a:lnTo>
                <a:lnTo>
                  <a:pt x="128844" y="61017"/>
                </a:lnTo>
                <a:lnTo>
                  <a:pt x="129339" y="61912"/>
                </a:lnTo>
                <a:lnTo>
                  <a:pt x="129930" y="62807"/>
                </a:lnTo>
                <a:lnTo>
                  <a:pt x="130330" y="63950"/>
                </a:lnTo>
                <a:lnTo>
                  <a:pt x="130530" y="65341"/>
                </a:lnTo>
                <a:lnTo>
                  <a:pt x="130825" y="66627"/>
                </a:lnTo>
                <a:lnTo>
                  <a:pt x="130968" y="68160"/>
                </a:lnTo>
                <a:lnTo>
                  <a:pt x="130968" y="71837"/>
                </a:lnTo>
                <a:lnTo>
                  <a:pt x="126853" y="80467"/>
                </a:lnTo>
                <a:lnTo>
                  <a:pt x="126110" y="80667"/>
                </a:lnTo>
                <a:close/>
              </a:path>
              <a:path w="335914" h="156845">
                <a:moveTo>
                  <a:pt x="67570" y="139598"/>
                </a:moveTo>
                <a:lnTo>
                  <a:pt x="63503" y="139598"/>
                </a:lnTo>
                <a:lnTo>
                  <a:pt x="61769" y="139502"/>
                </a:lnTo>
                <a:lnTo>
                  <a:pt x="54473" y="135635"/>
                </a:lnTo>
                <a:lnTo>
                  <a:pt x="54473" y="80667"/>
                </a:lnTo>
                <a:lnTo>
                  <a:pt x="76504" y="80667"/>
                </a:lnTo>
                <a:lnTo>
                  <a:pt x="76504" y="135635"/>
                </a:lnTo>
                <a:lnTo>
                  <a:pt x="73971" y="138264"/>
                </a:lnTo>
                <a:lnTo>
                  <a:pt x="73180" y="138664"/>
                </a:lnTo>
                <a:lnTo>
                  <a:pt x="72085" y="139007"/>
                </a:lnTo>
                <a:lnTo>
                  <a:pt x="70694" y="139302"/>
                </a:lnTo>
                <a:lnTo>
                  <a:pt x="69313" y="139502"/>
                </a:lnTo>
                <a:lnTo>
                  <a:pt x="67570" y="139598"/>
                </a:lnTo>
                <a:close/>
              </a:path>
              <a:path w="335914" h="156845">
                <a:moveTo>
                  <a:pt x="231533" y="156571"/>
                </a:moveTo>
                <a:lnTo>
                  <a:pt x="225875" y="156571"/>
                </a:lnTo>
                <a:lnTo>
                  <a:pt x="223494" y="156419"/>
                </a:lnTo>
                <a:lnTo>
                  <a:pt x="221608" y="156123"/>
                </a:lnTo>
                <a:lnTo>
                  <a:pt x="219827" y="155923"/>
                </a:lnTo>
                <a:lnTo>
                  <a:pt x="218484" y="155523"/>
                </a:lnTo>
                <a:lnTo>
                  <a:pt x="217588" y="154933"/>
                </a:lnTo>
                <a:lnTo>
                  <a:pt x="216798" y="154333"/>
                </a:lnTo>
                <a:lnTo>
                  <a:pt x="216480" y="153742"/>
                </a:lnTo>
                <a:lnTo>
                  <a:pt x="216502" y="151704"/>
                </a:lnTo>
                <a:lnTo>
                  <a:pt x="216998" y="150513"/>
                </a:lnTo>
                <a:lnTo>
                  <a:pt x="259555" y="83791"/>
                </a:lnTo>
                <a:lnTo>
                  <a:pt x="220122" y="20840"/>
                </a:lnTo>
                <a:lnTo>
                  <a:pt x="219331" y="19450"/>
                </a:lnTo>
                <a:lnTo>
                  <a:pt x="218884" y="18307"/>
                </a:lnTo>
                <a:lnTo>
                  <a:pt x="218779" y="16421"/>
                </a:lnTo>
                <a:lnTo>
                  <a:pt x="219226" y="15630"/>
                </a:lnTo>
                <a:lnTo>
                  <a:pt x="221112" y="14335"/>
                </a:lnTo>
                <a:lnTo>
                  <a:pt x="222551" y="13896"/>
                </a:lnTo>
                <a:lnTo>
                  <a:pt x="226418" y="13496"/>
                </a:lnTo>
                <a:lnTo>
                  <a:pt x="228999" y="13392"/>
                </a:lnTo>
                <a:lnTo>
                  <a:pt x="235057" y="13392"/>
                </a:lnTo>
                <a:lnTo>
                  <a:pt x="237333" y="13496"/>
                </a:lnTo>
                <a:lnTo>
                  <a:pt x="239019" y="13696"/>
                </a:lnTo>
                <a:lnTo>
                  <a:pt x="240810" y="13792"/>
                </a:lnTo>
                <a:lnTo>
                  <a:pt x="248098" y="19450"/>
                </a:lnTo>
                <a:lnTo>
                  <a:pt x="277272" y="67122"/>
                </a:lnTo>
                <a:lnTo>
                  <a:pt x="303217" y="67122"/>
                </a:lnTo>
                <a:lnTo>
                  <a:pt x="293197" y="83048"/>
                </a:lnTo>
                <a:lnTo>
                  <a:pt x="303353" y="99269"/>
                </a:lnTo>
                <a:lnTo>
                  <a:pt x="275338" y="99269"/>
                </a:lnTo>
                <a:lnTo>
                  <a:pt x="243334" y="152399"/>
                </a:lnTo>
                <a:lnTo>
                  <a:pt x="242944" y="153095"/>
                </a:lnTo>
                <a:lnTo>
                  <a:pt x="242448" y="153742"/>
                </a:lnTo>
                <a:lnTo>
                  <a:pt x="235448" y="156266"/>
                </a:lnTo>
                <a:lnTo>
                  <a:pt x="233762" y="156466"/>
                </a:lnTo>
                <a:lnTo>
                  <a:pt x="231533" y="156571"/>
                </a:lnTo>
                <a:close/>
              </a:path>
              <a:path w="335914" h="156845">
                <a:moveTo>
                  <a:pt x="303217" y="67122"/>
                </a:moveTo>
                <a:lnTo>
                  <a:pt x="277272" y="67122"/>
                </a:lnTo>
                <a:lnTo>
                  <a:pt x="308228" y="17268"/>
                </a:lnTo>
                <a:lnTo>
                  <a:pt x="311504" y="14439"/>
                </a:lnTo>
                <a:lnTo>
                  <a:pt x="312390" y="14039"/>
                </a:lnTo>
                <a:lnTo>
                  <a:pt x="313581" y="13792"/>
                </a:lnTo>
                <a:lnTo>
                  <a:pt x="315076" y="13696"/>
                </a:lnTo>
                <a:lnTo>
                  <a:pt x="316657" y="13496"/>
                </a:lnTo>
                <a:lnTo>
                  <a:pt x="318791" y="13392"/>
                </a:lnTo>
                <a:lnTo>
                  <a:pt x="324354" y="13392"/>
                </a:lnTo>
                <a:lnTo>
                  <a:pt x="326678" y="13496"/>
                </a:lnTo>
                <a:lnTo>
                  <a:pt x="330354" y="13896"/>
                </a:lnTo>
                <a:lnTo>
                  <a:pt x="331745" y="14287"/>
                </a:lnTo>
                <a:lnTo>
                  <a:pt x="332631" y="14887"/>
                </a:lnTo>
                <a:lnTo>
                  <a:pt x="333526" y="15382"/>
                </a:lnTo>
                <a:lnTo>
                  <a:pt x="333844" y="15973"/>
                </a:lnTo>
                <a:lnTo>
                  <a:pt x="333726" y="18106"/>
                </a:lnTo>
                <a:lnTo>
                  <a:pt x="333231" y="19345"/>
                </a:lnTo>
                <a:lnTo>
                  <a:pt x="332336" y="20840"/>
                </a:lnTo>
                <a:lnTo>
                  <a:pt x="303217" y="67122"/>
                </a:lnTo>
                <a:close/>
              </a:path>
              <a:path w="335914" h="156845">
                <a:moveTo>
                  <a:pt x="325592" y="156571"/>
                </a:moveTo>
                <a:lnTo>
                  <a:pt x="319534" y="156571"/>
                </a:lnTo>
                <a:lnTo>
                  <a:pt x="317153" y="156466"/>
                </a:lnTo>
                <a:lnTo>
                  <a:pt x="315372" y="156266"/>
                </a:lnTo>
                <a:lnTo>
                  <a:pt x="313686" y="156171"/>
                </a:lnTo>
                <a:lnTo>
                  <a:pt x="307485" y="152399"/>
                </a:lnTo>
                <a:lnTo>
                  <a:pt x="275338" y="99269"/>
                </a:lnTo>
                <a:lnTo>
                  <a:pt x="303353" y="99269"/>
                </a:lnTo>
                <a:lnTo>
                  <a:pt x="334564" y="149123"/>
                </a:lnTo>
                <a:lnTo>
                  <a:pt x="335365" y="150513"/>
                </a:lnTo>
                <a:lnTo>
                  <a:pt x="335755" y="151704"/>
                </a:lnTo>
                <a:lnTo>
                  <a:pt x="335653" y="153742"/>
                </a:lnTo>
                <a:lnTo>
                  <a:pt x="335260" y="154333"/>
                </a:lnTo>
                <a:lnTo>
                  <a:pt x="334269" y="154933"/>
                </a:lnTo>
                <a:lnTo>
                  <a:pt x="333374" y="155523"/>
                </a:lnTo>
                <a:lnTo>
                  <a:pt x="331936" y="155923"/>
                </a:lnTo>
                <a:lnTo>
                  <a:pt x="329954" y="156123"/>
                </a:lnTo>
                <a:lnTo>
                  <a:pt x="328068" y="156419"/>
                </a:lnTo>
                <a:lnTo>
                  <a:pt x="325592" y="156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55918" y="5904326"/>
            <a:ext cx="879079" cy="24393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27094" y="5952999"/>
            <a:ext cx="770255" cy="194945"/>
          </a:xfrm>
          <a:custGeom>
            <a:avLst/>
            <a:gdLst/>
            <a:ahLst/>
            <a:cxnLst/>
            <a:rect l="l" t="t" r="r" b="b"/>
            <a:pathLst>
              <a:path w="770254" h="194945">
                <a:moveTo>
                  <a:pt x="76495" y="97631"/>
                </a:moveTo>
                <a:lnTo>
                  <a:pt x="54473" y="97631"/>
                </a:lnTo>
                <a:lnTo>
                  <a:pt x="54473" y="42662"/>
                </a:lnTo>
                <a:lnTo>
                  <a:pt x="54663" y="41967"/>
                </a:lnTo>
                <a:lnTo>
                  <a:pt x="55063" y="41366"/>
                </a:lnTo>
                <a:lnTo>
                  <a:pt x="55463" y="40671"/>
                </a:lnTo>
                <a:lnTo>
                  <a:pt x="56054" y="40128"/>
                </a:lnTo>
                <a:lnTo>
                  <a:pt x="56854" y="39728"/>
                </a:lnTo>
                <a:lnTo>
                  <a:pt x="57740" y="39233"/>
                </a:lnTo>
                <a:lnTo>
                  <a:pt x="58883" y="38890"/>
                </a:lnTo>
                <a:lnTo>
                  <a:pt x="60274" y="38690"/>
                </a:lnTo>
                <a:lnTo>
                  <a:pt x="61759" y="38395"/>
                </a:lnTo>
                <a:lnTo>
                  <a:pt x="63503" y="38242"/>
                </a:lnTo>
                <a:lnTo>
                  <a:pt x="67570" y="38242"/>
                </a:lnTo>
                <a:lnTo>
                  <a:pt x="69303" y="38395"/>
                </a:lnTo>
                <a:lnTo>
                  <a:pt x="70694" y="38690"/>
                </a:lnTo>
                <a:lnTo>
                  <a:pt x="72085" y="38890"/>
                </a:lnTo>
                <a:lnTo>
                  <a:pt x="73170" y="39233"/>
                </a:lnTo>
                <a:lnTo>
                  <a:pt x="73961" y="39728"/>
                </a:lnTo>
                <a:lnTo>
                  <a:pt x="74856" y="40128"/>
                </a:lnTo>
                <a:lnTo>
                  <a:pt x="75504" y="40671"/>
                </a:lnTo>
                <a:lnTo>
                  <a:pt x="75904" y="41366"/>
                </a:lnTo>
                <a:lnTo>
                  <a:pt x="76295" y="41967"/>
                </a:lnTo>
                <a:lnTo>
                  <a:pt x="76495" y="42662"/>
                </a:lnTo>
                <a:lnTo>
                  <a:pt x="76495" y="97631"/>
                </a:lnTo>
                <a:close/>
              </a:path>
              <a:path w="770254" h="194945">
                <a:moveTo>
                  <a:pt x="126101" y="118909"/>
                </a:moveTo>
                <a:lnTo>
                  <a:pt x="4762" y="118909"/>
                </a:lnTo>
                <a:lnTo>
                  <a:pt x="3971" y="118709"/>
                </a:lnTo>
                <a:lnTo>
                  <a:pt x="0" y="110080"/>
                </a:lnTo>
                <a:lnTo>
                  <a:pt x="0" y="106403"/>
                </a:lnTo>
                <a:lnTo>
                  <a:pt x="142" y="104870"/>
                </a:lnTo>
                <a:lnTo>
                  <a:pt x="447" y="103584"/>
                </a:lnTo>
                <a:lnTo>
                  <a:pt x="742" y="102193"/>
                </a:lnTo>
                <a:lnTo>
                  <a:pt x="4714" y="97631"/>
                </a:lnTo>
                <a:lnTo>
                  <a:pt x="126253" y="97631"/>
                </a:lnTo>
                <a:lnTo>
                  <a:pt x="126948" y="97821"/>
                </a:lnTo>
                <a:lnTo>
                  <a:pt x="127539" y="98221"/>
                </a:lnTo>
                <a:lnTo>
                  <a:pt x="128234" y="98621"/>
                </a:lnTo>
                <a:lnTo>
                  <a:pt x="128834" y="99259"/>
                </a:lnTo>
                <a:lnTo>
                  <a:pt x="129330" y="100155"/>
                </a:lnTo>
                <a:lnTo>
                  <a:pt x="129920" y="101050"/>
                </a:lnTo>
                <a:lnTo>
                  <a:pt x="130320" y="102193"/>
                </a:lnTo>
                <a:lnTo>
                  <a:pt x="130520" y="103584"/>
                </a:lnTo>
                <a:lnTo>
                  <a:pt x="130816" y="104870"/>
                </a:lnTo>
                <a:lnTo>
                  <a:pt x="130968" y="106403"/>
                </a:lnTo>
                <a:lnTo>
                  <a:pt x="130968" y="110080"/>
                </a:lnTo>
                <a:lnTo>
                  <a:pt x="126853" y="118709"/>
                </a:lnTo>
                <a:lnTo>
                  <a:pt x="126101" y="118909"/>
                </a:lnTo>
                <a:close/>
              </a:path>
              <a:path w="770254" h="194945">
                <a:moveTo>
                  <a:pt x="67570" y="177840"/>
                </a:moveTo>
                <a:lnTo>
                  <a:pt x="63503" y="177840"/>
                </a:lnTo>
                <a:lnTo>
                  <a:pt x="61759" y="177745"/>
                </a:lnTo>
                <a:lnTo>
                  <a:pt x="54473" y="173878"/>
                </a:lnTo>
                <a:lnTo>
                  <a:pt x="54473" y="118909"/>
                </a:lnTo>
                <a:lnTo>
                  <a:pt x="76495" y="118909"/>
                </a:lnTo>
                <a:lnTo>
                  <a:pt x="76495" y="173878"/>
                </a:lnTo>
                <a:lnTo>
                  <a:pt x="73961" y="176507"/>
                </a:lnTo>
                <a:lnTo>
                  <a:pt x="73170" y="176907"/>
                </a:lnTo>
                <a:lnTo>
                  <a:pt x="72085" y="177250"/>
                </a:lnTo>
                <a:lnTo>
                  <a:pt x="70694" y="177545"/>
                </a:lnTo>
                <a:lnTo>
                  <a:pt x="69303" y="177745"/>
                </a:lnTo>
                <a:lnTo>
                  <a:pt x="67570" y="177840"/>
                </a:lnTo>
                <a:close/>
              </a:path>
              <a:path w="770254" h="194945">
                <a:moveTo>
                  <a:pt x="231523" y="194814"/>
                </a:moveTo>
                <a:lnTo>
                  <a:pt x="225865" y="194814"/>
                </a:lnTo>
                <a:lnTo>
                  <a:pt x="223484" y="194662"/>
                </a:lnTo>
                <a:lnTo>
                  <a:pt x="221598" y="194366"/>
                </a:lnTo>
                <a:lnTo>
                  <a:pt x="219817" y="194166"/>
                </a:lnTo>
                <a:lnTo>
                  <a:pt x="218474" y="193766"/>
                </a:lnTo>
                <a:lnTo>
                  <a:pt x="217588" y="193176"/>
                </a:lnTo>
                <a:lnTo>
                  <a:pt x="216788" y="192576"/>
                </a:lnTo>
                <a:lnTo>
                  <a:pt x="216478" y="191985"/>
                </a:lnTo>
                <a:lnTo>
                  <a:pt x="216493" y="189947"/>
                </a:lnTo>
                <a:lnTo>
                  <a:pt x="216988" y="188756"/>
                </a:lnTo>
                <a:lnTo>
                  <a:pt x="259555" y="122034"/>
                </a:lnTo>
                <a:lnTo>
                  <a:pt x="220112" y="59083"/>
                </a:lnTo>
                <a:lnTo>
                  <a:pt x="219322" y="57692"/>
                </a:lnTo>
                <a:lnTo>
                  <a:pt x="218874" y="56549"/>
                </a:lnTo>
                <a:lnTo>
                  <a:pt x="218779" y="54663"/>
                </a:lnTo>
                <a:lnTo>
                  <a:pt x="219217" y="53873"/>
                </a:lnTo>
                <a:lnTo>
                  <a:pt x="221103" y="52577"/>
                </a:lnTo>
                <a:lnTo>
                  <a:pt x="222541" y="52139"/>
                </a:lnTo>
                <a:lnTo>
                  <a:pt x="226418" y="51739"/>
                </a:lnTo>
                <a:lnTo>
                  <a:pt x="228999" y="51634"/>
                </a:lnTo>
                <a:lnTo>
                  <a:pt x="235047" y="51634"/>
                </a:lnTo>
                <a:lnTo>
                  <a:pt x="237333" y="51739"/>
                </a:lnTo>
                <a:lnTo>
                  <a:pt x="239019" y="51939"/>
                </a:lnTo>
                <a:lnTo>
                  <a:pt x="240801" y="52034"/>
                </a:lnTo>
                <a:lnTo>
                  <a:pt x="248088" y="57692"/>
                </a:lnTo>
                <a:lnTo>
                  <a:pt x="277262" y="105365"/>
                </a:lnTo>
                <a:lnTo>
                  <a:pt x="303208" y="105365"/>
                </a:lnTo>
                <a:lnTo>
                  <a:pt x="293188" y="121291"/>
                </a:lnTo>
                <a:lnTo>
                  <a:pt x="303346" y="137512"/>
                </a:lnTo>
                <a:lnTo>
                  <a:pt x="275329" y="137512"/>
                </a:lnTo>
                <a:lnTo>
                  <a:pt x="243334" y="190642"/>
                </a:lnTo>
                <a:lnTo>
                  <a:pt x="242934" y="191337"/>
                </a:lnTo>
                <a:lnTo>
                  <a:pt x="242439" y="191985"/>
                </a:lnTo>
                <a:lnTo>
                  <a:pt x="235448" y="194509"/>
                </a:lnTo>
                <a:lnTo>
                  <a:pt x="233762" y="194709"/>
                </a:lnTo>
                <a:lnTo>
                  <a:pt x="231523" y="194814"/>
                </a:lnTo>
                <a:close/>
              </a:path>
              <a:path w="770254" h="194945">
                <a:moveTo>
                  <a:pt x="303208" y="105365"/>
                </a:moveTo>
                <a:lnTo>
                  <a:pt x="277262" y="105365"/>
                </a:lnTo>
                <a:lnTo>
                  <a:pt x="308218" y="55511"/>
                </a:lnTo>
                <a:lnTo>
                  <a:pt x="311836" y="52530"/>
                </a:lnTo>
                <a:lnTo>
                  <a:pt x="312390" y="52282"/>
                </a:lnTo>
                <a:lnTo>
                  <a:pt x="313581" y="52034"/>
                </a:lnTo>
                <a:lnTo>
                  <a:pt x="315067" y="51939"/>
                </a:lnTo>
                <a:lnTo>
                  <a:pt x="316657" y="51739"/>
                </a:lnTo>
                <a:lnTo>
                  <a:pt x="318791" y="51634"/>
                </a:lnTo>
                <a:lnTo>
                  <a:pt x="324344" y="51634"/>
                </a:lnTo>
                <a:lnTo>
                  <a:pt x="326678" y="51739"/>
                </a:lnTo>
                <a:lnTo>
                  <a:pt x="330345" y="52139"/>
                </a:lnTo>
                <a:lnTo>
                  <a:pt x="331736" y="52530"/>
                </a:lnTo>
                <a:lnTo>
                  <a:pt x="332631" y="53130"/>
                </a:lnTo>
                <a:lnTo>
                  <a:pt x="333517" y="53625"/>
                </a:lnTo>
                <a:lnTo>
                  <a:pt x="333835" y="54216"/>
                </a:lnTo>
                <a:lnTo>
                  <a:pt x="333717" y="56349"/>
                </a:lnTo>
                <a:lnTo>
                  <a:pt x="333221" y="57588"/>
                </a:lnTo>
                <a:lnTo>
                  <a:pt x="332326" y="59083"/>
                </a:lnTo>
                <a:lnTo>
                  <a:pt x="303208" y="105365"/>
                </a:lnTo>
                <a:close/>
              </a:path>
              <a:path w="770254" h="194945">
                <a:moveTo>
                  <a:pt x="325582" y="194814"/>
                </a:moveTo>
                <a:lnTo>
                  <a:pt x="319534" y="194814"/>
                </a:lnTo>
                <a:lnTo>
                  <a:pt x="317153" y="194709"/>
                </a:lnTo>
                <a:lnTo>
                  <a:pt x="315362" y="194509"/>
                </a:lnTo>
                <a:lnTo>
                  <a:pt x="313676" y="194414"/>
                </a:lnTo>
                <a:lnTo>
                  <a:pt x="307475" y="190642"/>
                </a:lnTo>
                <a:lnTo>
                  <a:pt x="275329" y="137512"/>
                </a:lnTo>
                <a:lnTo>
                  <a:pt x="303346" y="137512"/>
                </a:lnTo>
                <a:lnTo>
                  <a:pt x="334564" y="187365"/>
                </a:lnTo>
                <a:lnTo>
                  <a:pt x="335355" y="188756"/>
                </a:lnTo>
                <a:lnTo>
                  <a:pt x="335755" y="189947"/>
                </a:lnTo>
                <a:lnTo>
                  <a:pt x="335653" y="191985"/>
                </a:lnTo>
                <a:lnTo>
                  <a:pt x="335260" y="192576"/>
                </a:lnTo>
                <a:lnTo>
                  <a:pt x="334269" y="193176"/>
                </a:lnTo>
                <a:lnTo>
                  <a:pt x="333374" y="193766"/>
                </a:lnTo>
                <a:lnTo>
                  <a:pt x="331936" y="194166"/>
                </a:lnTo>
                <a:lnTo>
                  <a:pt x="329945" y="194366"/>
                </a:lnTo>
                <a:lnTo>
                  <a:pt x="328068" y="194662"/>
                </a:lnTo>
                <a:lnTo>
                  <a:pt x="325582" y="194814"/>
                </a:lnTo>
                <a:close/>
              </a:path>
              <a:path w="770254" h="194945">
                <a:moveTo>
                  <a:pt x="498127" y="97631"/>
                </a:moveTo>
                <a:lnTo>
                  <a:pt x="476096" y="97631"/>
                </a:lnTo>
                <a:lnTo>
                  <a:pt x="476096" y="42662"/>
                </a:lnTo>
                <a:lnTo>
                  <a:pt x="476296" y="41967"/>
                </a:lnTo>
                <a:lnTo>
                  <a:pt x="476696" y="41366"/>
                </a:lnTo>
                <a:lnTo>
                  <a:pt x="477087" y="40671"/>
                </a:lnTo>
                <a:lnTo>
                  <a:pt x="477687" y="40128"/>
                </a:lnTo>
                <a:lnTo>
                  <a:pt x="478477" y="39728"/>
                </a:lnTo>
                <a:lnTo>
                  <a:pt x="479373" y="39233"/>
                </a:lnTo>
                <a:lnTo>
                  <a:pt x="480516" y="38890"/>
                </a:lnTo>
                <a:lnTo>
                  <a:pt x="481906" y="38690"/>
                </a:lnTo>
                <a:lnTo>
                  <a:pt x="483392" y="38395"/>
                </a:lnTo>
                <a:lnTo>
                  <a:pt x="485126" y="38242"/>
                </a:lnTo>
                <a:lnTo>
                  <a:pt x="489193" y="38242"/>
                </a:lnTo>
                <a:lnTo>
                  <a:pt x="490936" y="38395"/>
                </a:lnTo>
                <a:lnTo>
                  <a:pt x="492317" y="38690"/>
                </a:lnTo>
                <a:lnTo>
                  <a:pt x="493708" y="38890"/>
                </a:lnTo>
                <a:lnTo>
                  <a:pt x="494803" y="39233"/>
                </a:lnTo>
                <a:lnTo>
                  <a:pt x="495594" y="39728"/>
                </a:lnTo>
                <a:lnTo>
                  <a:pt x="496489" y="40128"/>
                </a:lnTo>
                <a:lnTo>
                  <a:pt x="497137" y="40671"/>
                </a:lnTo>
                <a:lnTo>
                  <a:pt x="497527" y="41366"/>
                </a:lnTo>
                <a:lnTo>
                  <a:pt x="497927" y="41967"/>
                </a:lnTo>
                <a:lnTo>
                  <a:pt x="498127" y="42662"/>
                </a:lnTo>
                <a:lnTo>
                  <a:pt x="498127" y="97631"/>
                </a:lnTo>
                <a:close/>
              </a:path>
              <a:path w="770254" h="194945">
                <a:moveTo>
                  <a:pt x="547734" y="118909"/>
                </a:moveTo>
                <a:lnTo>
                  <a:pt x="426385" y="118909"/>
                </a:lnTo>
                <a:lnTo>
                  <a:pt x="425595" y="118709"/>
                </a:lnTo>
                <a:lnTo>
                  <a:pt x="421623" y="110080"/>
                </a:lnTo>
                <a:lnTo>
                  <a:pt x="421623" y="106403"/>
                </a:lnTo>
                <a:lnTo>
                  <a:pt x="426338" y="97631"/>
                </a:lnTo>
                <a:lnTo>
                  <a:pt x="547886" y="97631"/>
                </a:lnTo>
                <a:lnTo>
                  <a:pt x="548581" y="97821"/>
                </a:lnTo>
                <a:lnTo>
                  <a:pt x="549172" y="98221"/>
                </a:lnTo>
                <a:lnTo>
                  <a:pt x="549867" y="98621"/>
                </a:lnTo>
                <a:lnTo>
                  <a:pt x="550467" y="99259"/>
                </a:lnTo>
                <a:lnTo>
                  <a:pt x="550963" y="100155"/>
                </a:lnTo>
                <a:lnTo>
                  <a:pt x="551553" y="101050"/>
                </a:lnTo>
                <a:lnTo>
                  <a:pt x="551953" y="102193"/>
                </a:lnTo>
                <a:lnTo>
                  <a:pt x="552153" y="103584"/>
                </a:lnTo>
                <a:lnTo>
                  <a:pt x="552448" y="104870"/>
                </a:lnTo>
                <a:lnTo>
                  <a:pt x="552591" y="106403"/>
                </a:lnTo>
                <a:lnTo>
                  <a:pt x="552591" y="110080"/>
                </a:lnTo>
                <a:lnTo>
                  <a:pt x="548476" y="118709"/>
                </a:lnTo>
                <a:lnTo>
                  <a:pt x="547734" y="118909"/>
                </a:lnTo>
                <a:close/>
              </a:path>
              <a:path w="770254" h="194945">
                <a:moveTo>
                  <a:pt x="489193" y="177840"/>
                </a:moveTo>
                <a:lnTo>
                  <a:pt x="485126" y="177840"/>
                </a:lnTo>
                <a:lnTo>
                  <a:pt x="483392" y="177745"/>
                </a:lnTo>
                <a:lnTo>
                  <a:pt x="476096" y="173878"/>
                </a:lnTo>
                <a:lnTo>
                  <a:pt x="476096" y="118909"/>
                </a:lnTo>
                <a:lnTo>
                  <a:pt x="498127" y="118909"/>
                </a:lnTo>
                <a:lnTo>
                  <a:pt x="498127" y="173878"/>
                </a:lnTo>
                <a:lnTo>
                  <a:pt x="495594" y="176507"/>
                </a:lnTo>
                <a:lnTo>
                  <a:pt x="494803" y="176907"/>
                </a:lnTo>
                <a:lnTo>
                  <a:pt x="493708" y="177250"/>
                </a:lnTo>
                <a:lnTo>
                  <a:pt x="492317" y="177545"/>
                </a:lnTo>
                <a:lnTo>
                  <a:pt x="490936" y="177745"/>
                </a:lnTo>
                <a:lnTo>
                  <a:pt x="489193" y="177840"/>
                </a:lnTo>
                <a:close/>
              </a:path>
              <a:path w="770254" h="194945">
                <a:moveTo>
                  <a:pt x="661195" y="51091"/>
                </a:moveTo>
                <a:lnTo>
                  <a:pt x="657871" y="38242"/>
                </a:lnTo>
                <a:lnTo>
                  <a:pt x="657966" y="37052"/>
                </a:lnTo>
                <a:lnTo>
                  <a:pt x="706486" y="1781"/>
                </a:lnTo>
                <a:lnTo>
                  <a:pt x="706877" y="1485"/>
                </a:lnTo>
                <a:lnTo>
                  <a:pt x="712135" y="142"/>
                </a:lnTo>
                <a:lnTo>
                  <a:pt x="713325" y="142"/>
                </a:lnTo>
                <a:lnTo>
                  <a:pt x="714516" y="47"/>
                </a:lnTo>
                <a:lnTo>
                  <a:pt x="716011" y="0"/>
                </a:lnTo>
                <a:lnTo>
                  <a:pt x="720174" y="0"/>
                </a:lnTo>
                <a:lnTo>
                  <a:pt x="722165" y="95"/>
                </a:lnTo>
                <a:lnTo>
                  <a:pt x="725336" y="495"/>
                </a:lnTo>
                <a:lnTo>
                  <a:pt x="726575" y="790"/>
                </a:lnTo>
                <a:lnTo>
                  <a:pt x="727470" y="1190"/>
                </a:lnTo>
                <a:lnTo>
                  <a:pt x="728365" y="1485"/>
                </a:lnTo>
                <a:lnTo>
                  <a:pt x="728956" y="1933"/>
                </a:lnTo>
                <a:lnTo>
                  <a:pt x="729251" y="2524"/>
                </a:lnTo>
                <a:lnTo>
                  <a:pt x="729556" y="3019"/>
                </a:lnTo>
                <a:lnTo>
                  <a:pt x="729699" y="3571"/>
                </a:lnTo>
                <a:lnTo>
                  <a:pt x="729699" y="26936"/>
                </a:lnTo>
                <a:lnTo>
                  <a:pt x="704105" y="26936"/>
                </a:lnTo>
                <a:lnTo>
                  <a:pt x="666891" y="49110"/>
                </a:lnTo>
                <a:lnTo>
                  <a:pt x="665015" y="50101"/>
                </a:lnTo>
                <a:lnTo>
                  <a:pt x="663472" y="50701"/>
                </a:lnTo>
                <a:lnTo>
                  <a:pt x="662281" y="50891"/>
                </a:lnTo>
                <a:lnTo>
                  <a:pt x="661195" y="51091"/>
                </a:lnTo>
                <a:close/>
              </a:path>
              <a:path w="770254" h="194945">
                <a:moveTo>
                  <a:pt x="729699" y="173383"/>
                </a:moveTo>
                <a:lnTo>
                  <a:pt x="704105" y="173383"/>
                </a:lnTo>
                <a:lnTo>
                  <a:pt x="704105" y="26936"/>
                </a:lnTo>
                <a:lnTo>
                  <a:pt x="729699" y="26936"/>
                </a:lnTo>
                <a:lnTo>
                  <a:pt x="729699" y="173383"/>
                </a:lnTo>
                <a:close/>
              </a:path>
              <a:path w="770254" h="194945">
                <a:moveTo>
                  <a:pt x="765217" y="193919"/>
                </a:moveTo>
                <a:lnTo>
                  <a:pt x="663224" y="193919"/>
                </a:lnTo>
                <a:lnTo>
                  <a:pt x="662576" y="193766"/>
                </a:lnTo>
                <a:lnTo>
                  <a:pt x="658557" y="185679"/>
                </a:lnTo>
                <a:lnTo>
                  <a:pt x="658557" y="182012"/>
                </a:lnTo>
                <a:lnTo>
                  <a:pt x="663129" y="173383"/>
                </a:lnTo>
                <a:lnTo>
                  <a:pt x="765322" y="173383"/>
                </a:lnTo>
                <a:lnTo>
                  <a:pt x="766065" y="173630"/>
                </a:lnTo>
                <a:lnTo>
                  <a:pt x="766760" y="174126"/>
                </a:lnTo>
                <a:lnTo>
                  <a:pt x="767456" y="174526"/>
                </a:lnTo>
                <a:lnTo>
                  <a:pt x="767999" y="175164"/>
                </a:lnTo>
                <a:lnTo>
                  <a:pt x="768399" y="176059"/>
                </a:lnTo>
                <a:lnTo>
                  <a:pt x="768894" y="176850"/>
                </a:lnTo>
                <a:lnTo>
                  <a:pt x="769237" y="177898"/>
                </a:lnTo>
                <a:lnTo>
                  <a:pt x="769437" y="179183"/>
                </a:lnTo>
                <a:lnTo>
                  <a:pt x="769732" y="180479"/>
                </a:lnTo>
                <a:lnTo>
                  <a:pt x="769885" y="182012"/>
                </a:lnTo>
                <a:lnTo>
                  <a:pt x="769885" y="185679"/>
                </a:lnTo>
                <a:lnTo>
                  <a:pt x="765865" y="193766"/>
                </a:lnTo>
                <a:lnTo>
                  <a:pt x="765217" y="193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659091" y="1966463"/>
            <a:ext cx="3347085" cy="294005"/>
            <a:chOff x="4659091" y="1966463"/>
            <a:chExt cx="3347085" cy="294005"/>
          </a:xfrm>
        </p:grpSpPr>
        <p:sp>
          <p:nvSpPr>
            <p:cNvPr id="18" name="object 18"/>
            <p:cNvSpPr/>
            <p:nvPr/>
          </p:nvSpPr>
          <p:spPr>
            <a:xfrm>
              <a:off x="4659091" y="1966463"/>
              <a:ext cx="2643929" cy="29393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4892" y="1997865"/>
              <a:ext cx="671195" cy="262890"/>
            </a:xfrm>
            <a:custGeom>
              <a:avLst/>
              <a:gdLst/>
              <a:ahLst/>
              <a:cxnLst/>
              <a:rect l="l" t="t" r="r" b="b"/>
              <a:pathLst>
                <a:path w="671195" h="262889">
                  <a:moveTo>
                    <a:pt x="11858" y="262532"/>
                  </a:moveTo>
                  <a:lnTo>
                    <a:pt x="7486" y="262532"/>
                  </a:lnTo>
                  <a:lnTo>
                    <a:pt x="5457" y="262383"/>
                  </a:lnTo>
                  <a:lnTo>
                    <a:pt x="3971" y="262086"/>
                  </a:lnTo>
                  <a:lnTo>
                    <a:pt x="2581" y="261887"/>
                  </a:lnTo>
                  <a:lnTo>
                    <a:pt x="1533" y="261490"/>
                  </a:lnTo>
                  <a:lnTo>
                    <a:pt x="247" y="260399"/>
                  </a:lnTo>
                  <a:lnTo>
                    <a:pt x="36" y="259903"/>
                  </a:lnTo>
                  <a:lnTo>
                    <a:pt x="47" y="258018"/>
                  </a:lnTo>
                  <a:lnTo>
                    <a:pt x="342" y="257025"/>
                  </a:lnTo>
                  <a:lnTo>
                    <a:pt x="7269" y="240719"/>
                  </a:lnTo>
                  <a:lnTo>
                    <a:pt x="12861" y="225437"/>
                  </a:lnTo>
                  <a:lnTo>
                    <a:pt x="24589" y="178565"/>
                  </a:lnTo>
                  <a:lnTo>
                    <a:pt x="28527" y="130819"/>
                  </a:lnTo>
                  <a:lnTo>
                    <a:pt x="28089" y="114923"/>
                  </a:lnTo>
                  <a:lnTo>
                    <a:pt x="21526" y="67568"/>
                  </a:lnTo>
                  <a:lnTo>
                    <a:pt x="7100" y="21161"/>
                  </a:lnTo>
                  <a:lnTo>
                    <a:pt x="152" y="5209"/>
                  </a:lnTo>
                  <a:lnTo>
                    <a:pt x="0" y="4366"/>
                  </a:lnTo>
                  <a:lnTo>
                    <a:pt x="7934" y="0"/>
                  </a:lnTo>
                  <a:lnTo>
                    <a:pt x="12306" y="0"/>
                  </a:lnTo>
                  <a:lnTo>
                    <a:pt x="14039" y="99"/>
                  </a:lnTo>
                  <a:lnTo>
                    <a:pt x="15430" y="298"/>
                  </a:lnTo>
                  <a:lnTo>
                    <a:pt x="16821" y="397"/>
                  </a:lnTo>
                  <a:lnTo>
                    <a:pt x="17906" y="595"/>
                  </a:lnTo>
                  <a:lnTo>
                    <a:pt x="18697" y="893"/>
                  </a:lnTo>
                  <a:lnTo>
                    <a:pt x="19592" y="1190"/>
                  </a:lnTo>
                  <a:lnTo>
                    <a:pt x="40756" y="49597"/>
                  </a:lnTo>
                  <a:lnTo>
                    <a:pt x="52079" y="98115"/>
                  </a:lnTo>
                  <a:lnTo>
                    <a:pt x="54273" y="131266"/>
                  </a:lnTo>
                  <a:lnTo>
                    <a:pt x="54142" y="139656"/>
                  </a:lnTo>
                  <a:lnTo>
                    <a:pt x="49584" y="180900"/>
                  </a:lnTo>
                  <a:lnTo>
                    <a:pt x="38600" y="220823"/>
                  </a:lnTo>
                  <a:lnTo>
                    <a:pt x="21678" y="259407"/>
                  </a:lnTo>
                  <a:lnTo>
                    <a:pt x="17954" y="261788"/>
                  </a:lnTo>
                  <a:lnTo>
                    <a:pt x="17068" y="262086"/>
                  </a:lnTo>
                  <a:lnTo>
                    <a:pt x="15973" y="262284"/>
                  </a:lnTo>
                  <a:lnTo>
                    <a:pt x="13392" y="262482"/>
                  </a:lnTo>
                  <a:lnTo>
                    <a:pt x="11858" y="262532"/>
                  </a:lnTo>
                  <a:close/>
                </a:path>
                <a:path w="671195" h="262889">
                  <a:moveTo>
                    <a:pt x="210835" y="212079"/>
                  </a:moveTo>
                  <a:lnTo>
                    <a:pt x="204787" y="212079"/>
                  </a:lnTo>
                  <a:lnTo>
                    <a:pt x="202253" y="211980"/>
                  </a:lnTo>
                  <a:lnTo>
                    <a:pt x="152352" y="79474"/>
                  </a:lnTo>
                  <a:lnTo>
                    <a:pt x="151856" y="77985"/>
                  </a:lnTo>
                  <a:lnTo>
                    <a:pt x="151504" y="76745"/>
                  </a:lnTo>
                  <a:lnTo>
                    <a:pt x="151113" y="74761"/>
                  </a:lnTo>
                  <a:lnTo>
                    <a:pt x="151094" y="72032"/>
                  </a:lnTo>
                  <a:lnTo>
                    <a:pt x="151209" y="71636"/>
                  </a:lnTo>
                  <a:lnTo>
                    <a:pt x="151609" y="71140"/>
                  </a:lnTo>
                  <a:lnTo>
                    <a:pt x="151999" y="70544"/>
                  </a:lnTo>
                  <a:lnTo>
                    <a:pt x="152647" y="70098"/>
                  </a:lnTo>
                  <a:lnTo>
                    <a:pt x="153542" y="69800"/>
                  </a:lnTo>
                  <a:lnTo>
                    <a:pt x="154533" y="69403"/>
                  </a:lnTo>
                  <a:lnTo>
                    <a:pt x="155819" y="69155"/>
                  </a:lnTo>
                  <a:lnTo>
                    <a:pt x="159000" y="68957"/>
                  </a:lnTo>
                  <a:lnTo>
                    <a:pt x="160934" y="68907"/>
                  </a:lnTo>
                  <a:lnTo>
                    <a:pt x="165991" y="68907"/>
                  </a:lnTo>
                  <a:lnTo>
                    <a:pt x="168220" y="69006"/>
                  </a:lnTo>
                  <a:lnTo>
                    <a:pt x="169906" y="69205"/>
                  </a:lnTo>
                  <a:lnTo>
                    <a:pt x="171602" y="69304"/>
                  </a:lnTo>
                  <a:lnTo>
                    <a:pt x="172887" y="69552"/>
                  </a:lnTo>
                  <a:lnTo>
                    <a:pt x="173783" y="69949"/>
                  </a:lnTo>
                  <a:lnTo>
                    <a:pt x="174669" y="70246"/>
                  </a:lnTo>
                  <a:lnTo>
                    <a:pt x="175316" y="70742"/>
                  </a:lnTo>
                  <a:lnTo>
                    <a:pt x="175716" y="71437"/>
                  </a:lnTo>
                  <a:lnTo>
                    <a:pt x="176116" y="72032"/>
                  </a:lnTo>
                  <a:lnTo>
                    <a:pt x="176459" y="72777"/>
                  </a:lnTo>
                  <a:lnTo>
                    <a:pt x="176827" y="73917"/>
                  </a:lnTo>
                  <a:lnTo>
                    <a:pt x="209054" y="184099"/>
                  </a:lnTo>
                  <a:lnTo>
                    <a:pt x="209349" y="185439"/>
                  </a:lnTo>
                  <a:lnTo>
                    <a:pt x="230377" y="185439"/>
                  </a:lnTo>
                  <a:lnTo>
                    <a:pt x="224379" y="207813"/>
                  </a:lnTo>
                  <a:lnTo>
                    <a:pt x="223884" y="208706"/>
                  </a:lnTo>
                  <a:lnTo>
                    <a:pt x="223189" y="209400"/>
                  </a:lnTo>
                  <a:lnTo>
                    <a:pt x="222598" y="210095"/>
                  </a:lnTo>
                  <a:lnTo>
                    <a:pt x="221655" y="210641"/>
                  </a:lnTo>
                  <a:lnTo>
                    <a:pt x="219074" y="211434"/>
                  </a:lnTo>
                  <a:lnTo>
                    <a:pt x="217388" y="211683"/>
                  </a:lnTo>
                  <a:lnTo>
                    <a:pt x="215302" y="211782"/>
                  </a:lnTo>
                  <a:lnTo>
                    <a:pt x="213321" y="211980"/>
                  </a:lnTo>
                  <a:lnTo>
                    <a:pt x="210835" y="212079"/>
                  </a:lnTo>
                  <a:close/>
                </a:path>
                <a:path w="671195" h="262889">
                  <a:moveTo>
                    <a:pt x="230377" y="185439"/>
                  </a:moveTo>
                  <a:lnTo>
                    <a:pt x="209349" y="185439"/>
                  </a:lnTo>
                  <a:lnTo>
                    <a:pt x="209644" y="184099"/>
                  </a:lnTo>
                  <a:lnTo>
                    <a:pt x="239267" y="73670"/>
                  </a:lnTo>
                  <a:lnTo>
                    <a:pt x="239467" y="72777"/>
                  </a:lnTo>
                  <a:lnTo>
                    <a:pt x="242239" y="69949"/>
                  </a:lnTo>
                  <a:lnTo>
                    <a:pt x="243134" y="69552"/>
                  </a:lnTo>
                  <a:lnTo>
                    <a:pt x="244325" y="69304"/>
                  </a:lnTo>
                  <a:lnTo>
                    <a:pt x="245811" y="69205"/>
                  </a:lnTo>
                  <a:lnTo>
                    <a:pt x="247401" y="69006"/>
                  </a:lnTo>
                  <a:lnTo>
                    <a:pt x="249430" y="68907"/>
                  </a:lnTo>
                  <a:lnTo>
                    <a:pt x="254297" y="68907"/>
                  </a:lnTo>
                  <a:lnTo>
                    <a:pt x="256231" y="69006"/>
                  </a:lnTo>
                  <a:lnTo>
                    <a:pt x="257717" y="69205"/>
                  </a:lnTo>
                  <a:lnTo>
                    <a:pt x="259308" y="69304"/>
                  </a:lnTo>
                  <a:lnTo>
                    <a:pt x="260546" y="69552"/>
                  </a:lnTo>
                  <a:lnTo>
                    <a:pt x="261441" y="69949"/>
                  </a:lnTo>
                  <a:lnTo>
                    <a:pt x="262337" y="70246"/>
                  </a:lnTo>
                  <a:lnTo>
                    <a:pt x="264428" y="73917"/>
                  </a:lnTo>
                  <a:lnTo>
                    <a:pt x="274333" y="108198"/>
                  </a:lnTo>
                  <a:lnTo>
                    <a:pt x="251021" y="108198"/>
                  </a:lnTo>
                  <a:lnTo>
                    <a:pt x="250726" y="109537"/>
                  </a:lnTo>
                  <a:lnTo>
                    <a:pt x="230377" y="185439"/>
                  </a:lnTo>
                  <a:close/>
                </a:path>
                <a:path w="671195" h="262889">
                  <a:moveTo>
                    <a:pt x="319082" y="185439"/>
                  </a:moveTo>
                  <a:lnTo>
                    <a:pt x="296560" y="185439"/>
                  </a:lnTo>
                  <a:lnTo>
                    <a:pt x="296712" y="184099"/>
                  </a:lnTo>
                  <a:lnTo>
                    <a:pt x="328564" y="73670"/>
                  </a:lnTo>
                  <a:lnTo>
                    <a:pt x="328764" y="72777"/>
                  </a:lnTo>
                  <a:lnTo>
                    <a:pt x="331536" y="69949"/>
                  </a:lnTo>
                  <a:lnTo>
                    <a:pt x="332526" y="69552"/>
                  </a:lnTo>
                  <a:lnTo>
                    <a:pt x="333822" y="69304"/>
                  </a:lnTo>
                  <a:lnTo>
                    <a:pt x="335403" y="69205"/>
                  </a:lnTo>
                  <a:lnTo>
                    <a:pt x="337098" y="69006"/>
                  </a:lnTo>
                  <a:lnTo>
                    <a:pt x="339232" y="68907"/>
                  </a:lnTo>
                  <a:lnTo>
                    <a:pt x="344185" y="68907"/>
                  </a:lnTo>
                  <a:lnTo>
                    <a:pt x="346071" y="68957"/>
                  </a:lnTo>
                  <a:lnTo>
                    <a:pt x="348947" y="69155"/>
                  </a:lnTo>
                  <a:lnTo>
                    <a:pt x="350090" y="69403"/>
                  </a:lnTo>
                  <a:lnTo>
                    <a:pt x="350881" y="69800"/>
                  </a:lnTo>
                  <a:lnTo>
                    <a:pt x="351776" y="70197"/>
                  </a:lnTo>
                  <a:lnTo>
                    <a:pt x="352376" y="70643"/>
                  </a:lnTo>
                  <a:lnTo>
                    <a:pt x="352671" y="71140"/>
                  </a:lnTo>
                  <a:lnTo>
                    <a:pt x="353072" y="71636"/>
                  </a:lnTo>
                  <a:lnTo>
                    <a:pt x="353180" y="72032"/>
                  </a:lnTo>
                  <a:lnTo>
                    <a:pt x="353167" y="74761"/>
                  </a:lnTo>
                  <a:lnTo>
                    <a:pt x="352767" y="76745"/>
                  </a:lnTo>
                  <a:lnTo>
                    <a:pt x="352424" y="77985"/>
                  </a:lnTo>
                  <a:lnTo>
                    <a:pt x="351929" y="79474"/>
                  </a:lnTo>
                  <a:lnTo>
                    <a:pt x="319082" y="185439"/>
                  </a:lnTo>
                  <a:close/>
                </a:path>
                <a:path w="671195" h="262889">
                  <a:moveTo>
                    <a:pt x="299246" y="212079"/>
                  </a:moveTo>
                  <a:lnTo>
                    <a:pt x="293188" y="212079"/>
                  </a:lnTo>
                  <a:lnTo>
                    <a:pt x="290607" y="211980"/>
                  </a:lnTo>
                  <a:lnTo>
                    <a:pt x="251316" y="109537"/>
                  </a:lnTo>
                  <a:lnTo>
                    <a:pt x="251021" y="108198"/>
                  </a:lnTo>
                  <a:lnTo>
                    <a:pt x="274333" y="108198"/>
                  </a:lnTo>
                  <a:lnTo>
                    <a:pt x="296265" y="184099"/>
                  </a:lnTo>
                  <a:lnTo>
                    <a:pt x="296560" y="185439"/>
                  </a:lnTo>
                  <a:lnTo>
                    <a:pt x="319082" y="185439"/>
                  </a:lnTo>
                  <a:lnTo>
                    <a:pt x="312486" y="206721"/>
                  </a:lnTo>
                  <a:lnTo>
                    <a:pt x="312190" y="207813"/>
                  </a:lnTo>
                  <a:lnTo>
                    <a:pt x="311695" y="208706"/>
                  </a:lnTo>
                  <a:lnTo>
                    <a:pt x="311000" y="209400"/>
                  </a:lnTo>
                  <a:lnTo>
                    <a:pt x="310400" y="210095"/>
                  </a:lnTo>
                  <a:lnTo>
                    <a:pt x="309514" y="210641"/>
                  </a:lnTo>
                  <a:lnTo>
                    <a:pt x="308323" y="211038"/>
                  </a:lnTo>
                  <a:lnTo>
                    <a:pt x="307228" y="211434"/>
                  </a:lnTo>
                  <a:lnTo>
                    <a:pt x="305694" y="211683"/>
                  </a:lnTo>
                  <a:lnTo>
                    <a:pt x="303704" y="211782"/>
                  </a:lnTo>
                  <a:lnTo>
                    <a:pt x="301722" y="211980"/>
                  </a:lnTo>
                  <a:lnTo>
                    <a:pt x="299246" y="212079"/>
                  </a:lnTo>
                  <a:close/>
                </a:path>
                <a:path w="671195" h="262889">
                  <a:moveTo>
                    <a:pt x="398458" y="212079"/>
                  </a:moveTo>
                  <a:lnTo>
                    <a:pt x="393600" y="212079"/>
                  </a:lnTo>
                  <a:lnTo>
                    <a:pt x="391619" y="211980"/>
                  </a:lnTo>
                  <a:lnTo>
                    <a:pt x="383780" y="208259"/>
                  </a:lnTo>
                  <a:lnTo>
                    <a:pt x="383780" y="72827"/>
                  </a:lnTo>
                  <a:lnTo>
                    <a:pt x="393600" y="68907"/>
                  </a:lnTo>
                  <a:lnTo>
                    <a:pt x="398458" y="68907"/>
                  </a:lnTo>
                  <a:lnTo>
                    <a:pt x="408335" y="72827"/>
                  </a:lnTo>
                  <a:lnTo>
                    <a:pt x="408335" y="208259"/>
                  </a:lnTo>
                  <a:lnTo>
                    <a:pt x="398458" y="212079"/>
                  </a:lnTo>
                  <a:close/>
                </a:path>
                <a:path w="671195" h="262889">
                  <a:moveTo>
                    <a:pt x="401687" y="43160"/>
                  </a:moveTo>
                  <a:lnTo>
                    <a:pt x="390076" y="43160"/>
                  </a:lnTo>
                  <a:lnTo>
                    <a:pt x="386104" y="42168"/>
                  </a:lnTo>
                  <a:lnTo>
                    <a:pt x="383923" y="40183"/>
                  </a:lnTo>
                  <a:lnTo>
                    <a:pt x="381837" y="38099"/>
                  </a:lnTo>
                  <a:lnTo>
                    <a:pt x="380799" y="34230"/>
                  </a:lnTo>
                  <a:lnTo>
                    <a:pt x="380854" y="22621"/>
                  </a:lnTo>
                  <a:lnTo>
                    <a:pt x="381894" y="18901"/>
                  </a:lnTo>
                  <a:lnTo>
                    <a:pt x="386257" y="14734"/>
                  </a:lnTo>
                  <a:lnTo>
                    <a:pt x="390276" y="13692"/>
                  </a:lnTo>
                  <a:lnTo>
                    <a:pt x="401887" y="13692"/>
                  </a:lnTo>
                  <a:lnTo>
                    <a:pt x="405802" y="14734"/>
                  </a:lnTo>
                  <a:lnTo>
                    <a:pt x="407888" y="16818"/>
                  </a:lnTo>
                  <a:lnTo>
                    <a:pt x="410069" y="18802"/>
                  </a:lnTo>
                  <a:lnTo>
                    <a:pt x="411164" y="22621"/>
                  </a:lnTo>
                  <a:lnTo>
                    <a:pt x="411109" y="34230"/>
                  </a:lnTo>
                  <a:lnTo>
                    <a:pt x="410069" y="37951"/>
                  </a:lnTo>
                  <a:lnTo>
                    <a:pt x="405707" y="42118"/>
                  </a:lnTo>
                  <a:lnTo>
                    <a:pt x="401687" y="43160"/>
                  </a:lnTo>
                  <a:close/>
                </a:path>
                <a:path w="671195" h="262889">
                  <a:moveTo>
                    <a:pt x="484088" y="69651"/>
                  </a:moveTo>
                  <a:lnTo>
                    <a:pt x="459532" y="69651"/>
                  </a:lnTo>
                  <a:lnTo>
                    <a:pt x="459532" y="37108"/>
                  </a:lnTo>
                  <a:lnTo>
                    <a:pt x="461913" y="34379"/>
                  </a:lnTo>
                  <a:lnTo>
                    <a:pt x="462904" y="33883"/>
                  </a:lnTo>
                  <a:lnTo>
                    <a:pt x="464190" y="33536"/>
                  </a:lnTo>
                  <a:lnTo>
                    <a:pt x="467371" y="33139"/>
                  </a:lnTo>
                  <a:lnTo>
                    <a:pt x="469352" y="33040"/>
                  </a:lnTo>
                  <a:lnTo>
                    <a:pt x="474210" y="33040"/>
                  </a:lnTo>
                  <a:lnTo>
                    <a:pt x="476249" y="33139"/>
                  </a:lnTo>
                  <a:lnTo>
                    <a:pt x="479420" y="33536"/>
                  </a:lnTo>
                  <a:lnTo>
                    <a:pt x="480659" y="33883"/>
                  </a:lnTo>
                  <a:lnTo>
                    <a:pt x="481554" y="34379"/>
                  </a:lnTo>
                  <a:lnTo>
                    <a:pt x="482449" y="34776"/>
                  </a:lnTo>
                  <a:lnTo>
                    <a:pt x="483097" y="35272"/>
                  </a:lnTo>
                  <a:lnTo>
                    <a:pt x="483888" y="36463"/>
                  </a:lnTo>
                  <a:lnTo>
                    <a:pt x="484088" y="37108"/>
                  </a:lnTo>
                  <a:lnTo>
                    <a:pt x="484088" y="69651"/>
                  </a:lnTo>
                  <a:close/>
                </a:path>
                <a:path w="671195" h="262889">
                  <a:moveTo>
                    <a:pt x="519949" y="90041"/>
                  </a:moveTo>
                  <a:lnTo>
                    <a:pt x="439292" y="90041"/>
                  </a:lnTo>
                  <a:lnTo>
                    <a:pt x="438101" y="89247"/>
                  </a:lnTo>
                  <a:lnTo>
                    <a:pt x="436310" y="86072"/>
                  </a:lnTo>
                  <a:lnTo>
                    <a:pt x="435863" y="83493"/>
                  </a:lnTo>
                  <a:lnTo>
                    <a:pt x="435967" y="76448"/>
                  </a:lnTo>
                  <a:lnTo>
                    <a:pt x="436167" y="75158"/>
                  </a:lnTo>
                  <a:lnTo>
                    <a:pt x="436463" y="73868"/>
                  </a:lnTo>
                  <a:lnTo>
                    <a:pt x="436806" y="72827"/>
                  </a:lnTo>
                  <a:lnTo>
                    <a:pt x="437206" y="72032"/>
                  </a:lnTo>
                  <a:lnTo>
                    <a:pt x="437606" y="71140"/>
                  </a:lnTo>
                  <a:lnTo>
                    <a:pt x="438101" y="70544"/>
                  </a:lnTo>
                  <a:lnTo>
                    <a:pt x="438692" y="70246"/>
                  </a:lnTo>
                  <a:lnTo>
                    <a:pt x="439387" y="69850"/>
                  </a:lnTo>
                  <a:lnTo>
                    <a:pt x="440130" y="69651"/>
                  </a:lnTo>
                  <a:lnTo>
                    <a:pt x="519263" y="69651"/>
                  </a:lnTo>
                  <a:lnTo>
                    <a:pt x="519949" y="69850"/>
                  </a:lnTo>
                  <a:lnTo>
                    <a:pt x="520549" y="70246"/>
                  </a:lnTo>
                  <a:lnTo>
                    <a:pt x="521140" y="70544"/>
                  </a:lnTo>
                  <a:lnTo>
                    <a:pt x="521645" y="71140"/>
                  </a:lnTo>
                  <a:lnTo>
                    <a:pt x="522035" y="72032"/>
                  </a:lnTo>
                  <a:lnTo>
                    <a:pt x="522530" y="72827"/>
                  </a:lnTo>
                  <a:lnTo>
                    <a:pt x="522883" y="73868"/>
                  </a:lnTo>
                  <a:lnTo>
                    <a:pt x="523273" y="76448"/>
                  </a:lnTo>
                  <a:lnTo>
                    <a:pt x="523378" y="83493"/>
                  </a:lnTo>
                  <a:lnTo>
                    <a:pt x="522930" y="86072"/>
                  </a:lnTo>
                  <a:lnTo>
                    <a:pt x="521140" y="89247"/>
                  </a:lnTo>
                  <a:lnTo>
                    <a:pt x="519949" y="90041"/>
                  </a:lnTo>
                  <a:close/>
                </a:path>
                <a:path w="671195" h="262889">
                  <a:moveTo>
                    <a:pt x="500956" y="213716"/>
                  </a:moveTo>
                  <a:lnTo>
                    <a:pt x="491727" y="213716"/>
                  </a:lnTo>
                  <a:lnTo>
                    <a:pt x="485774" y="212824"/>
                  </a:lnTo>
                  <a:lnTo>
                    <a:pt x="460228" y="182810"/>
                  </a:lnTo>
                  <a:lnTo>
                    <a:pt x="459532" y="176063"/>
                  </a:lnTo>
                  <a:lnTo>
                    <a:pt x="459532" y="90041"/>
                  </a:lnTo>
                  <a:lnTo>
                    <a:pt x="484088" y="90041"/>
                  </a:lnTo>
                  <a:lnTo>
                    <a:pt x="484088" y="173979"/>
                  </a:lnTo>
                  <a:lnTo>
                    <a:pt x="485421" y="180974"/>
                  </a:lnTo>
                  <a:lnTo>
                    <a:pt x="488107" y="185737"/>
                  </a:lnTo>
                  <a:lnTo>
                    <a:pt x="490879" y="190400"/>
                  </a:lnTo>
                  <a:lnTo>
                    <a:pt x="495794" y="192732"/>
                  </a:lnTo>
                  <a:lnTo>
                    <a:pt x="523005" y="192732"/>
                  </a:lnTo>
                  <a:lnTo>
                    <a:pt x="523273" y="194369"/>
                  </a:lnTo>
                  <a:lnTo>
                    <a:pt x="511920" y="212079"/>
                  </a:lnTo>
                  <a:lnTo>
                    <a:pt x="509929" y="212575"/>
                  </a:lnTo>
                  <a:lnTo>
                    <a:pt x="507795" y="212972"/>
                  </a:lnTo>
                  <a:lnTo>
                    <a:pt x="503233" y="213568"/>
                  </a:lnTo>
                  <a:lnTo>
                    <a:pt x="500956" y="213716"/>
                  </a:lnTo>
                  <a:close/>
                </a:path>
                <a:path w="671195" h="262889">
                  <a:moveTo>
                    <a:pt x="523005" y="192732"/>
                  </a:moveTo>
                  <a:lnTo>
                    <a:pt x="505119" y="192732"/>
                  </a:lnTo>
                  <a:lnTo>
                    <a:pt x="507157" y="192534"/>
                  </a:lnTo>
                  <a:lnTo>
                    <a:pt x="508938" y="192136"/>
                  </a:lnTo>
                  <a:lnTo>
                    <a:pt x="518263" y="188812"/>
                  </a:lnTo>
                  <a:lnTo>
                    <a:pt x="519159" y="188565"/>
                  </a:lnTo>
                  <a:lnTo>
                    <a:pt x="520454" y="188565"/>
                  </a:lnTo>
                  <a:lnTo>
                    <a:pt x="520892" y="188713"/>
                  </a:lnTo>
                  <a:lnTo>
                    <a:pt x="521292" y="189011"/>
                  </a:lnTo>
                  <a:lnTo>
                    <a:pt x="521787" y="189209"/>
                  </a:lnTo>
                  <a:lnTo>
                    <a:pt x="522140" y="189656"/>
                  </a:lnTo>
                  <a:lnTo>
                    <a:pt x="522352" y="190400"/>
                  </a:lnTo>
                  <a:lnTo>
                    <a:pt x="522635" y="191045"/>
                  </a:lnTo>
                  <a:lnTo>
                    <a:pt x="522907" y="192136"/>
                  </a:lnTo>
                  <a:lnTo>
                    <a:pt x="523005" y="192732"/>
                  </a:lnTo>
                  <a:close/>
                </a:path>
                <a:path w="671195" h="262889">
                  <a:moveTo>
                    <a:pt x="570508" y="212079"/>
                  </a:moveTo>
                  <a:lnTo>
                    <a:pt x="565641" y="212079"/>
                  </a:lnTo>
                  <a:lnTo>
                    <a:pt x="563659" y="211980"/>
                  </a:lnTo>
                  <a:lnTo>
                    <a:pt x="555820" y="208259"/>
                  </a:lnTo>
                  <a:lnTo>
                    <a:pt x="555820" y="7838"/>
                  </a:lnTo>
                  <a:lnTo>
                    <a:pt x="565641" y="3869"/>
                  </a:lnTo>
                  <a:lnTo>
                    <a:pt x="570508" y="3869"/>
                  </a:lnTo>
                  <a:lnTo>
                    <a:pt x="580376" y="7838"/>
                  </a:lnTo>
                  <a:lnTo>
                    <a:pt x="580376" y="88850"/>
                  </a:lnTo>
                  <a:lnTo>
                    <a:pt x="609928" y="88850"/>
                  </a:lnTo>
                  <a:lnTo>
                    <a:pt x="580376" y="113854"/>
                  </a:lnTo>
                  <a:lnTo>
                    <a:pt x="580376" y="208259"/>
                  </a:lnTo>
                  <a:lnTo>
                    <a:pt x="580176" y="208954"/>
                  </a:lnTo>
                  <a:lnTo>
                    <a:pt x="572537" y="211980"/>
                  </a:lnTo>
                  <a:lnTo>
                    <a:pt x="570508" y="212079"/>
                  </a:lnTo>
                  <a:close/>
                </a:path>
                <a:path w="671195" h="262889">
                  <a:moveTo>
                    <a:pt x="609928" y="88850"/>
                  </a:moveTo>
                  <a:lnTo>
                    <a:pt x="580376" y="88850"/>
                  </a:lnTo>
                  <a:lnTo>
                    <a:pt x="585671" y="83632"/>
                  </a:lnTo>
                  <a:lnTo>
                    <a:pt x="615999" y="66824"/>
                  </a:lnTo>
                  <a:lnTo>
                    <a:pt x="632173" y="66824"/>
                  </a:lnTo>
                  <a:lnTo>
                    <a:pt x="639659" y="68361"/>
                  </a:lnTo>
                  <a:lnTo>
                    <a:pt x="645717" y="71437"/>
                  </a:lnTo>
                  <a:lnTo>
                    <a:pt x="651861" y="74413"/>
                  </a:lnTo>
                  <a:lnTo>
                    <a:pt x="656823" y="78432"/>
                  </a:lnTo>
                  <a:lnTo>
                    <a:pt x="664034" y="88106"/>
                  </a:lnTo>
                  <a:lnTo>
                    <a:pt x="612027" y="88106"/>
                  </a:lnTo>
                  <a:lnTo>
                    <a:pt x="609928" y="88850"/>
                  </a:lnTo>
                  <a:close/>
                </a:path>
                <a:path w="671195" h="262889">
                  <a:moveTo>
                    <a:pt x="661338" y="212079"/>
                  </a:moveTo>
                  <a:lnTo>
                    <a:pt x="656480" y="212079"/>
                  </a:lnTo>
                  <a:lnTo>
                    <a:pt x="654442" y="211980"/>
                  </a:lnTo>
                  <a:lnTo>
                    <a:pt x="646603" y="208259"/>
                  </a:lnTo>
                  <a:lnTo>
                    <a:pt x="646603" y="121393"/>
                  </a:lnTo>
                  <a:lnTo>
                    <a:pt x="646012" y="115242"/>
                  </a:lnTo>
                  <a:lnTo>
                    <a:pt x="630677" y="90785"/>
                  </a:lnTo>
                  <a:lnTo>
                    <a:pt x="627105" y="88999"/>
                  </a:lnTo>
                  <a:lnTo>
                    <a:pt x="622943" y="88106"/>
                  </a:lnTo>
                  <a:lnTo>
                    <a:pt x="664034" y="88106"/>
                  </a:lnTo>
                  <a:lnTo>
                    <a:pt x="664367" y="88552"/>
                  </a:lnTo>
                  <a:lnTo>
                    <a:pt x="667043" y="94505"/>
                  </a:lnTo>
                  <a:lnTo>
                    <a:pt x="668634" y="101352"/>
                  </a:lnTo>
                  <a:lnTo>
                    <a:pt x="670320" y="108099"/>
                  </a:lnTo>
                  <a:lnTo>
                    <a:pt x="671052" y="115242"/>
                  </a:lnTo>
                  <a:lnTo>
                    <a:pt x="671158" y="208259"/>
                  </a:lnTo>
                  <a:lnTo>
                    <a:pt x="670968" y="208954"/>
                  </a:lnTo>
                  <a:lnTo>
                    <a:pt x="663329" y="211980"/>
                  </a:lnTo>
                  <a:lnTo>
                    <a:pt x="661338" y="2120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653287" y="2328413"/>
            <a:ext cx="3640599" cy="29676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7111" y="2947086"/>
            <a:ext cx="4089268" cy="2385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56264" y="3261858"/>
            <a:ext cx="862900" cy="2454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92754" y="3310530"/>
            <a:ext cx="699770" cy="195580"/>
          </a:xfrm>
          <a:custGeom>
            <a:avLst/>
            <a:gdLst/>
            <a:ahLst/>
            <a:cxnLst/>
            <a:rect l="l" t="t" r="r" b="b"/>
            <a:pathLst>
              <a:path w="699770" h="195579">
                <a:moveTo>
                  <a:pt x="119509" y="89744"/>
                </a:moveTo>
                <a:lnTo>
                  <a:pt x="4019" y="89744"/>
                </a:lnTo>
                <a:lnTo>
                  <a:pt x="2724" y="88991"/>
                </a:lnTo>
                <a:lnTo>
                  <a:pt x="1638" y="87506"/>
                </a:lnTo>
                <a:lnTo>
                  <a:pt x="542" y="85915"/>
                </a:lnTo>
                <a:lnTo>
                  <a:pt x="0" y="83143"/>
                </a:lnTo>
                <a:lnTo>
                  <a:pt x="0" y="75599"/>
                </a:lnTo>
                <a:lnTo>
                  <a:pt x="495" y="72970"/>
                </a:lnTo>
                <a:lnTo>
                  <a:pt x="2476" y="69599"/>
                </a:lnTo>
                <a:lnTo>
                  <a:pt x="3819" y="68751"/>
                </a:lnTo>
                <a:lnTo>
                  <a:pt x="119805" y="68751"/>
                </a:lnTo>
                <a:lnTo>
                  <a:pt x="121195" y="69599"/>
                </a:lnTo>
                <a:lnTo>
                  <a:pt x="123177" y="72970"/>
                </a:lnTo>
                <a:lnTo>
                  <a:pt x="123672" y="75599"/>
                </a:lnTo>
                <a:lnTo>
                  <a:pt x="123672" y="83143"/>
                </a:lnTo>
                <a:lnTo>
                  <a:pt x="123081" y="85915"/>
                </a:lnTo>
                <a:lnTo>
                  <a:pt x="120795" y="88991"/>
                </a:lnTo>
                <a:lnTo>
                  <a:pt x="119509" y="89744"/>
                </a:lnTo>
                <a:close/>
              </a:path>
              <a:path w="699770" h="195579">
                <a:moveTo>
                  <a:pt x="119509" y="147484"/>
                </a:moveTo>
                <a:lnTo>
                  <a:pt x="4019" y="147484"/>
                </a:lnTo>
                <a:lnTo>
                  <a:pt x="2724" y="146741"/>
                </a:lnTo>
                <a:lnTo>
                  <a:pt x="542" y="143760"/>
                </a:lnTo>
                <a:lnTo>
                  <a:pt x="0" y="141036"/>
                </a:lnTo>
                <a:lnTo>
                  <a:pt x="0" y="133397"/>
                </a:lnTo>
                <a:lnTo>
                  <a:pt x="495" y="130720"/>
                </a:lnTo>
                <a:lnTo>
                  <a:pt x="2476" y="127339"/>
                </a:lnTo>
                <a:lnTo>
                  <a:pt x="3819" y="126501"/>
                </a:lnTo>
                <a:lnTo>
                  <a:pt x="119805" y="126501"/>
                </a:lnTo>
                <a:lnTo>
                  <a:pt x="121195" y="127339"/>
                </a:lnTo>
                <a:lnTo>
                  <a:pt x="123177" y="130720"/>
                </a:lnTo>
                <a:lnTo>
                  <a:pt x="123672" y="133397"/>
                </a:lnTo>
                <a:lnTo>
                  <a:pt x="123672" y="141036"/>
                </a:lnTo>
                <a:lnTo>
                  <a:pt x="123081" y="143760"/>
                </a:lnTo>
                <a:lnTo>
                  <a:pt x="121891" y="145255"/>
                </a:lnTo>
                <a:lnTo>
                  <a:pt x="120795" y="146741"/>
                </a:lnTo>
                <a:lnTo>
                  <a:pt x="119509" y="147484"/>
                </a:lnTo>
                <a:close/>
              </a:path>
              <a:path w="699770" h="195579">
                <a:moveTo>
                  <a:pt x="227951" y="194814"/>
                </a:moveTo>
                <a:lnTo>
                  <a:pt x="222294" y="194814"/>
                </a:lnTo>
                <a:lnTo>
                  <a:pt x="219912" y="194662"/>
                </a:lnTo>
                <a:lnTo>
                  <a:pt x="218026" y="194366"/>
                </a:lnTo>
                <a:lnTo>
                  <a:pt x="216245" y="194166"/>
                </a:lnTo>
                <a:lnTo>
                  <a:pt x="214902" y="193766"/>
                </a:lnTo>
                <a:lnTo>
                  <a:pt x="214007" y="193176"/>
                </a:lnTo>
                <a:lnTo>
                  <a:pt x="213216" y="192576"/>
                </a:lnTo>
                <a:lnTo>
                  <a:pt x="212898" y="191985"/>
                </a:lnTo>
                <a:lnTo>
                  <a:pt x="212921" y="189947"/>
                </a:lnTo>
                <a:lnTo>
                  <a:pt x="213416" y="188756"/>
                </a:lnTo>
                <a:lnTo>
                  <a:pt x="255983" y="122034"/>
                </a:lnTo>
                <a:lnTo>
                  <a:pt x="216540" y="59083"/>
                </a:lnTo>
                <a:lnTo>
                  <a:pt x="215750" y="57692"/>
                </a:lnTo>
                <a:lnTo>
                  <a:pt x="215302" y="56549"/>
                </a:lnTo>
                <a:lnTo>
                  <a:pt x="215197" y="54663"/>
                </a:lnTo>
                <a:lnTo>
                  <a:pt x="215645" y="53873"/>
                </a:lnTo>
                <a:lnTo>
                  <a:pt x="217531" y="52577"/>
                </a:lnTo>
                <a:lnTo>
                  <a:pt x="218969" y="52139"/>
                </a:lnTo>
                <a:lnTo>
                  <a:pt x="222846" y="51739"/>
                </a:lnTo>
                <a:lnTo>
                  <a:pt x="225418" y="51644"/>
                </a:lnTo>
                <a:lnTo>
                  <a:pt x="231476" y="51644"/>
                </a:lnTo>
                <a:lnTo>
                  <a:pt x="233752" y="51739"/>
                </a:lnTo>
                <a:lnTo>
                  <a:pt x="235438" y="51939"/>
                </a:lnTo>
                <a:lnTo>
                  <a:pt x="237229" y="52034"/>
                </a:lnTo>
                <a:lnTo>
                  <a:pt x="244517" y="57692"/>
                </a:lnTo>
                <a:lnTo>
                  <a:pt x="273690" y="105365"/>
                </a:lnTo>
                <a:lnTo>
                  <a:pt x="299636" y="105365"/>
                </a:lnTo>
                <a:lnTo>
                  <a:pt x="289616" y="121291"/>
                </a:lnTo>
                <a:lnTo>
                  <a:pt x="299774" y="137512"/>
                </a:lnTo>
                <a:lnTo>
                  <a:pt x="271757" y="137512"/>
                </a:lnTo>
                <a:lnTo>
                  <a:pt x="239762" y="190642"/>
                </a:lnTo>
                <a:lnTo>
                  <a:pt x="239362" y="191337"/>
                </a:lnTo>
                <a:lnTo>
                  <a:pt x="238867" y="191985"/>
                </a:lnTo>
                <a:lnTo>
                  <a:pt x="231866" y="194519"/>
                </a:lnTo>
                <a:lnTo>
                  <a:pt x="230180" y="194709"/>
                </a:lnTo>
                <a:lnTo>
                  <a:pt x="227951" y="194814"/>
                </a:lnTo>
                <a:close/>
              </a:path>
              <a:path w="699770" h="195579">
                <a:moveTo>
                  <a:pt x="299636" y="105365"/>
                </a:moveTo>
                <a:lnTo>
                  <a:pt x="273690" y="105365"/>
                </a:lnTo>
                <a:lnTo>
                  <a:pt x="304646" y="55511"/>
                </a:lnTo>
                <a:lnTo>
                  <a:pt x="308264" y="52530"/>
                </a:lnTo>
                <a:lnTo>
                  <a:pt x="308818" y="52282"/>
                </a:lnTo>
                <a:lnTo>
                  <a:pt x="310009" y="52034"/>
                </a:lnTo>
                <a:lnTo>
                  <a:pt x="311495" y="51939"/>
                </a:lnTo>
                <a:lnTo>
                  <a:pt x="313086" y="51739"/>
                </a:lnTo>
                <a:lnTo>
                  <a:pt x="315210" y="51644"/>
                </a:lnTo>
                <a:lnTo>
                  <a:pt x="320772" y="51644"/>
                </a:lnTo>
                <a:lnTo>
                  <a:pt x="323106" y="51739"/>
                </a:lnTo>
                <a:lnTo>
                  <a:pt x="326773" y="52139"/>
                </a:lnTo>
                <a:lnTo>
                  <a:pt x="328164" y="52530"/>
                </a:lnTo>
                <a:lnTo>
                  <a:pt x="329059" y="53130"/>
                </a:lnTo>
                <a:lnTo>
                  <a:pt x="329945" y="53625"/>
                </a:lnTo>
                <a:lnTo>
                  <a:pt x="330263" y="54216"/>
                </a:lnTo>
                <a:lnTo>
                  <a:pt x="330145" y="56349"/>
                </a:lnTo>
                <a:lnTo>
                  <a:pt x="329650" y="57588"/>
                </a:lnTo>
                <a:lnTo>
                  <a:pt x="328754" y="59083"/>
                </a:lnTo>
                <a:lnTo>
                  <a:pt x="299636" y="105365"/>
                </a:lnTo>
                <a:close/>
              </a:path>
              <a:path w="699770" h="195579">
                <a:moveTo>
                  <a:pt x="322011" y="194814"/>
                </a:moveTo>
                <a:lnTo>
                  <a:pt x="315962" y="194814"/>
                </a:lnTo>
                <a:lnTo>
                  <a:pt x="313581" y="194709"/>
                </a:lnTo>
                <a:lnTo>
                  <a:pt x="311790" y="194519"/>
                </a:lnTo>
                <a:lnTo>
                  <a:pt x="310104" y="194414"/>
                </a:lnTo>
                <a:lnTo>
                  <a:pt x="303904" y="190642"/>
                </a:lnTo>
                <a:lnTo>
                  <a:pt x="271757" y="137512"/>
                </a:lnTo>
                <a:lnTo>
                  <a:pt x="299774" y="137512"/>
                </a:lnTo>
                <a:lnTo>
                  <a:pt x="330993" y="187365"/>
                </a:lnTo>
                <a:lnTo>
                  <a:pt x="331783" y="188756"/>
                </a:lnTo>
                <a:lnTo>
                  <a:pt x="332183" y="189947"/>
                </a:lnTo>
                <a:lnTo>
                  <a:pt x="332082" y="191985"/>
                </a:lnTo>
                <a:lnTo>
                  <a:pt x="331688" y="192576"/>
                </a:lnTo>
                <a:lnTo>
                  <a:pt x="330688" y="193176"/>
                </a:lnTo>
                <a:lnTo>
                  <a:pt x="329802" y="193766"/>
                </a:lnTo>
                <a:lnTo>
                  <a:pt x="328364" y="194166"/>
                </a:lnTo>
                <a:lnTo>
                  <a:pt x="326373" y="194366"/>
                </a:lnTo>
                <a:lnTo>
                  <a:pt x="324487" y="194662"/>
                </a:lnTo>
                <a:lnTo>
                  <a:pt x="322011" y="194814"/>
                </a:lnTo>
                <a:close/>
              </a:path>
              <a:path w="699770" h="195579">
                <a:moveTo>
                  <a:pt x="425642" y="97631"/>
                </a:moveTo>
                <a:lnTo>
                  <a:pt x="403621" y="97631"/>
                </a:lnTo>
                <a:lnTo>
                  <a:pt x="403621" y="42662"/>
                </a:lnTo>
                <a:lnTo>
                  <a:pt x="403821" y="41967"/>
                </a:lnTo>
                <a:lnTo>
                  <a:pt x="404211" y="41366"/>
                </a:lnTo>
                <a:lnTo>
                  <a:pt x="404611" y="40671"/>
                </a:lnTo>
                <a:lnTo>
                  <a:pt x="405202" y="40128"/>
                </a:lnTo>
                <a:lnTo>
                  <a:pt x="406002" y="39728"/>
                </a:lnTo>
                <a:lnTo>
                  <a:pt x="406888" y="39233"/>
                </a:lnTo>
                <a:lnTo>
                  <a:pt x="408031" y="38890"/>
                </a:lnTo>
                <a:lnTo>
                  <a:pt x="409421" y="38690"/>
                </a:lnTo>
                <a:lnTo>
                  <a:pt x="410907" y="38395"/>
                </a:lnTo>
                <a:lnTo>
                  <a:pt x="412650" y="38242"/>
                </a:lnTo>
                <a:lnTo>
                  <a:pt x="416717" y="38242"/>
                </a:lnTo>
                <a:lnTo>
                  <a:pt x="418451" y="38395"/>
                </a:lnTo>
                <a:lnTo>
                  <a:pt x="419842" y="38690"/>
                </a:lnTo>
                <a:lnTo>
                  <a:pt x="421232" y="38890"/>
                </a:lnTo>
                <a:lnTo>
                  <a:pt x="422318" y="39233"/>
                </a:lnTo>
                <a:lnTo>
                  <a:pt x="423118" y="39728"/>
                </a:lnTo>
                <a:lnTo>
                  <a:pt x="424004" y="40128"/>
                </a:lnTo>
                <a:lnTo>
                  <a:pt x="424652" y="40671"/>
                </a:lnTo>
                <a:lnTo>
                  <a:pt x="425052" y="41366"/>
                </a:lnTo>
                <a:lnTo>
                  <a:pt x="425442" y="41967"/>
                </a:lnTo>
                <a:lnTo>
                  <a:pt x="425642" y="42662"/>
                </a:lnTo>
                <a:lnTo>
                  <a:pt x="425642" y="97631"/>
                </a:lnTo>
                <a:close/>
              </a:path>
              <a:path w="699770" h="195579">
                <a:moveTo>
                  <a:pt x="475258" y="118909"/>
                </a:moveTo>
                <a:lnTo>
                  <a:pt x="353910" y="118909"/>
                </a:lnTo>
                <a:lnTo>
                  <a:pt x="353119" y="118709"/>
                </a:lnTo>
                <a:lnTo>
                  <a:pt x="349147" y="110080"/>
                </a:lnTo>
                <a:lnTo>
                  <a:pt x="349147" y="106403"/>
                </a:lnTo>
                <a:lnTo>
                  <a:pt x="353862" y="97631"/>
                </a:lnTo>
                <a:lnTo>
                  <a:pt x="475401" y="97631"/>
                </a:lnTo>
                <a:lnTo>
                  <a:pt x="476096" y="97821"/>
                </a:lnTo>
                <a:lnTo>
                  <a:pt x="476696" y="98221"/>
                </a:lnTo>
                <a:lnTo>
                  <a:pt x="477392" y="98621"/>
                </a:lnTo>
                <a:lnTo>
                  <a:pt x="477982" y="99259"/>
                </a:lnTo>
                <a:lnTo>
                  <a:pt x="478477" y="100155"/>
                </a:lnTo>
                <a:lnTo>
                  <a:pt x="479077" y="101050"/>
                </a:lnTo>
                <a:lnTo>
                  <a:pt x="479468" y="102193"/>
                </a:lnTo>
                <a:lnTo>
                  <a:pt x="479668" y="103584"/>
                </a:lnTo>
                <a:lnTo>
                  <a:pt x="479963" y="104870"/>
                </a:lnTo>
                <a:lnTo>
                  <a:pt x="480116" y="106403"/>
                </a:lnTo>
                <a:lnTo>
                  <a:pt x="480116" y="110080"/>
                </a:lnTo>
                <a:lnTo>
                  <a:pt x="476001" y="118709"/>
                </a:lnTo>
                <a:lnTo>
                  <a:pt x="475258" y="118909"/>
                </a:lnTo>
                <a:close/>
              </a:path>
              <a:path w="699770" h="195579">
                <a:moveTo>
                  <a:pt x="416717" y="177840"/>
                </a:moveTo>
                <a:lnTo>
                  <a:pt x="412650" y="177840"/>
                </a:lnTo>
                <a:lnTo>
                  <a:pt x="410907" y="177745"/>
                </a:lnTo>
                <a:lnTo>
                  <a:pt x="403621" y="173878"/>
                </a:lnTo>
                <a:lnTo>
                  <a:pt x="403621" y="118909"/>
                </a:lnTo>
                <a:lnTo>
                  <a:pt x="425642" y="118909"/>
                </a:lnTo>
                <a:lnTo>
                  <a:pt x="425642" y="173878"/>
                </a:lnTo>
                <a:lnTo>
                  <a:pt x="423118" y="176507"/>
                </a:lnTo>
                <a:lnTo>
                  <a:pt x="422318" y="176907"/>
                </a:lnTo>
                <a:lnTo>
                  <a:pt x="421232" y="177250"/>
                </a:lnTo>
                <a:lnTo>
                  <a:pt x="419842" y="177545"/>
                </a:lnTo>
                <a:lnTo>
                  <a:pt x="418451" y="177745"/>
                </a:lnTo>
                <a:lnTo>
                  <a:pt x="416717" y="177840"/>
                </a:lnTo>
                <a:close/>
              </a:path>
              <a:path w="699770" h="195579">
                <a:moveTo>
                  <a:pt x="519806" y="51091"/>
                </a:moveTo>
                <a:lnTo>
                  <a:pt x="516482" y="38242"/>
                </a:lnTo>
                <a:lnTo>
                  <a:pt x="516577" y="37052"/>
                </a:lnTo>
                <a:lnTo>
                  <a:pt x="565098" y="1781"/>
                </a:lnTo>
                <a:lnTo>
                  <a:pt x="565498" y="1485"/>
                </a:lnTo>
                <a:lnTo>
                  <a:pt x="570755" y="142"/>
                </a:lnTo>
                <a:lnTo>
                  <a:pt x="571946" y="142"/>
                </a:lnTo>
                <a:lnTo>
                  <a:pt x="573137" y="47"/>
                </a:lnTo>
                <a:lnTo>
                  <a:pt x="574623" y="0"/>
                </a:lnTo>
                <a:lnTo>
                  <a:pt x="578785" y="0"/>
                </a:lnTo>
                <a:lnTo>
                  <a:pt x="580776" y="95"/>
                </a:lnTo>
                <a:lnTo>
                  <a:pt x="583948" y="495"/>
                </a:lnTo>
                <a:lnTo>
                  <a:pt x="585186" y="790"/>
                </a:lnTo>
                <a:lnTo>
                  <a:pt x="586081" y="1190"/>
                </a:lnTo>
                <a:lnTo>
                  <a:pt x="586976" y="1485"/>
                </a:lnTo>
                <a:lnTo>
                  <a:pt x="587567" y="1933"/>
                </a:lnTo>
                <a:lnTo>
                  <a:pt x="587862" y="2524"/>
                </a:lnTo>
                <a:lnTo>
                  <a:pt x="588167" y="3019"/>
                </a:lnTo>
                <a:lnTo>
                  <a:pt x="588310" y="3571"/>
                </a:lnTo>
                <a:lnTo>
                  <a:pt x="588310" y="26936"/>
                </a:lnTo>
                <a:lnTo>
                  <a:pt x="562716" y="26936"/>
                </a:lnTo>
                <a:lnTo>
                  <a:pt x="525512" y="49110"/>
                </a:lnTo>
                <a:lnTo>
                  <a:pt x="523626" y="50101"/>
                </a:lnTo>
                <a:lnTo>
                  <a:pt x="522083" y="50701"/>
                </a:lnTo>
                <a:lnTo>
                  <a:pt x="520892" y="50891"/>
                </a:lnTo>
                <a:lnTo>
                  <a:pt x="519806" y="51091"/>
                </a:lnTo>
                <a:close/>
              </a:path>
              <a:path w="699770" h="195579">
                <a:moveTo>
                  <a:pt x="588310" y="173383"/>
                </a:moveTo>
                <a:lnTo>
                  <a:pt x="562716" y="173383"/>
                </a:lnTo>
                <a:lnTo>
                  <a:pt x="562716" y="26936"/>
                </a:lnTo>
                <a:lnTo>
                  <a:pt x="588310" y="26936"/>
                </a:lnTo>
                <a:lnTo>
                  <a:pt x="588310" y="173383"/>
                </a:lnTo>
                <a:close/>
              </a:path>
              <a:path w="699770" h="195579">
                <a:moveTo>
                  <a:pt x="623838" y="193919"/>
                </a:moveTo>
                <a:lnTo>
                  <a:pt x="521835" y="193919"/>
                </a:lnTo>
                <a:lnTo>
                  <a:pt x="521187" y="193766"/>
                </a:lnTo>
                <a:lnTo>
                  <a:pt x="517177" y="185679"/>
                </a:lnTo>
                <a:lnTo>
                  <a:pt x="517177" y="182012"/>
                </a:lnTo>
                <a:lnTo>
                  <a:pt x="521740" y="173383"/>
                </a:lnTo>
                <a:lnTo>
                  <a:pt x="623933" y="173383"/>
                </a:lnTo>
                <a:lnTo>
                  <a:pt x="624676" y="173630"/>
                </a:lnTo>
                <a:lnTo>
                  <a:pt x="625372" y="174126"/>
                </a:lnTo>
                <a:lnTo>
                  <a:pt x="626067" y="174526"/>
                </a:lnTo>
                <a:lnTo>
                  <a:pt x="626610" y="175164"/>
                </a:lnTo>
                <a:lnTo>
                  <a:pt x="627010" y="176059"/>
                </a:lnTo>
                <a:lnTo>
                  <a:pt x="627505" y="176850"/>
                </a:lnTo>
                <a:lnTo>
                  <a:pt x="627848" y="177898"/>
                </a:lnTo>
                <a:lnTo>
                  <a:pt x="628048" y="179183"/>
                </a:lnTo>
                <a:lnTo>
                  <a:pt x="628343" y="180479"/>
                </a:lnTo>
                <a:lnTo>
                  <a:pt x="628496" y="182012"/>
                </a:lnTo>
                <a:lnTo>
                  <a:pt x="628496" y="185679"/>
                </a:lnTo>
                <a:lnTo>
                  <a:pt x="624476" y="193766"/>
                </a:lnTo>
                <a:lnTo>
                  <a:pt x="623838" y="193919"/>
                </a:lnTo>
                <a:close/>
              </a:path>
              <a:path w="699770" h="195579">
                <a:moveTo>
                  <a:pt x="689418" y="195262"/>
                </a:moveTo>
                <a:lnTo>
                  <a:pt x="677311" y="195262"/>
                </a:lnTo>
                <a:lnTo>
                  <a:pt x="673197" y="194119"/>
                </a:lnTo>
                <a:lnTo>
                  <a:pt x="668634" y="189556"/>
                </a:lnTo>
                <a:lnTo>
                  <a:pt x="667491" y="184984"/>
                </a:lnTo>
                <a:lnTo>
                  <a:pt x="667552" y="170849"/>
                </a:lnTo>
                <a:lnTo>
                  <a:pt x="668634" y="166439"/>
                </a:lnTo>
                <a:lnTo>
                  <a:pt x="673292" y="161772"/>
                </a:lnTo>
                <a:lnTo>
                  <a:pt x="677559" y="160581"/>
                </a:lnTo>
                <a:lnTo>
                  <a:pt x="689665" y="160581"/>
                </a:lnTo>
                <a:lnTo>
                  <a:pt x="693780" y="161724"/>
                </a:lnTo>
                <a:lnTo>
                  <a:pt x="698343" y="166287"/>
                </a:lnTo>
                <a:lnTo>
                  <a:pt x="699486" y="170849"/>
                </a:lnTo>
                <a:lnTo>
                  <a:pt x="699423" y="184984"/>
                </a:lnTo>
                <a:lnTo>
                  <a:pt x="698295" y="189451"/>
                </a:lnTo>
                <a:lnTo>
                  <a:pt x="693637" y="194119"/>
                </a:lnTo>
                <a:lnTo>
                  <a:pt x="689418" y="195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56264" y="4021027"/>
            <a:ext cx="3838714" cy="2101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56294" y="4347706"/>
            <a:ext cx="2149608" cy="29676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95520" y="4347706"/>
            <a:ext cx="803121" cy="28574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475115" y="1569196"/>
            <a:ext cx="4300855" cy="4780915"/>
          </a:xfrm>
          <a:prstGeom prst="rect">
            <a:avLst/>
          </a:prstGeom>
          <a:ln w="9524">
            <a:solidFill>
              <a:srgbClr val="1F49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R="750570" algn="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039579" y="4448013"/>
            <a:ext cx="257175" cy="144145"/>
          </a:xfrm>
          <a:custGeom>
            <a:avLst/>
            <a:gdLst/>
            <a:ahLst/>
            <a:cxnLst/>
            <a:rect l="l" t="t" r="r" b="b"/>
            <a:pathLst>
              <a:path w="257175" h="144145">
                <a:moveTo>
                  <a:pt x="21926" y="143627"/>
                </a:moveTo>
                <a:lnTo>
                  <a:pt x="9820" y="143627"/>
                </a:lnTo>
                <a:lnTo>
                  <a:pt x="5705" y="142484"/>
                </a:lnTo>
                <a:lnTo>
                  <a:pt x="1142" y="137921"/>
                </a:lnTo>
                <a:lnTo>
                  <a:pt x="0" y="133349"/>
                </a:lnTo>
                <a:lnTo>
                  <a:pt x="60" y="119214"/>
                </a:lnTo>
                <a:lnTo>
                  <a:pt x="1142" y="114804"/>
                </a:lnTo>
                <a:lnTo>
                  <a:pt x="5800" y="110137"/>
                </a:lnTo>
                <a:lnTo>
                  <a:pt x="10067" y="108946"/>
                </a:lnTo>
                <a:lnTo>
                  <a:pt x="22174" y="108946"/>
                </a:lnTo>
                <a:lnTo>
                  <a:pt x="26288" y="110089"/>
                </a:lnTo>
                <a:lnTo>
                  <a:pt x="30860" y="114652"/>
                </a:lnTo>
                <a:lnTo>
                  <a:pt x="31994" y="119214"/>
                </a:lnTo>
                <a:lnTo>
                  <a:pt x="31931" y="133349"/>
                </a:lnTo>
                <a:lnTo>
                  <a:pt x="30803" y="137816"/>
                </a:lnTo>
                <a:lnTo>
                  <a:pt x="26146" y="142484"/>
                </a:lnTo>
                <a:lnTo>
                  <a:pt x="21926" y="143627"/>
                </a:lnTo>
                <a:close/>
              </a:path>
              <a:path w="257175" h="144145">
                <a:moveTo>
                  <a:pt x="98869" y="143627"/>
                </a:moveTo>
                <a:lnTo>
                  <a:pt x="86763" y="143627"/>
                </a:lnTo>
                <a:lnTo>
                  <a:pt x="82648" y="142484"/>
                </a:lnTo>
                <a:lnTo>
                  <a:pt x="78085" y="137921"/>
                </a:lnTo>
                <a:lnTo>
                  <a:pt x="76942" y="133349"/>
                </a:lnTo>
                <a:lnTo>
                  <a:pt x="77003" y="119214"/>
                </a:lnTo>
                <a:lnTo>
                  <a:pt x="78085" y="114804"/>
                </a:lnTo>
                <a:lnTo>
                  <a:pt x="82743" y="110137"/>
                </a:lnTo>
                <a:lnTo>
                  <a:pt x="87010" y="108946"/>
                </a:lnTo>
                <a:lnTo>
                  <a:pt x="99116" y="108946"/>
                </a:lnTo>
                <a:lnTo>
                  <a:pt x="103231" y="110089"/>
                </a:lnTo>
                <a:lnTo>
                  <a:pt x="107803" y="114652"/>
                </a:lnTo>
                <a:lnTo>
                  <a:pt x="108937" y="119214"/>
                </a:lnTo>
                <a:lnTo>
                  <a:pt x="108874" y="133349"/>
                </a:lnTo>
                <a:lnTo>
                  <a:pt x="107746" y="137816"/>
                </a:lnTo>
                <a:lnTo>
                  <a:pt x="103088" y="142484"/>
                </a:lnTo>
                <a:lnTo>
                  <a:pt x="98869" y="143627"/>
                </a:lnTo>
                <a:close/>
              </a:path>
              <a:path w="257175" h="144145">
                <a:moveTo>
                  <a:pt x="152647" y="143179"/>
                </a:moveTo>
                <a:lnTo>
                  <a:pt x="146989" y="143179"/>
                </a:lnTo>
                <a:lnTo>
                  <a:pt x="144608" y="143027"/>
                </a:lnTo>
                <a:lnTo>
                  <a:pt x="142722" y="142731"/>
                </a:lnTo>
                <a:lnTo>
                  <a:pt x="140941" y="142531"/>
                </a:lnTo>
                <a:lnTo>
                  <a:pt x="139598" y="142131"/>
                </a:lnTo>
                <a:lnTo>
                  <a:pt x="138702" y="141541"/>
                </a:lnTo>
                <a:lnTo>
                  <a:pt x="137912" y="140941"/>
                </a:lnTo>
                <a:lnTo>
                  <a:pt x="137594" y="140350"/>
                </a:lnTo>
                <a:lnTo>
                  <a:pt x="137616" y="138312"/>
                </a:lnTo>
                <a:lnTo>
                  <a:pt x="138112" y="137121"/>
                </a:lnTo>
                <a:lnTo>
                  <a:pt x="180679" y="70399"/>
                </a:lnTo>
                <a:lnTo>
                  <a:pt x="141236" y="7448"/>
                </a:lnTo>
                <a:lnTo>
                  <a:pt x="140445" y="6057"/>
                </a:lnTo>
                <a:lnTo>
                  <a:pt x="139998" y="4914"/>
                </a:lnTo>
                <a:lnTo>
                  <a:pt x="139893" y="3028"/>
                </a:lnTo>
                <a:lnTo>
                  <a:pt x="140341" y="2238"/>
                </a:lnTo>
                <a:lnTo>
                  <a:pt x="142227" y="942"/>
                </a:lnTo>
                <a:lnTo>
                  <a:pt x="143665" y="504"/>
                </a:lnTo>
                <a:lnTo>
                  <a:pt x="147541" y="104"/>
                </a:lnTo>
                <a:lnTo>
                  <a:pt x="150113" y="0"/>
                </a:lnTo>
                <a:lnTo>
                  <a:pt x="156171" y="0"/>
                </a:lnTo>
                <a:lnTo>
                  <a:pt x="158448" y="104"/>
                </a:lnTo>
                <a:lnTo>
                  <a:pt x="160133" y="304"/>
                </a:lnTo>
                <a:lnTo>
                  <a:pt x="161924" y="400"/>
                </a:lnTo>
                <a:lnTo>
                  <a:pt x="169212" y="6057"/>
                </a:lnTo>
                <a:lnTo>
                  <a:pt x="198386" y="53730"/>
                </a:lnTo>
                <a:lnTo>
                  <a:pt x="224331" y="53730"/>
                </a:lnTo>
                <a:lnTo>
                  <a:pt x="214312" y="69656"/>
                </a:lnTo>
                <a:lnTo>
                  <a:pt x="224469" y="85877"/>
                </a:lnTo>
                <a:lnTo>
                  <a:pt x="196452" y="85877"/>
                </a:lnTo>
                <a:lnTo>
                  <a:pt x="164458" y="139007"/>
                </a:lnTo>
                <a:lnTo>
                  <a:pt x="164058" y="139702"/>
                </a:lnTo>
                <a:lnTo>
                  <a:pt x="163562" y="140350"/>
                </a:lnTo>
                <a:lnTo>
                  <a:pt x="156562" y="142874"/>
                </a:lnTo>
                <a:lnTo>
                  <a:pt x="154876" y="143074"/>
                </a:lnTo>
                <a:lnTo>
                  <a:pt x="152647" y="143179"/>
                </a:lnTo>
                <a:close/>
              </a:path>
              <a:path w="257175" h="144145">
                <a:moveTo>
                  <a:pt x="224331" y="53730"/>
                </a:moveTo>
                <a:lnTo>
                  <a:pt x="198386" y="53730"/>
                </a:lnTo>
                <a:lnTo>
                  <a:pt x="229342" y="3876"/>
                </a:lnTo>
                <a:lnTo>
                  <a:pt x="232960" y="895"/>
                </a:lnTo>
                <a:lnTo>
                  <a:pt x="233514" y="647"/>
                </a:lnTo>
                <a:lnTo>
                  <a:pt x="234705" y="400"/>
                </a:lnTo>
                <a:lnTo>
                  <a:pt x="236190" y="304"/>
                </a:lnTo>
                <a:lnTo>
                  <a:pt x="237772" y="104"/>
                </a:lnTo>
                <a:lnTo>
                  <a:pt x="239905" y="0"/>
                </a:lnTo>
                <a:lnTo>
                  <a:pt x="245468" y="0"/>
                </a:lnTo>
                <a:lnTo>
                  <a:pt x="247801" y="104"/>
                </a:lnTo>
                <a:lnTo>
                  <a:pt x="251469" y="504"/>
                </a:lnTo>
                <a:lnTo>
                  <a:pt x="252859" y="895"/>
                </a:lnTo>
                <a:lnTo>
                  <a:pt x="253755" y="1495"/>
                </a:lnTo>
                <a:lnTo>
                  <a:pt x="254640" y="1990"/>
                </a:lnTo>
                <a:lnTo>
                  <a:pt x="254958" y="2581"/>
                </a:lnTo>
                <a:lnTo>
                  <a:pt x="254840" y="4714"/>
                </a:lnTo>
                <a:lnTo>
                  <a:pt x="254345" y="5953"/>
                </a:lnTo>
                <a:lnTo>
                  <a:pt x="253450" y="7448"/>
                </a:lnTo>
                <a:lnTo>
                  <a:pt x="224331" y="53730"/>
                </a:lnTo>
                <a:close/>
              </a:path>
              <a:path w="257175" h="144145">
                <a:moveTo>
                  <a:pt x="246706" y="143179"/>
                </a:moveTo>
                <a:lnTo>
                  <a:pt x="240658" y="143179"/>
                </a:lnTo>
                <a:lnTo>
                  <a:pt x="238276" y="143074"/>
                </a:lnTo>
                <a:lnTo>
                  <a:pt x="236486" y="142874"/>
                </a:lnTo>
                <a:lnTo>
                  <a:pt x="234800" y="142779"/>
                </a:lnTo>
                <a:lnTo>
                  <a:pt x="228599" y="139007"/>
                </a:lnTo>
                <a:lnTo>
                  <a:pt x="196452" y="85877"/>
                </a:lnTo>
                <a:lnTo>
                  <a:pt x="224469" y="85877"/>
                </a:lnTo>
                <a:lnTo>
                  <a:pt x="255688" y="135730"/>
                </a:lnTo>
                <a:lnTo>
                  <a:pt x="256479" y="137121"/>
                </a:lnTo>
                <a:lnTo>
                  <a:pt x="256879" y="138312"/>
                </a:lnTo>
                <a:lnTo>
                  <a:pt x="256777" y="140350"/>
                </a:lnTo>
                <a:lnTo>
                  <a:pt x="256383" y="140941"/>
                </a:lnTo>
                <a:lnTo>
                  <a:pt x="255383" y="141541"/>
                </a:lnTo>
                <a:lnTo>
                  <a:pt x="254497" y="142131"/>
                </a:lnTo>
                <a:lnTo>
                  <a:pt x="253059" y="142531"/>
                </a:lnTo>
                <a:lnTo>
                  <a:pt x="251068" y="142731"/>
                </a:lnTo>
                <a:lnTo>
                  <a:pt x="249183" y="143027"/>
                </a:lnTo>
                <a:lnTo>
                  <a:pt x="246706" y="143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12679" y="4349639"/>
            <a:ext cx="82448" cy="1269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47418" y="5072947"/>
            <a:ext cx="728131" cy="29556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65862" y="5171912"/>
            <a:ext cx="332740" cy="143510"/>
          </a:xfrm>
          <a:custGeom>
            <a:avLst/>
            <a:gdLst/>
            <a:ahLst/>
            <a:cxnLst/>
            <a:rect l="l" t="t" r="r" b="b"/>
            <a:pathLst>
              <a:path w="332739" h="143510">
                <a:moveTo>
                  <a:pt x="119509" y="38099"/>
                </a:moveTo>
                <a:lnTo>
                  <a:pt x="4018" y="38099"/>
                </a:lnTo>
                <a:lnTo>
                  <a:pt x="2727" y="37356"/>
                </a:lnTo>
                <a:lnTo>
                  <a:pt x="1637" y="35871"/>
                </a:lnTo>
                <a:lnTo>
                  <a:pt x="545" y="34280"/>
                </a:lnTo>
                <a:lnTo>
                  <a:pt x="0" y="31508"/>
                </a:lnTo>
                <a:lnTo>
                  <a:pt x="0" y="23964"/>
                </a:lnTo>
                <a:lnTo>
                  <a:pt x="496" y="21335"/>
                </a:lnTo>
                <a:lnTo>
                  <a:pt x="2480" y="17964"/>
                </a:lnTo>
                <a:lnTo>
                  <a:pt x="3819" y="17116"/>
                </a:lnTo>
                <a:lnTo>
                  <a:pt x="119805" y="17116"/>
                </a:lnTo>
                <a:lnTo>
                  <a:pt x="121195" y="17964"/>
                </a:lnTo>
                <a:lnTo>
                  <a:pt x="123177" y="21335"/>
                </a:lnTo>
                <a:lnTo>
                  <a:pt x="123672" y="23964"/>
                </a:lnTo>
                <a:lnTo>
                  <a:pt x="123672" y="31508"/>
                </a:lnTo>
                <a:lnTo>
                  <a:pt x="123081" y="34280"/>
                </a:lnTo>
                <a:lnTo>
                  <a:pt x="120795" y="37356"/>
                </a:lnTo>
                <a:lnTo>
                  <a:pt x="119509" y="38099"/>
                </a:lnTo>
                <a:close/>
              </a:path>
              <a:path w="332739" h="143510">
                <a:moveTo>
                  <a:pt x="119509" y="95849"/>
                </a:moveTo>
                <a:lnTo>
                  <a:pt x="4018" y="95849"/>
                </a:lnTo>
                <a:lnTo>
                  <a:pt x="2727" y="95106"/>
                </a:lnTo>
                <a:lnTo>
                  <a:pt x="545" y="92125"/>
                </a:lnTo>
                <a:lnTo>
                  <a:pt x="0" y="89401"/>
                </a:lnTo>
                <a:lnTo>
                  <a:pt x="0" y="81762"/>
                </a:lnTo>
                <a:lnTo>
                  <a:pt x="496" y="79085"/>
                </a:lnTo>
                <a:lnTo>
                  <a:pt x="2480" y="75704"/>
                </a:lnTo>
                <a:lnTo>
                  <a:pt x="3819" y="74866"/>
                </a:lnTo>
                <a:lnTo>
                  <a:pt x="119805" y="74866"/>
                </a:lnTo>
                <a:lnTo>
                  <a:pt x="121195" y="75704"/>
                </a:lnTo>
                <a:lnTo>
                  <a:pt x="123177" y="79085"/>
                </a:lnTo>
                <a:lnTo>
                  <a:pt x="123672" y="81762"/>
                </a:lnTo>
                <a:lnTo>
                  <a:pt x="123672" y="89401"/>
                </a:lnTo>
                <a:lnTo>
                  <a:pt x="123081" y="92125"/>
                </a:lnTo>
                <a:lnTo>
                  <a:pt x="121891" y="93621"/>
                </a:lnTo>
                <a:lnTo>
                  <a:pt x="120795" y="95106"/>
                </a:lnTo>
                <a:lnTo>
                  <a:pt x="119509" y="95849"/>
                </a:lnTo>
                <a:close/>
              </a:path>
              <a:path w="332739" h="143510">
                <a:moveTo>
                  <a:pt x="227951" y="143179"/>
                </a:moveTo>
                <a:lnTo>
                  <a:pt x="222303" y="143179"/>
                </a:lnTo>
                <a:lnTo>
                  <a:pt x="219922" y="143027"/>
                </a:lnTo>
                <a:lnTo>
                  <a:pt x="218036" y="142731"/>
                </a:lnTo>
                <a:lnTo>
                  <a:pt x="216245" y="142531"/>
                </a:lnTo>
                <a:lnTo>
                  <a:pt x="214902" y="142131"/>
                </a:lnTo>
                <a:lnTo>
                  <a:pt x="214016" y="141541"/>
                </a:lnTo>
                <a:lnTo>
                  <a:pt x="213216" y="140941"/>
                </a:lnTo>
                <a:lnTo>
                  <a:pt x="212906" y="140350"/>
                </a:lnTo>
                <a:lnTo>
                  <a:pt x="212921" y="138312"/>
                </a:lnTo>
                <a:lnTo>
                  <a:pt x="213416" y="137121"/>
                </a:lnTo>
                <a:lnTo>
                  <a:pt x="255983" y="70399"/>
                </a:lnTo>
                <a:lnTo>
                  <a:pt x="216540" y="7448"/>
                </a:lnTo>
                <a:lnTo>
                  <a:pt x="215750" y="6057"/>
                </a:lnTo>
                <a:lnTo>
                  <a:pt x="215302" y="4914"/>
                </a:lnTo>
                <a:lnTo>
                  <a:pt x="215207" y="3028"/>
                </a:lnTo>
                <a:lnTo>
                  <a:pt x="215655" y="2238"/>
                </a:lnTo>
                <a:lnTo>
                  <a:pt x="217541" y="942"/>
                </a:lnTo>
                <a:lnTo>
                  <a:pt x="218979" y="504"/>
                </a:lnTo>
                <a:lnTo>
                  <a:pt x="222846" y="104"/>
                </a:lnTo>
                <a:lnTo>
                  <a:pt x="225427" y="0"/>
                </a:lnTo>
                <a:lnTo>
                  <a:pt x="231476" y="0"/>
                </a:lnTo>
                <a:lnTo>
                  <a:pt x="233762" y="104"/>
                </a:lnTo>
                <a:lnTo>
                  <a:pt x="235448" y="304"/>
                </a:lnTo>
                <a:lnTo>
                  <a:pt x="237229" y="400"/>
                </a:lnTo>
                <a:lnTo>
                  <a:pt x="244517" y="6057"/>
                </a:lnTo>
                <a:lnTo>
                  <a:pt x="273690" y="53730"/>
                </a:lnTo>
                <a:lnTo>
                  <a:pt x="299638" y="53730"/>
                </a:lnTo>
                <a:lnTo>
                  <a:pt x="289616" y="69656"/>
                </a:lnTo>
                <a:lnTo>
                  <a:pt x="299774" y="85877"/>
                </a:lnTo>
                <a:lnTo>
                  <a:pt x="271757" y="85877"/>
                </a:lnTo>
                <a:lnTo>
                  <a:pt x="239762" y="139007"/>
                </a:lnTo>
                <a:lnTo>
                  <a:pt x="239362" y="139702"/>
                </a:lnTo>
                <a:lnTo>
                  <a:pt x="238867" y="140350"/>
                </a:lnTo>
                <a:lnTo>
                  <a:pt x="231876" y="142874"/>
                </a:lnTo>
                <a:lnTo>
                  <a:pt x="230190" y="143074"/>
                </a:lnTo>
                <a:lnTo>
                  <a:pt x="227951" y="143179"/>
                </a:lnTo>
                <a:close/>
              </a:path>
              <a:path w="332739" h="143510">
                <a:moveTo>
                  <a:pt x="299638" y="53730"/>
                </a:moveTo>
                <a:lnTo>
                  <a:pt x="273690" y="53730"/>
                </a:lnTo>
                <a:lnTo>
                  <a:pt x="304646" y="3876"/>
                </a:lnTo>
                <a:lnTo>
                  <a:pt x="308264" y="895"/>
                </a:lnTo>
                <a:lnTo>
                  <a:pt x="308818" y="647"/>
                </a:lnTo>
                <a:lnTo>
                  <a:pt x="310009" y="400"/>
                </a:lnTo>
                <a:lnTo>
                  <a:pt x="311495" y="304"/>
                </a:lnTo>
                <a:lnTo>
                  <a:pt x="313086" y="104"/>
                </a:lnTo>
                <a:lnTo>
                  <a:pt x="315219" y="0"/>
                </a:lnTo>
                <a:lnTo>
                  <a:pt x="320772" y="0"/>
                </a:lnTo>
                <a:lnTo>
                  <a:pt x="323106" y="104"/>
                </a:lnTo>
                <a:lnTo>
                  <a:pt x="326773" y="504"/>
                </a:lnTo>
                <a:lnTo>
                  <a:pt x="328164" y="895"/>
                </a:lnTo>
                <a:lnTo>
                  <a:pt x="329059" y="1495"/>
                </a:lnTo>
                <a:lnTo>
                  <a:pt x="329954" y="1990"/>
                </a:lnTo>
                <a:lnTo>
                  <a:pt x="330265" y="2581"/>
                </a:lnTo>
                <a:lnTo>
                  <a:pt x="330145" y="4714"/>
                </a:lnTo>
                <a:lnTo>
                  <a:pt x="329650" y="5953"/>
                </a:lnTo>
                <a:lnTo>
                  <a:pt x="328764" y="7448"/>
                </a:lnTo>
                <a:lnTo>
                  <a:pt x="299638" y="53730"/>
                </a:lnTo>
                <a:close/>
              </a:path>
              <a:path w="332739" h="143510">
                <a:moveTo>
                  <a:pt x="322011" y="143179"/>
                </a:moveTo>
                <a:lnTo>
                  <a:pt x="315962" y="143179"/>
                </a:lnTo>
                <a:lnTo>
                  <a:pt x="313581" y="143074"/>
                </a:lnTo>
                <a:lnTo>
                  <a:pt x="311790" y="142874"/>
                </a:lnTo>
                <a:lnTo>
                  <a:pt x="310104" y="142779"/>
                </a:lnTo>
                <a:lnTo>
                  <a:pt x="303904" y="139007"/>
                </a:lnTo>
                <a:lnTo>
                  <a:pt x="271757" y="85877"/>
                </a:lnTo>
                <a:lnTo>
                  <a:pt x="299774" y="85877"/>
                </a:lnTo>
                <a:lnTo>
                  <a:pt x="330993" y="135730"/>
                </a:lnTo>
                <a:lnTo>
                  <a:pt x="331783" y="137121"/>
                </a:lnTo>
                <a:lnTo>
                  <a:pt x="332183" y="138312"/>
                </a:lnTo>
                <a:lnTo>
                  <a:pt x="332082" y="140350"/>
                </a:lnTo>
                <a:lnTo>
                  <a:pt x="331688" y="140941"/>
                </a:lnTo>
                <a:lnTo>
                  <a:pt x="330697" y="141541"/>
                </a:lnTo>
                <a:lnTo>
                  <a:pt x="329802" y="142131"/>
                </a:lnTo>
                <a:lnTo>
                  <a:pt x="328364" y="142531"/>
                </a:lnTo>
                <a:lnTo>
                  <a:pt x="326383" y="142731"/>
                </a:lnTo>
                <a:lnTo>
                  <a:pt x="324497" y="143027"/>
                </a:lnTo>
                <a:lnTo>
                  <a:pt x="322011" y="143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14715" y="5071604"/>
            <a:ext cx="79171" cy="13007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98937" y="5071604"/>
            <a:ext cx="2033116" cy="29394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6224" y="1598271"/>
            <a:ext cx="3850640" cy="4780915"/>
          </a:xfrm>
          <a:custGeom>
            <a:avLst/>
            <a:gdLst/>
            <a:ahLst/>
            <a:cxnLst/>
            <a:rect l="l" t="t" r="r" b="b"/>
            <a:pathLst>
              <a:path w="3850640" h="4780915">
                <a:moveTo>
                  <a:pt x="0" y="0"/>
                </a:moveTo>
                <a:lnTo>
                  <a:pt x="3850492" y="0"/>
                </a:lnTo>
                <a:lnTo>
                  <a:pt x="3850492" y="4780490"/>
                </a:lnTo>
                <a:lnTo>
                  <a:pt x="0" y="478049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1F49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38985" y="5410189"/>
            <a:ext cx="1904996" cy="14454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3104" y="764790"/>
            <a:ext cx="5917680" cy="437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152" y="1752600"/>
            <a:ext cx="6762141" cy="265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3116" y="2584495"/>
            <a:ext cx="183008" cy="1952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0439" y="2567915"/>
            <a:ext cx="6556167" cy="265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3116" y="3581400"/>
            <a:ext cx="191953" cy="1967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82126" y="3585091"/>
            <a:ext cx="6556167" cy="2655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3699" y="4779173"/>
            <a:ext cx="193590" cy="1982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055004" y="4419600"/>
            <a:ext cx="8283575" cy="1445895"/>
            <a:chOff x="860654" y="5410189"/>
            <a:chExt cx="8283575" cy="1445895"/>
          </a:xfrm>
        </p:grpSpPr>
        <p:sp>
          <p:nvSpPr>
            <p:cNvPr id="17" name="object 17"/>
            <p:cNvSpPr/>
            <p:nvPr/>
          </p:nvSpPr>
          <p:spPr>
            <a:xfrm>
              <a:off x="860654" y="5674993"/>
              <a:ext cx="6667038" cy="2731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38985" y="5410189"/>
              <a:ext cx="1904996" cy="14454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Rectangle 18"/>
          <p:cNvSpPr/>
          <p:nvPr/>
        </p:nvSpPr>
        <p:spPr>
          <a:xfrm>
            <a:off x="3407323" y="1997733"/>
            <a:ext cx="2656496" cy="88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m((x)=x</a:t>
            </a:r>
            <a:r>
              <a:rPr lang="en-US" sz="24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+x+1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5069" y="5410200"/>
            <a:ext cx="6845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Where f(x) and  g(x) belongs to GF(</a:t>
            </a:r>
            <a:r>
              <a:rPr lang="en-US" sz="3200" b="1" dirty="0" err="1"/>
              <a:t>p^n</a:t>
            </a:r>
            <a:r>
              <a:rPr lang="en-US" sz="3200" b="1" dirty="0"/>
              <a:t>)</a:t>
            </a:r>
            <a:endParaRPr lang="en-IN" sz="3200" b="1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6858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TWO  REPRESENTATION of  GF(2^n)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905000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Polynomial representation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Binary representation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2271584"/>
            <a:ext cx="2664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GF(2</a:t>
            </a:r>
            <a:r>
              <a:rPr lang="en-US" sz="2400" baseline="30000" dirty="0"/>
              <a:t>3</a:t>
            </a:r>
            <a:r>
              <a:rPr lang="en-US" sz="2400" dirty="0"/>
              <a:t>)={0,1,x,x+1, x^2,x^2+1,x^2+x,x^2+x+1</a:t>
            </a:r>
            <a:r>
              <a:rPr lang="en-US" dirty="0"/>
              <a:t>}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890159"/>
            <a:ext cx="2664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GF(2</a:t>
            </a:r>
            <a:r>
              <a:rPr lang="en-US" sz="2400" baseline="30000" dirty="0"/>
              <a:t>3</a:t>
            </a:r>
            <a:r>
              <a:rPr lang="en-US" sz="2400" dirty="0"/>
              <a:t>)={000,001,010,011,100,101,110,111}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53000"/>
            <a:ext cx="7143919" cy="209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601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0"/>
            <a:ext cx="8915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51202"/>
            <a:ext cx="7772400" cy="48781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9800" y="381001"/>
            <a:ext cx="525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Division theorem and Division algorithms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7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8381999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6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9988" y="775216"/>
            <a:ext cx="2761495" cy="347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41959" y="1752596"/>
            <a:ext cx="8702040" cy="5103495"/>
            <a:chOff x="441959" y="1752596"/>
            <a:chExt cx="8702040" cy="5103495"/>
          </a:xfrm>
        </p:grpSpPr>
        <p:sp>
          <p:nvSpPr>
            <p:cNvPr id="4" name="object 4"/>
            <p:cNvSpPr/>
            <p:nvPr/>
          </p:nvSpPr>
          <p:spPr>
            <a:xfrm>
              <a:off x="7238985" y="5410189"/>
              <a:ext cx="1904996" cy="14454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1959" y="1752596"/>
              <a:ext cx="8260073" cy="43396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</TotalTime>
  <Words>464</Words>
  <Application>Microsoft Office PowerPoint</Application>
  <PresentationFormat>On-screen Show (4:3)</PresentationFormat>
  <Paragraphs>143</Paragraphs>
  <Slides>64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msandhya.phd@gmail.com</cp:lastModifiedBy>
  <cp:revision>86</cp:revision>
  <dcterms:created xsi:type="dcterms:W3CDTF">2020-09-20T15:52:56Z</dcterms:created>
  <dcterms:modified xsi:type="dcterms:W3CDTF">2022-09-09T15:21:54Z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2020-09-20T00:00:00Z</vt:filetime>
  </property>
</Properties>
</file>