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306c818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306c818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306c818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306c818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306c818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306c818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306c818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306c818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306c818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306c818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306c818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306c818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306c818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306c818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306c818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306c818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306c818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306c818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306c818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306c818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306c8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306c8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306c818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306c818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306c818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306c818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306c81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306c81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06c818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06c818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306c81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306c81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306c818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306c818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306c818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306c818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306c81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306c81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306c818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306c81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Adversarial Federated Learning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CSC591-002 Spring 2020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0775" y="379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Pankaj Attri</a:t>
            </a:r>
            <a:r>
              <a:rPr lang="en" sz="1200"/>
              <a:t>(pattri)</a:t>
            </a:r>
            <a:r>
              <a:rPr lang="en" sz="2000"/>
              <a:t>, Vishwas S. P.</a:t>
            </a:r>
            <a:r>
              <a:rPr lang="en" sz="1200"/>
              <a:t>(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vsomase</a:t>
            </a:r>
            <a:r>
              <a:rPr lang="en" sz="1200"/>
              <a:t>)</a:t>
            </a:r>
            <a:r>
              <a:rPr lang="en" sz="2000"/>
              <a:t>, John Warren</a:t>
            </a:r>
            <a:r>
              <a:rPr lang="en" sz="1200"/>
              <a:t>(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jwarren3)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1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07400" y="1152475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malicious agent, 9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ON</a:t>
            </a:r>
            <a:r>
              <a:rPr lang="en" sz="1400"/>
              <a:t>. Boosting factor: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Malicious agent gets a new set of misclassified images and benign agents get a new set of </a:t>
            </a:r>
            <a:r>
              <a:rPr i="1" lang="en" sz="1100"/>
              <a:t>true </a:t>
            </a:r>
            <a:r>
              <a:rPr lang="en" sz="1100"/>
              <a:t>images.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keeps improving rom timestamp 0. Goes upto 85% in 12 timestamps.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Misclassification rate decreases with timestamps. This is because boosted weight deltas from malicious agent is ignored. Attack prevention works.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050" y="1428750"/>
            <a:ext cx="3438550" cy="23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1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01250" y="3653775"/>
            <a:ext cx="8941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Benign agent weight delta distribution shown with </a:t>
            </a:r>
            <a:r>
              <a:rPr i="1" lang="en" sz="1400"/>
              <a:t>green </a:t>
            </a:r>
            <a:r>
              <a:rPr lang="en" sz="1400"/>
              <a:t>line. Malicious agent’s weight delta shown with </a:t>
            </a:r>
            <a:r>
              <a:rPr i="1" lang="en" sz="1400"/>
              <a:t>orange </a:t>
            </a:r>
            <a:r>
              <a:rPr lang="en" sz="1400"/>
              <a:t>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Spike seen with benign agent’s weight delta. Malicious agent’s deltas are more distributed. Reasoning: boosting factor of 10.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0" y="808438"/>
            <a:ext cx="3352200" cy="2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638" y="3259172"/>
            <a:ext cx="2340425" cy="3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8275" y="908200"/>
            <a:ext cx="3360536" cy="2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488" y="3194507"/>
            <a:ext cx="3036100" cy="18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2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07400" y="1152475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 malicious agents, 8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factor: 5 for each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OFF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Malicious agent gets a new set of misclassified images and benign agents get a new set of </a:t>
            </a:r>
            <a:r>
              <a:rPr i="1" lang="en" sz="1100"/>
              <a:t>true </a:t>
            </a:r>
            <a:r>
              <a:rPr lang="en" sz="1100"/>
              <a:t>images.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converging after 8 timestamps. Global model accuracy on Test Dataset hovers around 78-80%.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Misclassification rate oscillates between odd/even timestamps but stabilizes and stays above 80% after 5 timestamps.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800" y="1301100"/>
            <a:ext cx="3388425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2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07400" y="1152475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 malicious agents, 8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ON</a:t>
            </a:r>
            <a:r>
              <a:rPr lang="en" sz="1400"/>
              <a:t>. Boosting factor 5 (per mal agent)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Malicious agent gets a new set of misclassified images and benign agents get a new set of </a:t>
            </a:r>
            <a:r>
              <a:rPr i="1" lang="en" sz="1100"/>
              <a:t>true </a:t>
            </a:r>
            <a:r>
              <a:rPr lang="en" sz="1100"/>
              <a:t>images.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accuracy keeps improving and goes upto 85% in 12 timestamps.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Misclassification rate decreases continuously and reaches  less than 5% after 12 timestamps. Attack prevention works.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00" y="1170125"/>
            <a:ext cx="3182400" cy="216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2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95475" y="1152475"/>
            <a:ext cx="5391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Benign agent weight delta distribution shown with </a:t>
            </a:r>
            <a:r>
              <a:rPr i="1" lang="en" sz="1400"/>
              <a:t>green </a:t>
            </a:r>
            <a:r>
              <a:rPr lang="en" sz="1400"/>
              <a:t>line. Malicious agent’s weight delta shown with </a:t>
            </a:r>
            <a:r>
              <a:rPr i="1" lang="en" sz="1400"/>
              <a:t>orange </a:t>
            </a:r>
            <a:r>
              <a:rPr lang="en" sz="1400"/>
              <a:t>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Spike seen with benign agent’s weight delta. Malicious agent’s deltas are more distributed. Reasoning: boosting factor of 5 (per malicious agent).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50" y="3636972"/>
            <a:ext cx="2340425" cy="3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475" y="1170125"/>
            <a:ext cx="3352125" cy="227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3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107400" y="1152475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malicious agents, 7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factor: 3 for each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OFF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Malicious agent gets a new set of misclassified images and benign agents get a new set of </a:t>
            </a:r>
            <a:r>
              <a:rPr i="1" lang="en" sz="1100"/>
              <a:t>true </a:t>
            </a:r>
            <a:r>
              <a:rPr lang="en" sz="1100"/>
              <a:t>images.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accuracy keeps increasing and reaches 75% after 12 timestamps. Overall its less than other setups.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Misclassification rate oscillates initially then stabilizes and stays in high 90’s.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500" y="1170125"/>
            <a:ext cx="3504100" cy="23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3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7400" y="1152475"/>
            <a:ext cx="5774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malicious agents, 7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ON</a:t>
            </a:r>
            <a:r>
              <a:rPr lang="en" sz="1400"/>
              <a:t>. Boosting factor 3 (per mal agent)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accuracy keeps improving and goes upto 80% in 12 timestamps.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with attack prevention turned on the attack detection algorithm is not identifying malicious weight deltas for all timeframes. E.g. in timestamp 7 the </a:t>
            </a:r>
            <a:r>
              <a:rPr lang="en" sz="1400"/>
              <a:t>misclassification</a:t>
            </a:r>
            <a:r>
              <a:rPr lang="en" sz="1400"/>
              <a:t> rate goes beyond 80% and it should be less than 10% when compared with other scenarios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00" y="1170125"/>
            <a:ext cx="3182399" cy="215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3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95475" y="1152475"/>
            <a:ext cx="5391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Benign agent weight delta distribution shown with </a:t>
            </a:r>
            <a:r>
              <a:rPr i="1" lang="en" sz="1400"/>
              <a:t>green </a:t>
            </a:r>
            <a:r>
              <a:rPr lang="en" sz="1400"/>
              <a:t>line. Malicious agent’s weight delta shown with </a:t>
            </a:r>
            <a:r>
              <a:rPr i="1" lang="en" sz="1400"/>
              <a:t>orange </a:t>
            </a:r>
            <a:r>
              <a:rPr lang="en" sz="1400"/>
              <a:t>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Spike seen with benign agent’s weight delta. Malicious agent’s deltas are more distributed. Reasoning: boosting factor of 5 (per malicious agent).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50" y="3636972"/>
            <a:ext cx="2340425" cy="3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475" y="1170125"/>
            <a:ext cx="3323309" cy="231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4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107400" y="1152475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malicious agents, 10 benign agents. ONE SINGLE example </a:t>
            </a:r>
            <a:r>
              <a:rPr lang="en" sz="1400"/>
              <a:t>targeted</a:t>
            </a:r>
            <a:r>
              <a:rPr lang="en" sz="1400"/>
              <a:t> to be misclassified.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factor: 10 for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OFF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NOT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malicious agent keeps sending updated weight deltas for the same targeted image.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malicious agent is able to misclassify the targeted image by global model half of the time. In the other half updates from bening agents prevents misclassification.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accuracy on test data keeps increasing and reaches 85%. It starts to converge around timestamp 8.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200" y="1170125"/>
            <a:ext cx="3453400" cy="2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996" y="3842500"/>
            <a:ext cx="33826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4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07400" y="1152475"/>
            <a:ext cx="5774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malicious agents, 10 benign agents. ONE SINGLE example targeted to be misclassified.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factor: 10 for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ON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NOT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malicious agent keeps sending updated weight deltas for the same targeted image.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works and global model misclassification confidence keeps decreasing on the SINGLE targeted image.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accuracy on test data set keeps increasing and reaches 85% in 12 timestamps.</a:t>
            </a:r>
            <a:endParaRPr sz="14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75" y="1170125"/>
            <a:ext cx="3256024" cy="220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996" y="3842500"/>
            <a:ext cx="33826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machine learning protects sensitive training data by only publishing model updates derived from the data rather than the data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the risk of model poisoning, where Byzantine attacks cause the global model to not function at all or misclassify a subset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targeted attacks, i.e. partial misclassification.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such attacks detected?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different attack profiles impact detectability?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effects of such attacks be mitigated?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effective are these mitigation measures?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4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95475" y="1152475"/>
            <a:ext cx="5391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Benign agent weight delta distribution shown with </a:t>
            </a:r>
            <a:r>
              <a:rPr i="1" lang="en" sz="1400"/>
              <a:t>green </a:t>
            </a:r>
            <a:r>
              <a:rPr lang="en" sz="1400"/>
              <a:t>line. Malicious agent’s weight delta shown with </a:t>
            </a:r>
            <a:r>
              <a:rPr i="1" lang="en" sz="1400"/>
              <a:t>orange </a:t>
            </a:r>
            <a:r>
              <a:rPr lang="en" sz="1400"/>
              <a:t>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 delta distribution is quite different for malicious and (one random) benign agent.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50" y="3636972"/>
            <a:ext cx="2340425" cy="3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475" y="1170125"/>
            <a:ext cx="3224702" cy="231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95475" y="1152475"/>
            <a:ext cx="82389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were able to simulate federated learning with attack prevention by using PySyft’s libraries.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were able to successfully meddle with the global model and force it to misclassify a whole class of examples and a single example while still </a:t>
            </a:r>
            <a:r>
              <a:rPr lang="en" sz="1400"/>
              <a:t>maintaining</a:t>
            </a:r>
            <a:r>
              <a:rPr lang="en" sz="1400"/>
              <a:t> good accuracy levels of the global model on the test dataset that is not seen by any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were also able to detect malicious updates and prevent them from affecting global model. Attack prevention ensured that the global model has a higher image classification accuracy.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Future Work: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Execute all scenarios with more timestamps and assess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 with other datasets and models.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PySyft for federated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set of agents; any subset can be malicious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done in “timestamp” iterations consisting of multiple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two federated train loaders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benign agents and one for malicious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of data is identical between loaders, only the labels are switched in the malicious data (label 5 -&gt; label 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through batches from both loaders and send data to the appropriate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train loader constructors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for all class instances switched, allows shuffling between timestamps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for one example of a class in each shard switched, no shuffling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Deltas averaged after each timestamp, 10x </a:t>
            </a:r>
            <a:r>
              <a:rPr lang="en"/>
              <a:t>malicious</a:t>
            </a:r>
            <a:r>
              <a:rPr lang="en" sz="1800"/>
              <a:t> distributed </a:t>
            </a:r>
            <a:r>
              <a:rPr lang="en"/>
              <a:t>boost</a:t>
            </a:r>
            <a:r>
              <a:rPr lang="en" sz="1800"/>
              <a:t>	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a boosting method to make the malicious node attack more effective.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is reported to have malicious intent if the weight_deltas it produces for aggregation is significantly different than the one produced by other nodes.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Define “Different”? A 2-Step Process.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82800" y="1152475"/>
            <a:ext cx="896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Step 1</a:t>
            </a:r>
            <a:r>
              <a:rPr b="1" lang="en"/>
              <a:t>: </a:t>
            </a:r>
            <a:r>
              <a:rPr b="1" lang="en" u="sng"/>
              <a:t>Average Distance Calculation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layer Euclidean Distance between the weight_deltas is measured by matrix multiplication method using the following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torch.cdist(x1,x2,p=2.0,compute_mode=’use_mm_for_euclid_dist_if_necessary’)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X1 and x2 are the weight_deltas between two agents within a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 is the value for the p-norm distance to calculate between each vector pair ∈[0,∞]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have the Euclidean_Distance we find the mean of this distance, which signifies on an average how different are the means between two agents in a single layer.</a:t>
            </a:r>
            <a:r>
              <a:rPr b="1" lang="en"/>
              <a:t> </a:t>
            </a:r>
            <a:endParaRPr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07150" y="346375"/>
            <a:ext cx="86202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Step 2</a:t>
            </a:r>
            <a:r>
              <a:rPr b="1" lang="en"/>
              <a:t>: </a:t>
            </a:r>
            <a:r>
              <a:rPr b="1" lang="en" u="sng"/>
              <a:t>Ranking System</a:t>
            </a:r>
            <a:endParaRPr b="1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 the agents in each layer on how close or far away they are from other agents.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Punishment metric used,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agent ranks the other agents based on how far they are with respect to it.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Closer one gets the better rank than the one that’s far.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Ranks are divided into three groups, top 30%, average 40%, and bottom 30%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Punishment grows from top to bottom by group (remains same within the group).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 us see an example to understand it better, Consider 3 agents [x1,x2,x3]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cdist(x1,x2) = 10 and cdist(x1,x3) = 5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cdist(x2,x1) = 10 and cdist(x2,x3) = 3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cdist(x3,x1) = 5 and cdist(x3,x2) = 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Here we can see that x1 and x2 both give higher rank to x3.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x2 gets the higher rank only by x3.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x1 gets the lowest rank by both x2 and x3.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x3 has the highest rank overall and falls in “top 30%” it gets least punished, x2 on the other hand fall in “average 40%” so gets slightly higher punishment and x1 for being the lowest rank gets heavily punished.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3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the score is calculated for each agent across all the layers in a time-stamp.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score is less than a THRESHOLD = Mean+SD,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Check is true, </a:t>
            </a:r>
            <a:endParaRPr sz="14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Tag agent as non-Malicious</a:t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Else,</a:t>
            </a:r>
            <a:endParaRPr sz="1400"/>
          </a:p>
          <a:p>
            <a:pPr indent="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Tag Agent as Malicious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mean+SD gave un understanding how big are the bigger score from the smaller ones, which helped to set the threshold.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0" y="4902250"/>
            <a:ext cx="4750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</a:rPr>
              <a:t>Adversarial Federated Learning. Group Members: John Warren, Pankaj Attri, Vishwas S P</a:t>
            </a:r>
            <a:endParaRPr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learning: Experimental Setup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78600" y="1094738"/>
            <a:ext cx="86538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 use PySyft to simulate federated learning environment. </a:t>
            </a:r>
            <a:r>
              <a:rPr lang="en" sz="1400"/>
              <a:t>10 virtual workers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(or agents). Experimented with 4 different scenarios.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Benign/malicious agents split</a:t>
            </a:r>
            <a:r>
              <a:rPr lang="en" sz="1400"/>
              <a:t>: 9/1, 8/2, 7/3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Training epochs per agent</a:t>
            </a:r>
            <a:r>
              <a:rPr lang="en" sz="1400"/>
              <a:t>: 5. </a:t>
            </a:r>
            <a:r>
              <a:rPr b="1" lang="en" sz="1400"/>
              <a:t>Timestamps</a:t>
            </a:r>
            <a:r>
              <a:rPr lang="en" sz="1400"/>
              <a:t>: 12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Model details:</a:t>
            </a:r>
            <a:r>
              <a:rPr lang="en" sz="1400"/>
              <a:t> CNN model with 2 Convolutional layers, each layer followed by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 pooling and relu. Final activation function: log_softmax.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Weight delta boosting</a:t>
            </a:r>
            <a:r>
              <a:rPr lang="en" sz="1400"/>
              <a:t>: Weight deltas of malicious agents are boosted by a factor of n, where n equals total number of examples at train dataset/total number of examples at malicious agent.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Datasets</a:t>
            </a:r>
            <a:r>
              <a:rPr lang="en" sz="1400"/>
              <a:t>: Fashion-MINST split across all agents (with equal weights). Malicious agent’s data modified for targeted attack. a). Change ALL Class 5 -&gt; Class 7 (with shuffling in between timestamps). b). Change ONE SINGLE example from Class 5 -&gt; Class 7 (no shuffling and all valid Class 5 examples removed)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00" y="396225"/>
            <a:ext cx="1921150" cy="20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Scenario 1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95500" y="1092950"/>
            <a:ext cx="55494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Scenario: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malicious agent, 9 benign agents. All Class 5 examples being misclassified as Class 7 by the malicious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factor: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prevention </a:t>
            </a:r>
            <a:r>
              <a:rPr b="1" lang="en" sz="1400"/>
              <a:t>turned OFF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timestamps the datasets are shuffled.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Malicious agent gets a new set of misclassified images and benign agents get a new set of </a:t>
            </a:r>
            <a:r>
              <a:rPr i="1" lang="en" sz="1100"/>
              <a:t>true </a:t>
            </a:r>
            <a:r>
              <a:rPr lang="en" sz="1100"/>
              <a:t>images.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Observations: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model converging after 8 timestamps. Global model accuracy on Test Dataset hovers around 80%.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Misclassification rate oscillates between odd/even timestamps. Reasoning: The weight deltas for malicious agent offsets effects of benign agent deltas in alternate timestamps.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25" y="1358963"/>
            <a:ext cx="3496799" cy="2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706" y="4104725"/>
            <a:ext cx="3256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48" y="4692875"/>
            <a:ext cx="86915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