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7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50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3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9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1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9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530565-2FB7-4775-A97B-C58CA2CE4F35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1B7A85-54EE-4770-955B-4D64087E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SELF </a:t>
            </a:r>
            <a:r>
              <a:rPr lang="en-IN" smtClean="0"/>
              <a:t>charging bot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2800" b="1" dirty="0" smtClean="0">
                <a:latin typeface="Monotype Corsiva" panose="03010101010201010101" pitchFamily="66" charset="0"/>
              </a:rPr>
              <a:t>GROUP MEMBERS:</a:t>
            </a:r>
          </a:p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            1) ANIKET HIRDE      -14D170006</a:t>
            </a:r>
          </a:p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            2) VISHWAS VERMA  -140010015</a:t>
            </a:r>
          </a:p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            3) KRISHNA KUMAR -140010056</a:t>
            </a:r>
          </a:p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            4) HEMANT BODDU  -140070046</a:t>
            </a:r>
            <a:endParaRPr lang="en-IN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5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Lucida Bright" panose="02040602050505020304" pitchFamily="18" charset="0"/>
              </a:rPr>
              <a:t> </a:t>
            </a:r>
            <a:r>
              <a:rPr lang="en-IN" b="1" u="sng" dirty="0" smtClean="0"/>
              <a:t>the project can be extended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Lucida Bright" panose="02040602050505020304" pitchFamily="18" charset="0"/>
              </a:rPr>
              <a:t> the bot can be used to charge the battery of mobile phones with some additional implementations.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Lucida Bright" panose="02040602050505020304" pitchFamily="18" charset="0"/>
              </a:rPr>
              <a:t> </a:t>
            </a:r>
            <a:r>
              <a:rPr lang="en-IN" dirty="0" smtClean="0">
                <a:latin typeface="Lucida Bright" panose="02040602050505020304" pitchFamily="18" charset="0"/>
              </a:rPr>
              <a:t>the bot can charge itself while doing other implementation.          </a:t>
            </a:r>
            <a:r>
              <a:rPr lang="en-IN" dirty="0" err="1" smtClean="0">
                <a:latin typeface="Lucida Bright" panose="02040602050505020304" pitchFamily="18" charset="0"/>
              </a:rPr>
              <a:t>eg</a:t>
            </a:r>
            <a:r>
              <a:rPr lang="en-IN" dirty="0" smtClean="0">
                <a:latin typeface="Lucida Bright" panose="02040602050505020304" pitchFamily="18" charset="0"/>
              </a:rPr>
              <a:t>: during irrigation, the bot used for watering plants can be  used to charge itself.</a:t>
            </a:r>
          </a:p>
          <a:p>
            <a:pPr marL="0" indent="0">
              <a:buNone/>
            </a:pPr>
            <a:endParaRPr lang="en-IN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sz="2800" dirty="0" smtClean="0"/>
              <a:t>The main goal of the project was to align the solar panel in the direction of maximum light intensity </a:t>
            </a:r>
            <a:r>
              <a:rPr lang="en-IN" dirty="0" smtClean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13774" y="23670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9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971" y="1959429"/>
            <a:ext cx="11088915" cy="4673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  </a:t>
            </a:r>
            <a:r>
              <a:rPr lang="en-IN" sz="1800" dirty="0" smtClean="0">
                <a:latin typeface="Lucida Bright" panose="02040602050505020304" pitchFamily="18" charset="0"/>
              </a:rPr>
              <a:t> </a:t>
            </a:r>
            <a:r>
              <a:rPr lang="en-IN" sz="1800" b="1" dirty="0" smtClean="0">
                <a:latin typeface="Lucida Bright" panose="02040602050505020304" pitchFamily="18" charset="0"/>
              </a:rPr>
              <a:t>TO ACHIEVE THIS:</a:t>
            </a:r>
          </a:p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1) The bot will follow white line and reach the defined node where it stops.</a:t>
            </a:r>
          </a:p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2) Next </a:t>
            </a:r>
            <a:r>
              <a:rPr lang="en-IN" sz="1800" dirty="0" smtClean="0">
                <a:latin typeface="Lucida Bright" panose="02040602050505020304" pitchFamily="18" charset="0"/>
              </a:rPr>
              <a:t>the bot will rotate 360 degrees (5 degrees each), in order  to check for the maximum intensity with solar panel inclined to 45 degrees on the axis of right wheel . </a:t>
            </a:r>
          </a:p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3) Then the bot will rotate to the particular angle where the maximum intensity was found  in second point.</a:t>
            </a:r>
          </a:p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 4) Then the solar panel will ROTATE BY ONE DEGREE IN ORDER TO FIND THE MAXIMUM INTENSITY AND align itself at the angle of maximum intensity. The battery starts charging.</a:t>
            </a:r>
          </a:p>
          <a:p>
            <a:pPr marL="0" indent="0">
              <a:buNone/>
            </a:pPr>
            <a:r>
              <a:rPr lang="en-IN" sz="1800" dirty="0" smtClean="0">
                <a:latin typeface="Lucida Bright" panose="02040602050505020304" pitchFamily="18" charset="0"/>
              </a:rPr>
              <a:t>          5) After some time(60 seconds) the bot realigns in its position and the same process repeats for further nodes.</a:t>
            </a:r>
            <a:endParaRPr lang="en-IN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PROJECT VIDEO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7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             CHALLENGES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39663"/>
            <a:ext cx="10973425" cy="4120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Problems we faced are-</a:t>
            </a:r>
          </a:p>
          <a:p>
            <a:pPr marL="0" indent="0">
              <a:buNone/>
            </a:pPr>
            <a:r>
              <a:rPr lang="en-US" sz="2200" dirty="0" smtClean="0">
                <a:latin typeface="Lucida Bright" panose="02040602050505020304" pitchFamily="18" charset="0"/>
              </a:rPr>
              <a:t>(1) </a:t>
            </a:r>
            <a:r>
              <a:rPr lang="en-US" sz="2200" b="1" u="sng" dirty="0" smtClean="0">
                <a:latin typeface="Lucida Bright" panose="02040602050505020304" pitchFamily="18" charset="0"/>
              </a:rPr>
              <a:t>Time Delay: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Lucida Bright" panose="02040602050505020304" pitchFamily="18" charset="0"/>
              </a:rPr>
              <a:t> </a:t>
            </a:r>
            <a:r>
              <a:rPr lang="en-US" sz="2200" dirty="0" smtClean="0">
                <a:latin typeface="Lucida Bright" panose="02040602050505020304" pitchFamily="18" charset="0"/>
              </a:rPr>
              <a:t>   </a:t>
            </a:r>
            <a:r>
              <a:rPr lang="en-US" sz="2200" dirty="0" smtClean="0">
                <a:latin typeface="Lucida Bright" panose="02040602050505020304" pitchFamily="18" charset="0"/>
              </a:rPr>
              <a:t> For rotation of bot by 5 degree time delay is 61.9ms (calculated using hit and trial method) AND STABILISATION TIME FOR NEXT ROTATION IS 400ms. Hence total time spent for getting maximum intensity is (61.9+400)*(360/5)=33.25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Lucida Bright" panose="02040602050505020304" pitchFamily="18" charset="0"/>
              </a:rPr>
              <a:t>    For  rotation of servo by one degree delay time IS 400ms. so total time for one full rotation is 66 s. Hence total time for every 5 degree is 72*66=79.2minutes.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Lucida Bright" panose="02040602050505020304" pitchFamily="18" charset="0"/>
              </a:rPr>
              <a:t>    Therefore total time required to check is (79.2 MIN+33.25 S) 80.30 minutes.</a:t>
            </a:r>
            <a:endParaRPr lang="en-US" sz="2200" dirty="0" smtClean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CHALLENGES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SOLUTION: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Bright" panose="02040602050505020304" pitchFamily="18" charset="0"/>
              </a:rPr>
              <a:t>        To overcome this problem we USE A GOOD APPROXIMATION. WE first align the panel at 45 </a:t>
            </a:r>
            <a:r>
              <a:rPr lang="en-US" dirty="0" err="1" smtClean="0">
                <a:latin typeface="Lucida Bright" panose="02040602050505020304" pitchFamily="18" charset="0"/>
              </a:rPr>
              <a:t>degreeS</a:t>
            </a:r>
            <a:r>
              <a:rPr lang="en-US" dirty="0" smtClean="0">
                <a:latin typeface="Lucida Bright" panose="02040602050505020304" pitchFamily="18" charset="0"/>
              </a:rPr>
              <a:t> and rotate the bot </a:t>
            </a:r>
            <a:r>
              <a:rPr lang="en-US" dirty="0" err="1" smtClean="0">
                <a:latin typeface="Lucida Bright" panose="02040602050505020304" pitchFamily="18" charset="0"/>
              </a:rPr>
              <a:t>UPto</a:t>
            </a:r>
            <a:r>
              <a:rPr lang="en-US" dirty="0" smtClean="0">
                <a:latin typeface="Lucida Bright" panose="02040602050505020304" pitchFamily="18" charset="0"/>
              </a:rPr>
              <a:t> 360 AND ALIGN IT AT THE ANGLE AT WHICH THE  MAXIMUM VOLTAGE IS RECEIVED.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Bright" panose="02040602050505020304" pitchFamily="18" charset="0"/>
              </a:rPr>
              <a:t> </a:t>
            </a:r>
            <a:r>
              <a:rPr lang="en-US" dirty="0" smtClean="0">
                <a:latin typeface="Lucida Bright" panose="02040602050505020304" pitchFamily="18" charset="0"/>
              </a:rPr>
              <a:t>     THEN THE PANEL IS ROTATED AND ALIGNED AT MAXIMUM VOLTAGE.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Bright" panose="02040602050505020304" pitchFamily="18" charset="0"/>
              </a:rPr>
              <a:t> </a:t>
            </a:r>
            <a:r>
              <a:rPr lang="en-US" dirty="0" smtClean="0">
                <a:latin typeface="Lucida Bright" panose="02040602050505020304" pitchFamily="18" charset="0"/>
              </a:rPr>
              <a:t>     IN THIS WAY MAXIMUM TIME REQUIRED WOULD BE 3.30 MIN.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2) Maximum voltage that we can give bot is 5V but the panel can generate voltage </a:t>
            </a:r>
            <a:r>
              <a:rPr lang="en-IN" dirty="0" err="1" smtClean="0">
                <a:latin typeface="Lucida Bright" panose="02040602050505020304" pitchFamily="18" charset="0"/>
              </a:rPr>
              <a:t>upto</a:t>
            </a:r>
            <a:r>
              <a:rPr lang="en-IN" dirty="0" smtClean="0">
                <a:latin typeface="Lucida Bright" panose="02040602050505020304" pitchFamily="18" charset="0"/>
              </a:rPr>
              <a:t> 12V.</a:t>
            </a:r>
          </a:p>
          <a:p>
            <a:pPr marL="0" indent="0">
              <a:buNone/>
            </a:pPr>
            <a:r>
              <a:rPr lang="en-IN" dirty="0" smtClean="0">
                <a:latin typeface="Lucida Bright" panose="02040602050505020304" pitchFamily="18" charset="0"/>
              </a:rPr>
              <a:t>      </a:t>
            </a:r>
            <a:r>
              <a:rPr lang="en-IN" b="1" u="sng" dirty="0" smtClean="0">
                <a:latin typeface="Lucida Bright" panose="02040602050505020304" pitchFamily="18" charset="0"/>
              </a:rPr>
              <a:t>SOLUTION: </a:t>
            </a:r>
            <a:r>
              <a:rPr lang="en-IN" dirty="0" smtClean="0">
                <a:latin typeface="Lucida Bright" panose="02040602050505020304" pitchFamily="18" charset="0"/>
              </a:rPr>
              <a:t>WE USED VOLTAGE DIVIDER CIRCUIT FOR THIS AS SHOWN.HERE WE USED RESISTORS 68 K</a:t>
            </a:r>
            <a:r>
              <a:rPr lang="el-GR" dirty="0" smtClean="0">
                <a:latin typeface="Lucida Bright" panose="02040602050505020304" pitchFamily="18" charset="0"/>
              </a:rPr>
              <a:t>Ω</a:t>
            </a:r>
            <a:r>
              <a:rPr lang="en-IN" dirty="0" smtClean="0">
                <a:latin typeface="Lucida Bright" panose="02040602050505020304" pitchFamily="18" charset="0"/>
              </a:rPr>
              <a:t> AND 150 K</a:t>
            </a:r>
            <a:r>
              <a:rPr lang="el-GR" dirty="0" smtClean="0">
                <a:latin typeface="Lucida Bright" panose="02040602050505020304" pitchFamily="18" charset="0"/>
              </a:rPr>
              <a:t>Ω</a:t>
            </a:r>
            <a:r>
              <a:rPr lang="en-IN" dirty="0" smtClean="0">
                <a:latin typeface="Lucida Bright" panose="020406020505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Lucida Bright" panose="02040602050505020304" pitchFamily="18" charset="0"/>
              </a:rPr>
              <a:t> </a:t>
            </a:r>
            <a:endParaRPr lang="en-IN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2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r>
              <a:rPr lang="en-IN" dirty="0" smtClean="0"/>
              <a:t> CHALLENGES &amp;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7714" y="2214694"/>
            <a:ext cx="11059886" cy="386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>
                <a:latin typeface="Lucida Bright" panose="02040602050505020304" pitchFamily="18" charset="0"/>
              </a:rPr>
              <a:t>3</a:t>
            </a:r>
            <a:r>
              <a:rPr lang="en-IN" dirty="0" smtClean="0">
                <a:latin typeface="Lucida Bright" panose="02040602050505020304" pitchFamily="18" charset="0"/>
              </a:rPr>
              <a:t>) The THIRD </a:t>
            </a:r>
            <a:r>
              <a:rPr lang="en-IN" dirty="0">
                <a:latin typeface="Lucida Bright" panose="02040602050505020304" pitchFamily="18" charset="0"/>
              </a:rPr>
              <a:t>challenge was measurement voltage from the solar panel </a:t>
            </a:r>
            <a:r>
              <a:rPr lang="en-IN" dirty="0" smtClean="0">
                <a:latin typeface="Lucida Bright" panose="02040602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Lucida Bright" panose="02040602050505020304" pitchFamily="18" charset="0"/>
              </a:rPr>
              <a:t> </a:t>
            </a:r>
            <a:r>
              <a:rPr lang="en-IN" dirty="0" smtClean="0">
                <a:latin typeface="Lucida Bright" panose="02040602050505020304" pitchFamily="18" charset="0"/>
              </a:rPr>
              <a:t>    </a:t>
            </a:r>
            <a:r>
              <a:rPr lang="en-IN" b="1" u="sng" dirty="0" smtClean="0"/>
              <a:t>SOLUTION: </a:t>
            </a:r>
            <a:r>
              <a:rPr lang="en-IN" dirty="0" smtClean="0">
                <a:latin typeface="Lucida Bright" panose="02040602050505020304" pitchFamily="18" charset="0"/>
              </a:rPr>
              <a:t>WE USED ADC PIN CHANNEL 10 FOR MEASUREMENT OF VOLTAGE. ACTUALLY IT IS GIVEN FOR ATTACHMENT OF EXTRA SHARP IR SENSORS.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latin typeface="Lucida Bright" panose="02040602050505020304" pitchFamily="18" charset="0"/>
              </a:rPr>
              <a:t> </a:t>
            </a:r>
            <a:r>
              <a:rPr lang="en-IN" dirty="0" smtClean="0">
                <a:latin typeface="Lucida Bright" panose="02040602050505020304" pitchFamily="18" charset="0"/>
              </a:rPr>
              <a:t>4</a:t>
            </a:r>
            <a:r>
              <a:rPr lang="en-IN" dirty="0" smtClean="0">
                <a:latin typeface="Lucida Bright" panose="02040602050505020304" pitchFamily="18" charset="0"/>
              </a:rPr>
              <a:t>) The </a:t>
            </a:r>
            <a:r>
              <a:rPr lang="en-IN" dirty="0" smtClean="0">
                <a:latin typeface="Lucida Bright" panose="02040602050505020304" pitchFamily="18" charset="0"/>
              </a:rPr>
              <a:t>FOURTH</a:t>
            </a:r>
            <a:r>
              <a:rPr lang="en-IN" dirty="0" smtClean="0">
                <a:latin typeface="Lucida Bright" panose="02040602050505020304" pitchFamily="18" charset="0"/>
              </a:rPr>
              <a:t> </a:t>
            </a:r>
            <a:r>
              <a:rPr lang="en-IN" dirty="0" smtClean="0">
                <a:latin typeface="Lucida Bright" panose="02040602050505020304" pitchFamily="18" charset="0"/>
              </a:rPr>
              <a:t>challenge faced was due to dc motor. As the power </a:t>
            </a:r>
            <a:r>
              <a:rPr lang="en-IN" dirty="0" smtClean="0">
                <a:latin typeface="Lucida Bright" panose="02040602050505020304" pitchFamily="18" charset="0"/>
              </a:rPr>
              <a:t>delivered FROM THE BATTERY CHANGES CONTINUOUSLY,WE HAVE TO CHANGE DELAY TIME ACCORDINGLY. </a:t>
            </a:r>
          </a:p>
          <a:p>
            <a:pPr marL="0" indent="0">
              <a:buNone/>
            </a:pPr>
            <a:r>
              <a:rPr lang="en-IN" b="1" dirty="0" smtClean="0"/>
              <a:t>      </a:t>
            </a:r>
            <a:r>
              <a:rPr lang="en-IN" b="1" u="sng" dirty="0" smtClean="0"/>
              <a:t>Solution: </a:t>
            </a:r>
            <a:r>
              <a:rPr lang="en-IN" dirty="0" smtClean="0">
                <a:latin typeface="Lucida Bright" panose="02040602050505020304" pitchFamily="18" charset="0"/>
              </a:rPr>
              <a:t>we are using auxiliary power. We have calculated the delay time for this.</a:t>
            </a:r>
            <a:endParaRPr lang="en-IN" b="1" u="sng" dirty="0" smtClean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7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5) </a:t>
            </a:r>
            <a:r>
              <a:rPr lang="en-IN" b="1" u="sng" dirty="0" smtClean="0"/>
              <a:t>White line sensitivity: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in presence of high intensity (sunlight) bot sometimes does recognise the nodal point.</a:t>
            </a:r>
          </a:p>
          <a:p>
            <a:pPr marL="0" indent="0">
              <a:buNone/>
            </a:pPr>
            <a:r>
              <a:rPr lang="en-IN" b="1" u="sng" dirty="0" smtClean="0"/>
              <a:t>SOLUTION:</a:t>
            </a:r>
          </a:p>
          <a:p>
            <a:pPr marL="0" indent="0">
              <a:buNone/>
            </a:pPr>
            <a:r>
              <a:rPr lang="en-IN" b="1" u="sng" dirty="0"/>
              <a:t> </a:t>
            </a:r>
            <a:r>
              <a:rPr lang="en-IN" b="1" u="sng" dirty="0" smtClean="0"/>
              <a:t> 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8096305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</TotalTime>
  <Words>608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Bright</vt:lpstr>
      <vt:lpstr>Monotype Corsiva</vt:lpstr>
      <vt:lpstr>Tw Cen MT</vt:lpstr>
      <vt:lpstr>Wingdings</vt:lpstr>
      <vt:lpstr>Droplet</vt:lpstr>
      <vt:lpstr>SELF charging bot</vt:lpstr>
      <vt:lpstr> PROBLEM STATEMENT</vt:lpstr>
      <vt:lpstr> PROBLEM STATEMENT</vt:lpstr>
      <vt:lpstr> PROJECT VIDEO</vt:lpstr>
      <vt:lpstr>              CHALLENGES &amp; SOLUTIONS</vt:lpstr>
      <vt:lpstr>  CHALLENGES &amp; SOLUTIONS</vt:lpstr>
      <vt:lpstr>CHALLENGES &amp; SOLUTIONS</vt:lpstr>
      <vt:lpstr>     CHALLENGES &amp; SOLUTIONS</vt:lpstr>
      <vt:lpstr>Challenges &amp; solutions</vt:lpstr>
      <vt:lpstr>Future work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CHARGING BOT</dc:title>
  <dc:creator>krishna kumar kedia</dc:creator>
  <cp:lastModifiedBy>krishna kumar kedia</cp:lastModifiedBy>
  <cp:revision>17</cp:revision>
  <dcterms:created xsi:type="dcterms:W3CDTF">2015-04-14T09:02:45Z</dcterms:created>
  <dcterms:modified xsi:type="dcterms:W3CDTF">2015-04-14T11:29:52Z</dcterms:modified>
</cp:coreProperties>
</file>