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91" r:id="rId2"/>
    <p:sldId id="298" r:id="rId3"/>
    <p:sldId id="281" r:id="rId4"/>
    <p:sldId id="303" r:id="rId5"/>
    <p:sldId id="290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napToObjects="1" showGuides="1">
      <p:cViewPr varScale="1">
        <p:scale>
          <a:sx n="47" d="100"/>
          <a:sy n="47" d="100"/>
        </p:scale>
        <p:origin x="998" y="43"/>
      </p:cViewPr>
      <p:guideLst>
        <p:guide orient="horz" pos="215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29611" y="1277038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Cancer Detection Using CNN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4113" y="-263633"/>
            <a:ext cx="9144001" cy="1386499"/>
          </a:xfrm>
        </p:spPr>
        <p:txBody>
          <a:bodyPr/>
          <a:lstStyle/>
          <a:p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SHRIDEVI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363" y="1766917"/>
            <a:ext cx="10805769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Medical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  Name- Vishwasneha C V,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Tejaswini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 G, Harshitha K,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Apeksha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 P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College Name-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Kalpataru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Institute of Technology,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Tiptur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572201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476" y="84408"/>
            <a:ext cx="1192630" cy="1192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1091046"/>
            <a:ext cx="10972800" cy="5300794"/>
          </a:xfrm>
        </p:spPr>
        <p:txBody>
          <a:bodyPr/>
          <a:lstStyle/>
          <a:p>
            <a:pPr eaLnBrk="1" hangingPunct="1"/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4142"/>
            <a:ext cx="1197409" cy="1197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pic>
        <p:nvPicPr>
          <p:cNvPr id="10" name="Picture 9" descr="lu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1294130"/>
            <a:ext cx="12008485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21615" y="640715"/>
            <a:ext cx="10972800" cy="793750"/>
          </a:xfrm>
        </p:spPr>
        <p:txBody>
          <a:bodyPr/>
          <a:lstStyle/>
          <a:p>
            <a:pPr eaLnBrk="1" hangingPunct="1"/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SwāsaRakshaka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2284719"/>
            <a:ext cx="12009000" cy="3169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:</a:t>
            </a:r>
            <a:endParaRPr lang="en-US" sz="32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Lung cancer detection using CNN.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take X-ray Image as input and our model detect Lung Cancer.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gives result as Positive(1) or Negative(0).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we have trained our model by giving 3000+ images as Train and Test data, To increase the accuracy.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will posses great accuracy level between 85 to 95%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 descr="Your startup LOGO"/>
          <p:cNvSpPr/>
          <p:nvPr/>
        </p:nvSpPr>
        <p:spPr>
          <a:xfrm>
            <a:off x="221816" y="147738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M72</a:t>
            </a:r>
            <a:endParaRPr lang="en-I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4142"/>
            <a:ext cx="1197409" cy="1197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1091046"/>
            <a:ext cx="10972800" cy="5300794"/>
          </a:xfrm>
        </p:spPr>
        <p:txBody>
          <a:bodyPr/>
          <a:lstStyle/>
          <a:p>
            <a:pPr eaLnBrk="1" hangingPunct="1"/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4142"/>
            <a:ext cx="1197409" cy="1197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430" y="1090930"/>
            <a:ext cx="6858635" cy="526478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80720" y="139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33774" y="189127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3155337"/>
            <a:ext cx="9385300" cy="224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Technologies to be used : Python, TensorFlow for model development.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Flask,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Keras(RESTful API)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final result displaying.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Machine Learning ,scikit learn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/>
          <p:cNvSpPr/>
          <p:nvPr/>
        </p:nvSpPr>
        <p:spPr>
          <a:xfrm>
            <a:off x="324533" y="1580215"/>
            <a:ext cx="1259340" cy="99774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M72</a:t>
            </a:r>
            <a:endParaRPr lang="en-IN" dirty="0"/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54401" y="6356353"/>
            <a:ext cx="5880668" cy="365125"/>
          </a:xfrm>
        </p:spPr>
        <p:txBody>
          <a:bodyPr/>
          <a:lstStyle/>
          <a:p>
            <a:pPr algn="l">
              <a:defRPr/>
            </a:pPr>
            <a:r>
              <a:rPr lang="en-US" sz="1800">
                <a:solidFill>
                  <a:schemeClr val="bg1"/>
                </a:solidFill>
              </a:rPr>
              <a:t>SHRIDEVI NATIONAL LEVEL HACKATHON 2024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13" y="91970"/>
            <a:ext cx="1123948" cy="1143001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36865" y="4168775"/>
            <a:ext cx="637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899588" y="1556642"/>
            <a:ext cx="10972800" cy="34606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2876553"/>
            <a:ext cx="938530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2" name="Oval 1" descr="Your startup LOGO"/>
          <p:cNvSpPr/>
          <p:nvPr/>
        </p:nvSpPr>
        <p:spPr>
          <a:xfrm>
            <a:off x="329772" y="1499042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M72</a:t>
            </a:r>
            <a:endParaRPr lang="en-IN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910540" y="6593598"/>
            <a:ext cx="3813412" cy="197848"/>
          </a:xfrm>
        </p:spPr>
        <p:txBody>
          <a:bodyPr/>
          <a:lstStyle/>
          <a:p>
            <a:pPr>
              <a:defRPr/>
            </a:pPr>
            <a:r>
              <a:rPr lang="en-US" sz="1800" b="1">
                <a:solidFill>
                  <a:schemeClr val="bg1"/>
                </a:solidFill>
              </a:rPr>
              <a:t>SHRIDEVI NATIONAL LEVEL HACKATHON - 2024</a:t>
            </a:r>
          </a:p>
          <a:p>
            <a:pPr>
              <a:defRPr/>
            </a:pP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107" y="0"/>
            <a:ext cx="1225121" cy="1225121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591945" y="2233930"/>
            <a:ext cx="8758555" cy="2376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Edge and Contour Detection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Texture Patterns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Opacity and Density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Reduced False Positives with Layered Processing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14400" y="1625601"/>
            <a:ext cx="10972800" cy="503239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2" name="Oval 1" descr="Your startup LOGO"/>
          <p:cNvSpPr/>
          <p:nvPr/>
        </p:nvSpPr>
        <p:spPr>
          <a:xfrm>
            <a:off x="115461" y="132150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M72</a:t>
            </a:r>
            <a:endParaRPr lang="en-IN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89764" y="6407152"/>
            <a:ext cx="5747836" cy="365125"/>
          </a:xfrm>
        </p:spPr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SHRIDEVI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NATIONAL</a:t>
            </a:r>
            <a:r>
              <a:rPr lang="en-US" sz="1800" b="1" dirty="0">
                <a:solidFill>
                  <a:schemeClr val="bg1"/>
                </a:solidFill>
              </a:rPr>
              <a:t> LEVEL HACKATHON - 2024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174" y="81786"/>
            <a:ext cx="1118026" cy="1118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45920" y="2532380"/>
            <a:ext cx="7772400" cy="3121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major challenge we faced was to upload a folder full of images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 overcome this we  have used CNN to train the images efficiently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  SHRIDEVI HACKATHON 2024</vt:lpstr>
      <vt:lpstr>PowerPoint Presentation</vt:lpstr>
      <vt:lpstr> SwāsaRakshaka </vt:lpstr>
      <vt:lpstr>PowerPoint Presentation</vt:lpstr>
      <vt:lpstr>TECHNICAL APPROACH</vt:lpstr>
      <vt:lpstr>FEATURES</vt:lpstr>
      <vt:lpstr>CHALLENGES FACED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vishwasneha c v</cp:lastModifiedBy>
  <cp:revision>165</cp:revision>
  <dcterms:created xsi:type="dcterms:W3CDTF">2013-12-12T18:46:00Z</dcterms:created>
  <dcterms:modified xsi:type="dcterms:W3CDTF">2024-10-30T00:40:37Z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19372B5BC2FE48E69609B0470A45BF3E_13</vt:lpwstr>
  </property>
  <property fmtid="{D5CDD505-2E9C-101B-9397-08002B2CF9AE}" pid="3" name="KSOProductBuildVer">
    <vt:lpwstr>1033-12.2.0.18607</vt:lpwstr>
  </property>
</Properties>
</file>