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>
      <p:cViewPr varScale="1">
        <p:scale>
          <a:sx n="87" d="100"/>
          <a:sy n="87" d="100"/>
        </p:scale>
        <p:origin x="9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0648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92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60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64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27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87997393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87997393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84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8799739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8799739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91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275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086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 and body_alt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7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4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488745-D3D1-334C-8B95-FB005485CB10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ighborhoods_in_Washington,_D.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xfrm>
            <a:off x="1436346" y="1341340"/>
            <a:ext cx="6270922" cy="2316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Opening a New Pizza Place in Washington, D.C</a:t>
            </a:r>
            <a:endParaRPr sz="3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IBM Capstone Project</a:t>
            </a:r>
            <a:br>
              <a:rPr lang="en-GB" sz="1800" dirty="0" smtClean="0"/>
            </a:br>
            <a:r>
              <a:rPr lang="en-GB" sz="1800" b="1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800" b="1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00" b="1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Amirishetti</a:t>
            </a:r>
            <a:r>
              <a:rPr lang="en-GB" sz="1800" b="1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1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Vishwateja</a:t>
            </a:r>
            <a:endParaRPr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/>
        </p:nvSpPr>
        <p:spPr>
          <a:xfrm>
            <a:off x="835275" y="424975"/>
            <a:ext cx="7338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Business Problem</a:t>
            </a:r>
            <a:endParaRPr sz="3000"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718025" y="1143000"/>
            <a:ext cx="7766400" cy="3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Location is one of the important parameters that decide whether the opening of a pizza place will be success or failure.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Objective: </a:t>
            </a:r>
            <a:r>
              <a:rPr lang="en-GB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Analyse </a:t>
            </a: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GB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neighbourhoods </a:t>
            </a: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in Washington, D.C. and select the best location to open a Pizza Place.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Lato"/>
              <a:buChar char="●"/>
            </a:pP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place should not have many Sushi Shops around to avoid competition and must be a </a:t>
            </a: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rich </a:t>
            </a:r>
            <a:r>
              <a:rPr lang="en-GB" sz="240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neighbourhood </a:t>
            </a: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for best profits. 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Data Description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718025" y="1143000"/>
            <a:ext cx="7766400" cy="3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34290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Neighborhoods in Washington, D.C: </a:t>
            </a:r>
            <a:r>
              <a:rPr lang="en-GB" sz="1800" u="sng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https://en.wikipedia.org/wiki/Neighborhoods_in_Washington,_D.C</a:t>
            </a: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coordinates of these neighborhoods from Open Street Map APIs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Extract following venues data from FourSquare API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5461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Pizza Place in the neighborhoods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5461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College &amp; University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5461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Offices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718025" y="1092750"/>
            <a:ext cx="7766400" cy="3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34290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Scraped Wikipedia page for neighborhoods in Washington, D.C.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Obtained the geographical coordinates of these neighborhoods from Open Street Map API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Used FourSquare API to retrieve nearby venue locations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Calculated the weighted sum for each neighborhood to determine the best location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Plotted all the retrieved venues in the map using Folium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5128825" y="1004825"/>
            <a:ext cx="3648900" cy="3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79400" lvl="0" indent="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From the weighted sums, we determined that Foggy Bottom would be the best location to open the Pizza place</a:t>
            </a:r>
            <a:endParaRPr sz="24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25" y="1245150"/>
            <a:ext cx="4080521" cy="321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718025" y="1092750"/>
            <a:ext cx="7766400" cy="3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38100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Answer to the Business problem: Foggy Bottom is the best location to open a pizza place.</a:t>
            </a:r>
            <a:endParaRPr sz="24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findings of this project will help the relevant stakeholders to capitalize on the opportunities on high potential locations in their decisions to open a new pizza place. </a:t>
            </a:r>
            <a:endParaRPr sz="24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2665376" y="2252079"/>
            <a:ext cx="2959639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/>
              <a:t>        Thank </a:t>
            </a:r>
            <a:r>
              <a:rPr lang="en-GB" sz="3200" dirty="0"/>
              <a:t>you!</a:t>
            </a:r>
            <a:endParaRPr sz="32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</TotalTime>
  <Words>242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Lato</vt:lpstr>
      <vt:lpstr>Tw Cen MT</vt:lpstr>
      <vt:lpstr>Wingdings</vt:lpstr>
      <vt:lpstr>Wingdings 2</vt:lpstr>
      <vt:lpstr>Median</vt:lpstr>
      <vt:lpstr>Opening a New Pizza Place in Washington, D.C  IBM Capstone Project  Amirishetti Vishwateja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Pizza Place in Washington, D.C Aishwarya Nair</dc:title>
  <dc:creator>DELL</dc:creator>
  <cp:lastModifiedBy>Nishant Patel</cp:lastModifiedBy>
  <cp:revision>4</cp:revision>
  <dcterms:modified xsi:type="dcterms:W3CDTF">2019-08-03T08:14:13Z</dcterms:modified>
</cp:coreProperties>
</file>