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5" r:id="rId12"/>
    <p:sldId id="271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biyal M" initials="SM" lastIdx="1" clrIdx="0">
    <p:extLst>
      <p:ext uri="{19B8F6BF-5375-455C-9EA6-DF929625EA0E}">
        <p15:presenceInfo xmlns:p15="http://schemas.microsoft.com/office/powerpoint/2012/main" userId="3e4dcea1a4084c5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commentAuthors" Target="commentAuthors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It appears you’ve provided a list of employee-related features. </a:t>
            </a:r>
            <a:r>
              <a:rPr lang="en-IN"/>
              <a:t>Let’s break it down:</a:t>
            </a:r>
            <a:r>
              <a:rPr lang="en-IN" dirty="0"/>
              <a:t>
1. Imp ID**: A unique identifier for each employee.
2. Name: The name of the employee.
3. </a:t>
            </a:r>
            <a:r>
              <a:rPr lang="en-IN" dirty="0" err="1"/>
              <a:t>Emp</a:t>
            </a:r>
            <a:r>
              <a:rPr lang="en-IN" dirty="0"/>
              <a:t> Type**: The type of employment (e.g., full-time, part-time, contract).
4. Performance Level: An indicator of an employee’s performance (e.g., high, medium, low).
5. Gender: Male or female.
6. Employee Rating: A numerical rating representing an employee’s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813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382120" y="2985433"/>
            <a:ext cx="83794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/>
              <a:t> VISHWA.V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sz="2400" dirty="0"/>
              <a:t> 312204965/asunm219unm219ncas2225cc11024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sz="2400" dirty="0"/>
              <a:t> COMMERCE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sz="2400" dirty="0"/>
              <a:t>: NAZARETH COLLEGE OF ARTS AND SCIENCE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64B3A3-2342-DBC2-2907-1ECE0EB9CDED}"/>
              </a:ext>
            </a:extLst>
          </p:cNvPr>
          <p:cNvSpPr txBox="1"/>
          <p:nvPr/>
        </p:nvSpPr>
        <p:spPr>
          <a:xfrm>
            <a:off x="892449" y="1219249"/>
            <a:ext cx="648835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Collection</a:t>
            </a:r>
            <a:r>
              <a:rPr lang="en-IN" dirty="0"/>
              <a:t>:</a:t>
            </a:r>
            <a:endParaRPr lang="en-US" dirty="0"/>
          </a:p>
          <a:p>
            <a:r>
              <a:rPr lang="en-IN" dirty="0"/>
              <a:t>           </a:t>
            </a:r>
            <a:r>
              <a:rPr lang="en-US" dirty="0"/>
              <a:t> Kaggle</a:t>
            </a:r>
            <a:r>
              <a:rPr lang="en-IN" dirty="0"/>
              <a:t> ,</a:t>
            </a:r>
            <a:r>
              <a:rPr lang="en-US" dirty="0"/>
              <a:t> Website</a:t>
            </a:r>
            <a:r>
              <a:rPr lang="en-IN" dirty="0"/>
              <a:t>, edunet</a:t>
            </a:r>
            <a:r>
              <a:rPr lang="en-US" dirty="0"/>
              <a:t>Dashboard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 Collection</a:t>
            </a:r>
            <a:r>
              <a:rPr lang="en-IN" dirty="0"/>
              <a:t>:</a:t>
            </a:r>
            <a:endParaRPr lang="en-US" dirty="0"/>
          </a:p>
          <a:p>
            <a:r>
              <a:rPr lang="en-IN" dirty="0"/>
              <a:t>           </a:t>
            </a:r>
            <a:r>
              <a:rPr lang="en-US" dirty="0"/>
              <a:t> Identifying &amp; Highlighting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Cleaning</a:t>
            </a:r>
            <a:r>
              <a:rPr lang="en-IN" dirty="0"/>
              <a:t>:</a:t>
            </a:r>
            <a:endParaRPr lang="en-US" dirty="0"/>
          </a:p>
          <a:p>
            <a:r>
              <a:rPr lang="en-IN" dirty="0"/>
              <a:t>           </a:t>
            </a:r>
            <a:r>
              <a:rPr lang="en-US" dirty="0"/>
              <a:t> Conditional Formatting &amp; Filtering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Level</a:t>
            </a:r>
            <a:r>
              <a:rPr lang="en-IN" dirty="0"/>
              <a:t>:</a:t>
            </a:r>
            <a:endParaRPr lang="en-US" dirty="0"/>
          </a:p>
          <a:p>
            <a:r>
              <a:rPr lang="en-IN" dirty="0"/>
              <a:t>           </a:t>
            </a:r>
            <a:r>
              <a:rPr lang="en-US" dirty="0"/>
              <a:t> Performance Analysis by systematic order as High,Medium</a:t>
            </a:r>
          </a:p>
          <a:p>
            <a:r>
              <a:rPr lang="en-IN" dirty="0"/>
              <a:t>            Low</a:t>
            </a:r>
            <a:r>
              <a:rPr lang="en-US" dirty="0"/>
              <a:t>,from the departments of Employees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Summary</a:t>
            </a:r>
            <a:r>
              <a:rPr lang="en-IN" dirty="0"/>
              <a:t>:</a:t>
            </a:r>
            <a:endParaRPr lang="en-US" dirty="0"/>
          </a:p>
          <a:p>
            <a:r>
              <a:rPr lang="en-IN" dirty="0"/>
              <a:t>           </a:t>
            </a:r>
            <a:r>
              <a:rPr lang="en-US" dirty="0"/>
              <a:t> Pivot Table,Overall performance of the employees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Visualization</a:t>
            </a:r>
            <a:r>
              <a:rPr lang="en-IN" dirty="0"/>
              <a:t>:</a:t>
            </a:r>
            <a:endParaRPr lang="en-US" dirty="0"/>
          </a:p>
          <a:p>
            <a:r>
              <a:rPr lang="en-US" dirty="0"/>
              <a:t> </a:t>
            </a:r>
            <a:r>
              <a:rPr lang="en-IN" dirty="0"/>
              <a:t>           </a:t>
            </a:r>
            <a:r>
              <a:rPr lang="en-US" dirty="0"/>
              <a:t>Trend Lines Exponentioal Lines &amp; Graphs ,Pie Charts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1" y="387320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E1C6C1-AF7E-5142-E54D-3956FFCF7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31" y="1159314"/>
            <a:ext cx="8779193" cy="530816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0AC749-CCF4-CBBB-88D6-B024AEB77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32" y="1505445"/>
            <a:ext cx="8128000" cy="4967111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180D8136-B1F9-893C-E77F-AC7A55E01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162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1EC20D-9C16-1CC0-1390-B0AD84199E39}"/>
              </a:ext>
            </a:extLst>
          </p:cNvPr>
          <p:cNvSpPr txBox="1"/>
          <p:nvPr/>
        </p:nvSpPr>
        <p:spPr>
          <a:xfrm rot="10800000" flipV="1">
            <a:off x="755332" y="1552720"/>
            <a:ext cx="8298746" cy="319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dirty="0"/>
              <a:t>From the overall analysis,In the organization averagely performing </a:t>
            </a:r>
          </a:p>
          <a:p>
            <a:pPr algn="l"/>
            <a:r>
              <a:rPr lang="en-IN" b="1" dirty="0"/>
              <a:t>
employees are more in numbers,So every employee have their own </a:t>
            </a:r>
          </a:p>
          <a:p>
            <a:pPr algn="l"/>
            <a:r>
              <a:rPr lang="en-IN" b="1" dirty="0"/>
              <a:t>
talents and skills based on that you can give the tasks and motivate </a:t>
            </a:r>
          </a:p>
          <a:p>
            <a:pPr algn="l"/>
            <a:r>
              <a:rPr lang="en-IN" b="1" dirty="0"/>
              <a:t>
them for the organization growth.</a:t>
            </a:r>
          </a:p>
          <a:p>
            <a:pPr algn="l"/>
            <a:r>
              <a:rPr lang="en-IN" b="1" dirty="0"/>
              <a:t>
PL Sector is the highest percentage than the other departments </a:t>
            </a:r>
          </a:p>
          <a:p>
            <a:pPr algn="l"/>
            <a:r>
              <a:rPr lang="en-IN" b="1" dirty="0"/>
              <a:t>
PYZ and NEL are nearly closest to the PL sector.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34F027-E9E1-DEEC-3736-4B93777F0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029" y="4951799"/>
            <a:ext cx="5242226" cy="152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9654" y="4533902"/>
            <a:ext cx="3177277" cy="295275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444002" y="1097288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8837CD7-6C5F-4B54-6D3E-4F4F6F3EDE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191" y="1761407"/>
            <a:ext cx="2401333" cy="3335185"/>
          </a:xfrm>
          <a:prstGeom prst="rect">
            <a:avLst/>
          </a:prstGeom>
          <a:ln>
            <a:noFill/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 rot="19911708">
            <a:off x="7517509" y="2189161"/>
            <a:ext cx="3165606" cy="4276932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04B715-33E4-7717-5B8D-71799E986B74}"/>
              </a:ext>
            </a:extLst>
          </p:cNvPr>
          <p:cNvSpPr txBox="1"/>
          <p:nvPr/>
        </p:nvSpPr>
        <p:spPr>
          <a:xfrm>
            <a:off x="1305614" y="2228671"/>
            <a:ext cx="61024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Employee data analysis involves assessing performance metrics to drive company growth, motivate employees, and allocate appreciation, promotions, and salary increments based on objective data</a:t>
            </a:r>
            <a:r>
              <a:rPr lang="en-IN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330617" y="32575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</a:t>
            </a:r>
            <a:r>
              <a:rPr lang="en-IN" sz="4250" spc="5" dirty="0"/>
              <a:t>  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217064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8F289C-2A17-4DEA-77AB-28A70A63D42E}"/>
              </a:ext>
            </a:extLst>
          </p:cNvPr>
          <p:cNvSpPr txBox="1"/>
          <p:nvPr/>
        </p:nvSpPr>
        <p:spPr>
          <a:xfrm>
            <a:off x="739775" y="1695450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Our objective is to assess employee performance by </a:t>
            </a:r>
            <a:r>
              <a:rPr lang="en-IN" sz="24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factors such as gender, performance scores, ratings, and achievements. This analysis will inform decisions related to recognition, growth opportunities, promotions, and salary adjustments.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AF3D8D-6CA6-05C5-48CF-3D8239127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390" y="1756585"/>
            <a:ext cx="6512185" cy="422987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1804" y="1893571"/>
            <a:ext cx="2686485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0BABE1-1BA0-17FC-E4DF-A3C6254DB7E2}"/>
              </a:ext>
            </a:extLst>
          </p:cNvPr>
          <p:cNvSpPr txBox="1"/>
          <p:nvPr/>
        </p:nvSpPr>
        <p:spPr>
          <a:xfrm>
            <a:off x="3988289" y="1964947"/>
            <a:ext cx="421542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1" dirty="0"/>
              <a:t>1.Automated Data Collection</a:t>
            </a:r>
          </a:p>
          <a:p>
            <a:r>
              <a:rPr lang="en-IN" b="1" i="1" dirty="0"/>
              <a:t>
2.Performance Categorization</a:t>
            </a:r>
          </a:p>
          <a:p>
            <a:r>
              <a:rPr lang="en-IN" b="1" i="1" dirty="0"/>
              <a:t>
3.Trend and Pattern Identification</a:t>
            </a:r>
          </a:p>
          <a:p>
            <a:r>
              <a:rPr lang="en-IN" b="1" i="1" dirty="0"/>
              <a:t>
4.Visual Dashboards</a:t>
            </a:r>
          </a:p>
          <a:p>
            <a:r>
              <a:rPr lang="en-IN" b="1" i="1" dirty="0"/>
              <a:t>
5.Customized Recommendations</a:t>
            </a:r>
          </a:p>
          <a:p>
            <a:r>
              <a:rPr lang="en-IN" b="1" i="1" dirty="0"/>
              <a:t>
6.Continuous Feedback Loop</a:t>
            </a:r>
            <a:endParaRPr lang="en-US" b="1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FB5E45-3844-C98F-2A70-8C95ED3642E5}"/>
              </a:ext>
            </a:extLst>
          </p:cNvPr>
          <p:cNvSpPr txBox="1"/>
          <p:nvPr/>
        </p:nvSpPr>
        <p:spPr>
          <a:xfrm>
            <a:off x="5188032" y="252274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4AB60C-C5CA-64DB-D2B9-2F3771C1EC2D}"/>
              </a:ext>
            </a:extLst>
          </p:cNvPr>
          <p:cNvSpPr txBox="1"/>
          <p:nvPr/>
        </p:nvSpPr>
        <p:spPr>
          <a:xfrm>
            <a:off x="1708403" y="1895624"/>
            <a:ext cx="610243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Employee data </a:t>
            </a:r>
            <a:r>
              <a:rPr lang="en-US" dirty="0"/>
              <a:t>=</a:t>
            </a:r>
            <a:r>
              <a:rPr lang="en-IN" dirty="0"/>
              <a:t> </a:t>
            </a:r>
            <a:r>
              <a:rPr lang="en-IN" dirty="0" err="1"/>
              <a:t>kaggle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26</a:t>
            </a:r>
            <a:r>
              <a:rPr lang="en-IN" dirty="0"/>
              <a:t>= </a:t>
            </a:r>
            <a:r>
              <a:rPr lang="en-US" dirty="0"/>
              <a:t>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9=</a:t>
            </a:r>
            <a:r>
              <a:rPr lang="en-IN" dirty="0"/>
              <a:t> </a:t>
            </a:r>
            <a:r>
              <a:rPr lang="en-US" dirty="0"/>
              <a:t>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Employee ID= number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</a:t>
            </a:r>
            <a:r>
              <a:rPr lang="en-IN" dirty="0"/>
              <a:t>=</a:t>
            </a:r>
            <a:r>
              <a:rPr lang="en-US" dirty="0"/>
              <a:t>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Em</a:t>
            </a:r>
            <a:r>
              <a:rPr lang="en-IN" dirty="0" err="1"/>
              <a:t>ployee</a:t>
            </a:r>
            <a:r>
              <a:rPr lang="en-IN" dirty="0"/>
              <a:t> type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Gender-male</a:t>
            </a:r>
            <a:r>
              <a:rPr lang="en-IN" dirty="0"/>
              <a:t>,</a:t>
            </a:r>
            <a:r>
              <a:rPr lang="en-US" dirty="0"/>
              <a:t> female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Employee rating -Nu</a:t>
            </a:r>
            <a:r>
              <a:rPr lang="en-IN" dirty="0" err="1"/>
              <a:t>mber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504349-1665-420F-55ED-3ABAE6143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032" y="1170440"/>
            <a:ext cx="3935642" cy="4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795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639252" y="2351066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•Performance level =IFS(Z8&gt;=5,”VERY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HIGH”,Z8&gt;=4,”HIGH”,Z8&gt;=3,”MED”,TRUE,”LOW”)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Sibiyal M</cp:lastModifiedBy>
  <cp:revision>29</cp:revision>
  <dcterms:created xsi:type="dcterms:W3CDTF">2024-03-29T15:07:22Z</dcterms:created>
  <dcterms:modified xsi:type="dcterms:W3CDTF">2024-09-01T11:50:10Z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