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312" r:id="rId6"/>
    <p:sldId id="313" r:id="rId7"/>
    <p:sldId id="303" r:id="rId8"/>
    <p:sldId id="302" r:id="rId9"/>
    <p:sldId id="309" r:id="rId10"/>
    <p:sldId id="291" r:id="rId11"/>
    <p:sldId id="315" r:id="rId12"/>
    <p:sldId id="311" r:id="rId13"/>
    <p:sldId id="295" r:id="rId14"/>
    <p:sldId id="31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31" autoAdjust="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8B0BD-673D-48C3-8BFC-C8B2DFCA7FB8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0781D683-11DF-4695-AB5C-F0C470DD8129}">
      <dgm:prSet phldrT="[Text]" custT="1"/>
      <dgm:spPr/>
      <dgm:t>
        <a:bodyPr/>
        <a:lstStyle/>
        <a:p>
          <a:pPr>
            <a:buNone/>
          </a:pPr>
          <a:r>
            <a:rPr lang="en-US" altLang="en-US" sz="1600" b="1" dirty="0"/>
            <a:t>Accuracy: 0.8224820749723305</a:t>
          </a:r>
          <a:endParaRPr lang="en-IN" sz="1600" dirty="0"/>
        </a:p>
      </dgm:t>
    </dgm:pt>
    <dgm:pt modelId="{023D56B5-8D95-4B48-AD5D-A4D5B3B11D1E}" type="parTrans" cxnId="{FC3CE724-7917-405C-9EEE-0248E0C8B8DD}">
      <dgm:prSet/>
      <dgm:spPr/>
      <dgm:t>
        <a:bodyPr/>
        <a:lstStyle/>
        <a:p>
          <a:endParaRPr lang="en-IN"/>
        </a:p>
      </dgm:t>
    </dgm:pt>
    <dgm:pt modelId="{444F0366-6899-4F4E-9D37-8184C98A06D5}" type="sibTrans" cxnId="{FC3CE724-7917-405C-9EEE-0248E0C8B8DD}">
      <dgm:prSet/>
      <dgm:spPr/>
      <dgm:t>
        <a:bodyPr/>
        <a:lstStyle/>
        <a:p>
          <a:endParaRPr lang="en-IN"/>
        </a:p>
      </dgm:t>
    </dgm:pt>
    <dgm:pt modelId="{79F9A081-AB40-4605-A1AF-A33F38F9A165}">
      <dgm:prSet phldrT="[Text]" custT="1"/>
      <dgm:spPr/>
      <dgm:t>
        <a:bodyPr/>
        <a:lstStyle/>
        <a:p>
          <a:pPr>
            <a:buNone/>
          </a:pPr>
          <a:r>
            <a:rPr lang="en-US" altLang="en-US" sz="1600" b="1" dirty="0"/>
            <a:t>Precision: 0.8063417498532003</a:t>
          </a:r>
          <a:endParaRPr lang="en-IN" sz="1600" dirty="0"/>
        </a:p>
      </dgm:t>
    </dgm:pt>
    <dgm:pt modelId="{66794E20-90D7-4FE2-B40C-F978402C0F39}" type="parTrans" cxnId="{82F95E6C-F83B-486A-8D51-5C648EA2B146}">
      <dgm:prSet/>
      <dgm:spPr/>
      <dgm:t>
        <a:bodyPr/>
        <a:lstStyle/>
        <a:p>
          <a:endParaRPr lang="en-IN"/>
        </a:p>
      </dgm:t>
    </dgm:pt>
    <dgm:pt modelId="{DDBAEF98-01B7-498D-BA5D-C71E8F1C07F4}" type="sibTrans" cxnId="{82F95E6C-F83B-486A-8D51-5C648EA2B146}">
      <dgm:prSet/>
      <dgm:spPr/>
      <dgm:t>
        <a:bodyPr/>
        <a:lstStyle/>
        <a:p>
          <a:endParaRPr lang="en-IN"/>
        </a:p>
      </dgm:t>
    </dgm:pt>
    <dgm:pt modelId="{9FB65A35-A165-411B-AE5D-E18B0BE6BF63}">
      <dgm:prSet phldrT="[Text]" custT="1"/>
      <dgm:spPr/>
      <dgm:t>
        <a:bodyPr/>
        <a:lstStyle/>
        <a:p>
          <a:pPr>
            <a:buNone/>
          </a:pPr>
          <a:r>
            <a:rPr lang="en-US" altLang="en-US" sz="1600" b="1" dirty="0"/>
            <a:t>Recall: 0.7709409386930159</a:t>
          </a:r>
          <a:endParaRPr lang="en-IN" sz="1600" dirty="0"/>
        </a:p>
      </dgm:t>
    </dgm:pt>
    <dgm:pt modelId="{370EE2A7-AEE3-4763-B20C-EDA1578B0AE3}" type="parTrans" cxnId="{31190C20-B9C4-4D5F-9B5C-2B5A31620F21}">
      <dgm:prSet/>
      <dgm:spPr/>
      <dgm:t>
        <a:bodyPr/>
        <a:lstStyle/>
        <a:p>
          <a:endParaRPr lang="en-IN"/>
        </a:p>
      </dgm:t>
    </dgm:pt>
    <dgm:pt modelId="{C0DF642F-BE02-48D0-923E-64E37D5995D9}" type="sibTrans" cxnId="{31190C20-B9C4-4D5F-9B5C-2B5A31620F21}">
      <dgm:prSet/>
      <dgm:spPr/>
      <dgm:t>
        <a:bodyPr/>
        <a:lstStyle/>
        <a:p>
          <a:endParaRPr lang="en-IN"/>
        </a:p>
      </dgm:t>
    </dgm:pt>
    <dgm:pt modelId="{057864DE-7117-486E-BFD0-DAAF8EAF1B2E}" type="pres">
      <dgm:prSet presAssocID="{6E28B0BD-673D-48C3-8BFC-C8B2DFCA7FB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E264E11-5968-4791-93A8-1BA3A649E894}" type="pres">
      <dgm:prSet presAssocID="{0781D683-11DF-4695-AB5C-F0C470DD8129}" presName="gear1" presStyleLbl="node1" presStyleIdx="0" presStyleCnt="3">
        <dgm:presLayoutVars>
          <dgm:chMax val="1"/>
          <dgm:bulletEnabled val="1"/>
        </dgm:presLayoutVars>
      </dgm:prSet>
      <dgm:spPr/>
    </dgm:pt>
    <dgm:pt modelId="{92F1CA86-F37C-4037-8F29-0C5FB99F2CC7}" type="pres">
      <dgm:prSet presAssocID="{0781D683-11DF-4695-AB5C-F0C470DD8129}" presName="gear1srcNode" presStyleLbl="node1" presStyleIdx="0" presStyleCnt="3"/>
      <dgm:spPr/>
    </dgm:pt>
    <dgm:pt modelId="{4126C975-84E2-476F-8B56-317300E66CCE}" type="pres">
      <dgm:prSet presAssocID="{0781D683-11DF-4695-AB5C-F0C470DD8129}" presName="gear1dstNode" presStyleLbl="node1" presStyleIdx="0" presStyleCnt="3"/>
      <dgm:spPr/>
    </dgm:pt>
    <dgm:pt modelId="{EE18A8CE-79A3-4E0E-BEA0-6AB32A1C5909}" type="pres">
      <dgm:prSet presAssocID="{79F9A081-AB40-4605-A1AF-A33F38F9A165}" presName="gear2" presStyleLbl="node1" presStyleIdx="1" presStyleCnt="3">
        <dgm:presLayoutVars>
          <dgm:chMax val="1"/>
          <dgm:bulletEnabled val="1"/>
        </dgm:presLayoutVars>
      </dgm:prSet>
      <dgm:spPr/>
    </dgm:pt>
    <dgm:pt modelId="{97759ACA-E553-4A8D-A81B-AC0D709BBF06}" type="pres">
      <dgm:prSet presAssocID="{79F9A081-AB40-4605-A1AF-A33F38F9A165}" presName="gear2srcNode" presStyleLbl="node1" presStyleIdx="1" presStyleCnt="3"/>
      <dgm:spPr/>
    </dgm:pt>
    <dgm:pt modelId="{E05A60A7-3D4D-47D8-8573-54C8FEB79B1B}" type="pres">
      <dgm:prSet presAssocID="{79F9A081-AB40-4605-A1AF-A33F38F9A165}" presName="gear2dstNode" presStyleLbl="node1" presStyleIdx="1" presStyleCnt="3"/>
      <dgm:spPr/>
    </dgm:pt>
    <dgm:pt modelId="{811F8423-0E35-4ACD-A594-A9E86217D59A}" type="pres">
      <dgm:prSet presAssocID="{9FB65A35-A165-411B-AE5D-E18B0BE6BF63}" presName="gear3" presStyleLbl="node1" presStyleIdx="2" presStyleCnt="3"/>
      <dgm:spPr/>
    </dgm:pt>
    <dgm:pt modelId="{9AA2F67C-0F29-4351-A17A-13B87C8339B3}" type="pres">
      <dgm:prSet presAssocID="{9FB65A35-A165-411B-AE5D-E18B0BE6BF6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88890E8-25C7-4C22-9702-F6593A16178C}" type="pres">
      <dgm:prSet presAssocID="{9FB65A35-A165-411B-AE5D-E18B0BE6BF63}" presName="gear3srcNode" presStyleLbl="node1" presStyleIdx="2" presStyleCnt="3"/>
      <dgm:spPr/>
    </dgm:pt>
    <dgm:pt modelId="{7A13D48F-E7E2-4450-A081-EA186BD42420}" type="pres">
      <dgm:prSet presAssocID="{9FB65A35-A165-411B-AE5D-E18B0BE6BF63}" presName="gear3dstNode" presStyleLbl="node1" presStyleIdx="2" presStyleCnt="3"/>
      <dgm:spPr/>
    </dgm:pt>
    <dgm:pt modelId="{23AE6D67-9A7C-4705-B7EB-B104E50925BA}" type="pres">
      <dgm:prSet presAssocID="{444F0366-6899-4F4E-9D37-8184C98A06D5}" presName="connector1" presStyleLbl="sibTrans2D1" presStyleIdx="0" presStyleCnt="3"/>
      <dgm:spPr/>
    </dgm:pt>
    <dgm:pt modelId="{C283E7A0-78A9-4AB9-BA30-C3F566C8597F}" type="pres">
      <dgm:prSet presAssocID="{DDBAEF98-01B7-498D-BA5D-C71E8F1C07F4}" presName="connector2" presStyleLbl="sibTrans2D1" presStyleIdx="1" presStyleCnt="3"/>
      <dgm:spPr/>
    </dgm:pt>
    <dgm:pt modelId="{30BF4793-07EC-41E1-8250-47A00698F5F6}" type="pres">
      <dgm:prSet presAssocID="{C0DF642F-BE02-48D0-923E-64E37D5995D9}" presName="connector3" presStyleLbl="sibTrans2D1" presStyleIdx="2" presStyleCnt="3"/>
      <dgm:spPr/>
    </dgm:pt>
  </dgm:ptLst>
  <dgm:cxnLst>
    <dgm:cxn modelId="{31190C20-B9C4-4D5F-9B5C-2B5A31620F21}" srcId="{6E28B0BD-673D-48C3-8BFC-C8B2DFCA7FB8}" destId="{9FB65A35-A165-411B-AE5D-E18B0BE6BF63}" srcOrd="2" destOrd="0" parTransId="{370EE2A7-AEE3-4763-B20C-EDA1578B0AE3}" sibTransId="{C0DF642F-BE02-48D0-923E-64E37D5995D9}"/>
    <dgm:cxn modelId="{91F12D22-571C-4345-871C-7505EEA0AD5F}" type="presOf" srcId="{C0DF642F-BE02-48D0-923E-64E37D5995D9}" destId="{30BF4793-07EC-41E1-8250-47A00698F5F6}" srcOrd="0" destOrd="0" presId="urn:microsoft.com/office/officeart/2005/8/layout/gear1"/>
    <dgm:cxn modelId="{FC3CE724-7917-405C-9EEE-0248E0C8B8DD}" srcId="{6E28B0BD-673D-48C3-8BFC-C8B2DFCA7FB8}" destId="{0781D683-11DF-4695-AB5C-F0C470DD8129}" srcOrd="0" destOrd="0" parTransId="{023D56B5-8D95-4B48-AD5D-A4D5B3B11D1E}" sibTransId="{444F0366-6899-4F4E-9D37-8184C98A06D5}"/>
    <dgm:cxn modelId="{02FB012C-9F11-4F61-A144-0BBDA4CCB5F8}" type="presOf" srcId="{DDBAEF98-01B7-498D-BA5D-C71E8F1C07F4}" destId="{C283E7A0-78A9-4AB9-BA30-C3F566C8597F}" srcOrd="0" destOrd="0" presId="urn:microsoft.com/office/officeart/2005/8/layout/gear1"/>
    <dgm:cxn modelId="{E6D8B733-75BD-4678-8E38-20574D5D4AED}" type="presOf" srcId="{79F9A081-AB40-4605-A1AF-A33F38F9A165}" destId="{EE18A8CE-79A3-4E0E-BEA0-6AB32A1C5909}" srcOrd="0" destOrd="0" presId="urn:microsoft.com/office/officeart/2005/8/layout/gear1"/>
    <dgm:cxn modelId="{9B86A83C-78F9-47B9-810D-5C99986015CE}" type="presOf" srcId="{9FB65A35-A165-411B-AE5D-E18B0BE6BF63}" destId="{7A13D48F-E7E2-4450-A081-EA186BD42420}" srcOrd="3" destOrd="0" presId="urn:microsoft.com/office/officeart/2005/8/layout/gear1"/>
    <dgm:cxn modelId="{D39FCC40-38A9-4CB3-B1EB-74497E7ECE63}" type="presOf" srcId="{9FB65A35-A165-411B-AE5D-E18B0BE6BF63}" destId="{811F8423-0E35-4ACD-A594-A9E86217D59A}" srcOrd="0" destOrd="0" presId="urn:microsoft.com/office/officeart/2005/8/layout/gear1"/>
    <dgm:cxn modelId="{A7DE4042-AEF0-4466-8331-E1CFA5ED0E21}" type="presOf" srcId="{79F9A081-AB40-4605-A1AF-A33F38F9A165}" destId="{97759ACA-E553-4A8D-A81B-AC0D709BBF06}" srcOrd="1" destOrd="0" presId="urn:microsoft.com/office/officeart/2005/8/layout/gear1"/>
    <dgm:cxn modelId="{A6907F68-8E7C-4796-8B10-0BA21233A5E3}" type="presOf" srcId="{0781D683-11DF-4695-AB5C-F0C470DD8129}" destId="{4126C975-84E2-476F-8B56-317300E66CCE}" srcOrd="2" destOrd="0" presId="urn:microsoft.com/office/officeart/2005/8/layout/gear1"/>
    <dgm:cxn modelId="{82F95E6C-F83B-486A-8D51-5C648EA2B146}" srcId="{6E28B0BD-673D-48C3-8BFC-C8B2DFCA7FB8}" destId="{79F9A081-AB40-4605-A1AF-A33F38F9A165}" srcOrd="1" destOrd="0" parTransId="{66794E20-90D7-4FE2-B40C-F978402C0F39}" sibTransId="{DDBAEF98-01B7-498D-BA5D-C71E8F1C07F4}"/>
    <dgm:cxn modelId="{0ED27057-4BD9-4A3A-BA9F-1D07B7F231E3}" type="presOf" srcId="{79F9A081-AB40-4605-A1AF-A33F38F9A165}" destId="{E05A60A7-3D4D-47D8-8573-54C8FEB79B1B}" srcOrd="2" destOrd="0" presId="urn:microsoft.com/office/officeart/2005/8/layout/gear1"/>
    <dgm:cxn modelId="{0DC7587B-BBE1-4F4C-9485-70ACD9D1919B}" type="presOf" srcId="{0781D683-11DF-4695-AB5C-F0C470DD8129}" destId="{EE264E11-5968-4791-93A8-1BA3A649E894}" srcOrd="0" destOrd="0" presId="urn:microsoft.com/office/officeart/2005/8/layout/gear1"/>
    <dgm:cxn modelId="{89E8217E-7AE4-4B7C-B9DB-1F001DBB42F8}" type="presOf" srcId="{9FB65A35-A165-411B-AE5D-E18B0BE6BF63}" destId="{9AA2F67C-0F29-4351-A17A-13B87C8339B3}" srcOrd="1" destOrd="0" presId="urn:microsoft.com/office/officeart/2005/8/layout/gear1"/>
    <dgm:cxn modelId="{28763D95-469B-4458-AC57-FEECEC8AB9CC}" type="presOf" srcId="{9FB65A35-A165-411B-AE5D-E18B0BE6BF63}" destId="{588890E8-25C7-4C22-9702-F6593A16178C}" srcOrd="2" destOrd="0" presId="urn:microsoft.com/office/officeart/2005/8/layout/gear1"/>
    <dgm:cxn modelId="{D25FC4AA-E61C-4EAE-9077-AEF019C326CF}" type="presOf" srcId="{444F0366-6899-4F4E-9D37-8184C98A06D5}" destId="{23AE6D67-9A7C-4705-B7EB-B104E50925BA}" srcOrd="0" destOrd="0" presId="urn:microsoft.com/office/officeart/2005/8/layout/gear1"/>
    <dgm:cxn modelId="{8615C8BD-3C7C-4C19-ABB5-484211EDBB2E}" type="presOf" srcId="{0781D683-11DF-4695-AB5C-F0C470DD8129}" destId="{92F1CA86-F37C-4037-8F29-0C5FB99F2CC7}" srcOrd="1" destOrd="0" presId="urn:microsoft.com/office/officeart/2005/8/layout/gear1"/>
    <dgm:cxn modelId="{626863DA-26E8-497C-9CB1-117CE157FD11}" type="presOf" srcId="{6E28B0BD-673D-48C3-8BFC-C8B2DFCA7FB8}" destId="{057864DE-7117-486E-BFD0-DAAF8EAF1B2E}" srcOrd="0" destOrd="0" presId="urn:microsoft.com/office/officeart/2005/8/layout/gear1"/>
    <dgm:cxn modelId="{949C27C7-4CEB-4DCF-9BC1-71B4FC0950CC}" type="presParOf" srcId="{057864DE-7117-486E-BFD0-DAAF8EAF1B2E}" destId="{EE264E11-5968-4791-93A8-1BA3A649E894}" srcOrd="0" destOrd="0" presId="urn:microsoft.com/office/officeart/2005/8/layout/gear1"/>
    <dgm:cxn modelId="{F01C7AFA-D9C9-409D-8E69-834BF82729C9}" type="presParOf" srcId="{057864DE-7117-486E-BFD0-DAAF8EAF1B2E}" destId="{92F1CA86-F37C-4037-8F29-0C5FB99F2CC7}" srcOrd="1" destOrd="0" presId="urn:microsoft.com/office/officeart/2005/8/layout/gear1"/>
    <dgm:cxn modelId="{26AB49AD-A24D-473E-97DA-76B31B515780}" type="presParOf" srcId="{057864DE-7117-486E-BFD0-DAAF8EAF1B2E}" destId="{4126C975-84E2-476F-8B56-317300E66CCE}" srcOrd="2" destOrd="0" presId="urn:microsoft.com/office/officeart/2005/8/layout/gear1"/>
    <dgm:cxn modelId="{3E73CB26-5C65-44C6-9BD3-7E25E7003B3B}" type="presParOf" srcId="{057864DE-7117-486E-BFD0-DAAF8EAF1B2E}" destId="{EE18A8CE-79A3-4E0E-BEA0-6AB32A1C5909}" srcOrd="3" destOrd="0" presId="urn:microsoft.com/office/officeart/2005/8/layout/gear1"/>
    <dgm:cxn modelId="{7EE59399-4E4B-4650-A98F-1007985183DD}" type="presParOf" srcId="{057864DE-7117-486E-BFD0-DAAF8EAF1B2E}" destId="{97759ACA-E553-4A8D-A81B-AC0D709BBF06}" srcOrd="4" destOrd="0" presId="urn:microsoft.com/office/officeart/2005/8/layout/gear1"/>
    <dgm:cxn modelId="{03CAF342-09DF-4BFA-993B-ECF4D0A34B62}" type="presParOf" srcId="{057864DE-7117-486E-BFD0-DAAF8EAF1B2E}" destId="{E05A60A7-3D4D-47D8-8573-54C8FEB79B1B}" srcOrd="5" destOrd="0" presId="urn:microsoft.com/office/officeart/2005/8/layout/gear1"/>
    <dgm:cxn modelId="{9E354802-DBE6-456A-BD6F-F11C20A5A9B3}" type="presParOf" srcId="{057864DE-7117-486E-BFD0-DAAF8EAF1B2E}" destId="{811F8423-0E35-4ACD-A594-A9E86217D59A}" srcOrd="6" destOrd="0" presId="urn:microsoft.com/office/officeart/2005/8/layout/gear1"/>
    <dgm:cxn modelId="{DBC5EEA9-0E38-4382-8E48-F84E1B10DD6B}" type="presParOf" srcId="{057864DE-7117-486E-BFD0-DAAF8EAF1B2E}" destId="{9AA2F67C-0F29-4351-A17A-13B87C8339B3}" srcOrd="7" destOrd="0" presId="urn:microsoft.com/office/officeart/2005/8/layout/gear1"/>
    <dgm:cxn modelId="{756B9D1D-3A96-4D85-9024-7A3E1E2D7D30}" type="presParOf" srcId="{057864DE-7117-486E-BFD0-DAAF8EAF1B2E}" destId="{588890E8-25C7-4C22-9702-F6593A16178C}" srcOrd="8" destOrd="0" presId="urn:microsoft.com/office/officeart/2005/8/layout/gear1"/>
    <dgm:cxn modelId="{EB367B2B-3DB5-4899-9FE0-5DC175E05B5D}" type="presParOf" srcId="{057864DE-7117-486E-BFD0-DAAF8EAF1B2E}" destId="{7A13D48F-E7E2-4450-A081-EA186BD42420}" srcOrd="9" destOrd="0" presId="urn:microsoft.com/office/officeart/2005/8/layout/gear1"/>
    <dgm:cxn modelId="{45917ADC-3ED3-4E18-B172-69CB406C8B0D}" type="presParOf" srcId="{057864DE-7117-486E-BFD0-DAAF8EAF1B2E}" destId="{23AE6D67-9A7C-4705-B7EB-B104E50925BA}" srcOrd="10" destOrd="0" presId="urn:microsoft.com/office/officeart/2005/8/layout/gear1"/>
    <dgm:cxn modelId="{0A89D792-33D8-4C50-8151-97973EF2461B}" type="presParOf" srcId="{057864DE-7117-486E-BFD0-DAAF8EAF1B2E}" destId="{C283E7A0-78A9-4AB9-BA30-C3F566C8597F}" srcOrd="11" destOrd="0" presId="urn:microsoft.com/office/officeart/2005/8/layout/gear1"/>
    <dgm:cxn modelId="{909E281B-971B-4355-8886-6A3804E318D7}" type="presParOf" srcId="{057864DE-7117-486E-BFD0-DAAF8EAF1B2E}" destId="{30BF4793-07EC-41E1-8250-47A00698F5F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4E11-5968-4791-93A8-1BA3A649E894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Accuracy: 0.8224820749723305</a:t>
          </a:r>
          <a:endParaRPr lang="en-IN" sz="1600" kern="1200" dirty="0"/>
        </a:p>
      </dsp:txBody>
      <dsp:txXfrm>
        <a:off x="4392232" y="3136513"/>
        <a:ext cx="1781934" cy="1531918"/>
      </dsp:txXfrm>
    </dsp:sp>
    <dsp:sp modelId="{EE18A8CE-79A3-4E0E-BEA0-6AB32A1C5909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Precision: 0.8063417498532003</a:t>
          </a:r>
          <a:endParaRPr lang="en-IN" sz="1600" kern="1200" dirty="0"/>
        </a:p>
      </dsp:txBody>
      <dsp:txXfrm>
        <a:off x="2604759" y="2282937"/>
        <a:ext cx="1076134" cy="1069538"/>
      </dsp:txXfrm>
    </dsp:sp>
    <dsp:sp modelId="{811F8423-0E35-4ACD-A594-A9E86217D59A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Recall: 0.7709409386930159</a:t>
          </a:r>
          <a:endParaRPr lang="en-IN" sz="1600" kern="1200" dirty="0"/>
        </a:p>
      </dsp:txBody>
      <dsp:txXfrm rot="-20700000">
        <a:off x="3738879" y="704426"/>
        <a:ext cx="1192106" cy="1192106"/>
      </dsp:txXfrm>
    </dsp:sp>
    <dsp:sp modelId="{23AE6D67-9A7C-4705-B7EB-B104E50925BA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3E7A0-78A9-4AB9-BA30-C3F566C8597F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4793-07EC-41E1-8250-47A00698F5F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C2225-1EE0-403C-A366-DE2B02DCA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783" y="6383014"/>
            <a:ext cx="110707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6ECE9-A190-44DE-A9A1-49AC9A18B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8986" y="6418596"/>
            <a:ext cx="110707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Presented By: Vishweshwar </a:t>
            </a:r>
            <a:r>
              <a:rPr lang="en-US" noProof="0" dirty="0" err="1"/>
              <a:t>Satput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6AD09-4687-4413-BE48-C97B206D44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0151" y="6418596"/>
            <a:ext cx="110707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F560A-D0C5-4750-8E10-0244CF039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2783" y="6383014"/>
            <a:ext cx="110707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EF99D-A96C-46FC-AC97-81714FBBF66F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532783" y="6383014"/>
            <a:ext cx="110707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insaid2018/Term-2/blob/master/Data/predicting_customer_satisfaction.csv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1" y="-49830"/>
            <a:ext cx="12192001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48102"/>
            <a:ext cx="1327228" cy="244623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70" y="3052852"/>
            <a:ext cx="4880825" cy="2939606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spc="0" dirty="0"/>
              <a:t>Predicting Customer Satisfaction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227" y="5064505"/>
            <a:ext cx="4000500" cy="690752"/>
          </a:xfrm>
        </p:spPr>
        <p:txBody>
          <a:bodyPr/>
          <a:lstStyle/>
          <a:p>
            <a:pPr algn="ctr"/>
            <a:r>
              <a:rPr lang="en-US" sz="1800" b="1" dirty="0"/>
              <a:t>Vishweshwar Satpute</a:t>
            </a:r>
          </a:p>
          <a:p>
            <a:pPr algn="ctr"/>
            <a:r>
              <a:rPr lang="en-US" sz="1800" b="1" dirty="0"/>
              <a:t>Nov 19 Batch  ML-1 Project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850979" y="600014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4F143-6FB9-45FD-B50B-047E7547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51" y="6418596"/>
            <a:ext cx="1107071" cy="360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5E327-2483-4EFE-BA1B-0FFFFB8D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49" y="416940"/>
            <a:ext cx="2556373" cy="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5418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True positives (TP):</a:t>
            </a:r>
            <a:r>
              <a:rPr lang="en-US" sz="2000" dirty="0"/>
              <a:t> These are cases in which we predicted yes and are actually yes.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True negatives (TN):</a:t>
            </a:r>
            <a:r>
              <a:rPr lang="en-US" sz="2000" dirty="0"/>
              <a:t> We predicted no, and no in actual.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False positives (FP):</a:t>
            </a:r>
            <a:r>
              <a:rPr lang="en-US" sz="2000" dirty="0"/>
              <a:t> We predicted yes, but actual is no. (Type I error)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False negatives (FN):</a:t>
            </a:r>
            <a:r>
              <a:rPr lang="en-US" sz="2000" dirty="0"/>
              <a:t> We predicted no, yes in actual. (Type II error)</a:t>
            </a:r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212D967-796D-4BE1-8649-53A70AD5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88522"/>
              </p:ext>
            </p:extLst>
          </p:nvPr>
        </p:nvGraphicFramePr>
        <p:xfrm>
          <a:off x="2947771" y="3188484"/>
          <a:ext cx="6296457" cy="3061504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457973">
                  <a:extLst>
                    <a:ext uri="{9D8B030D-6E8A-4147-A177-3AD203B41FA5}">
                      <a16:colId xmlns:a16="http://schemas.microsoft.com/office/drawing/2014/main" val="894302399"/>
                    </a:ext>
                  </a:extLst>
                </a:gridCol>
                <a:gridCol w="1350819">
                  <a:extLst>
                    <a:ext uri="{9D8B030D-6E8A-4147-A177-3AD203B41FA5}">
                      <a16:colId xmlns:a16="http://schemas.microsoft.com/office/drawing/2014/main" val="600976633"/>
                    </a:ext>
                  </a:extLst>
                </a:gridCol>
                <a:gridCol w="1913551">
                  <a:extLst>
                    <a:ext uri="{9D8B030D-6E8A-4147-A177-3AD203B41FA5}">
                      <a16:colId xmlns:a16="http://schemas.microsoft.com/office/drawing/2014/main" val="1528105443"/>
                    </a:ext>
                  </a:extLst>
                </a:gridCol>
                <a:gridCol w="1574114">
                  <a:extLst>
                    <a:ext uri="{9D8B030D-6E8A-4147-A177-3AD203B41FA5}">
                      <a16:colId xmlns:a16="http://schemas.microsoft.com/office/drawing/2014/main" val="2959274299"/>
                    </a:ext>
                  </a:extLst>
                </a:gridCol>
              </a:tblGrid>
              <a:tr h="765376">
                <a:tc gridSpan="4">
                  <a:txBody>
                    <a:bodyPr/>
                    <a:lstStyle/>
                    <a:p>
                      <a:pPr algn="ctr"/>
                      <a:r>
                        <a:rPr lang="en-US" sz="3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endParaRPr lang="en-IN" sz="3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3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3212"/>
                  </a:ext>
                </a:extLst>
              </a:tr>
              <a:tr h="765376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Actual</a:t>
                      </a:r>
                      <a:endParaRPr lang="en-IN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Dissatisfied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Satisfied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41831"/>
                  </a:ext>
                </a:extLst>
              </a:tr>
              <a:tr h="76537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Dissatisfied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10226(TN)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1649(FP)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55794"/>
                  </a:ext>
                </a:extLst>
              </a:tr>
              <a:tr h="76537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Satisfied</a:t>
                      </a:r>
                      <a:endParaRPr lang="en-IN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2040(FN)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6866 (TP)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4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39D18D-E317-4CDC-833E-34190A0D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811795" cy="6858000"/>
          </a:xfrm>
        </p:spPr>
        <p:txBody>
          <a:bodyPr/>
          <a:lstStyle/>
          <a:p>
            <a:r>
              <a:rPr lang="en-IN" sz="3600" spc="0" dirty="0"/>
              <a:t>Model Evaluation Metrics: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2EA9B-BCCD-4677-853A-B190B51C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873" y="864000"/>
            <a:ext cx="4000500" cy="997905"/>
          </a:xfrm>
        </p:spPr>
        <p:txBody>
          <a:bodyPr anchor="t"/>
          <a:lstStyle/>
          <a:p>
            <a:pPr marL="0" indent="0" algn="ctr">
              <a:buNone/>
            </a:pPr>
            <a:endParaRPr lang="en-US" sz="2000" b="1" u="sng" dirty="0"/>
          </a:p>
          <a:p>
            <a:pPr marL="0" indent="0" algn="ctr">
              <a:buNone/>
            </a:pPr>
            <a:r>
              <a:rPr lang="en-US" sz="2000" b="1" u="sng" dirty="0">
                <a:solidFill>
                  <a:schemeClr val="accent2"/>
                </a:solidFill>
              </a:rPr>
              <a:t>Accuracy: Overall, how often is the classifier correct?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</a:rPr>
              <a:t>Accuracy = (TP+TN)/total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Precision: When it predicts yes, how often is it correct?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Precision = TP/predicted yes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altLang="en-US" sz="2000" b="1" dirty="0"/>
          </a:p>
          <a:p>
            <a:pPr marL="0" indent="0" algn="ctr">
              <a:buNone/>
            </a:pPr>
            <a:r>
              <a:rPr lang="en-US" sz="2000" b="1" u="sng" dirty="0">
                <a:solidFill>
                  <a:schemeClr val="accent4"/>
                </a:solidFill>
              </a:rPr>
              <a:t>True Positive Rate(Sensitivity or Recall): When it’s actually yes, how often does it predict yes?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4"/>
                </a:solidFill>
              </a:rPr>
              <a:t>Recall = TP/actual yes</a:t>
            </a: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F274C75-0700-4E84-BD04-027EFD3C6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173439"/>
              </p:ext>
            </p:extLst>
          </p:nvPr>
        </p:nvGraphicFramePr>
        <p:xfrm>
          <a:off x="426528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206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5" grpId="2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28262" y="0"/>
            <a:ext cx="12192000" cy="685800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16741" y="4649152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21503" y="6363647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42947" y="4748243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300227" y="109732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731" y="3641393"/>
            <a:ext cx="4459766" cy="2720356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sz="7000" spc="0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4279" y="5157668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0616" y="5157668"/>
            <a:ext cx="3521514" cy="288000"/>
          </a:xfrm>
        </p:spPr>
        <p:txBody>
          <a:bodyPr/>
          <a:lstStyle/>
          <a:p>
            <a:r>
              <a:rPr lang="en-US" dirty="0"/>
              <a:t>Vishweshwar Satpute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4279" y="572783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0616" y="5693289"/>
            <a:ext cx="3521514" cy="288000"/>
          </a:xfrm>
        </p:spPr>
        <p:txBody>
          <a:bodyPr/>
          <a:lstStyle/>
          <a:p>
            <a:r>
              <a:rPr lang="en-US" dirty="0"/>
              <a:t>satputevishweshwar@gmail.com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8CF89F-A0C0-4B80-B127-F893CFD8C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795" y="5267728"/>
            <a:ext cx="1672953" cy="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A5B6346-5111-4141-92AF-30DBC36E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36" y="282162"/>
            <a:ext cx="9035967" cy="1472498"/>
          </a:xfrm>
        </p:spPr>
        <p:txBody>
          <a:bodyPr/>
          <a:lstStyle/>
          <a:p>
            <a:r>
              <a:rPr lang="en-US" sz="4500" spc="0" dirty="0"/>
              <a:t>Predicting Customer Satisfaction.</a:t>
            </a:r>
            <a:br>
              <a:rPr lang="en-US" sz="2000" spc="0" dirty="0"/>
            </a:br>
            <a:r>
              <a:rPr lang="en-US" sz="2000" spc="0" dirty="0"/>
              <a:t>Source </a:t>
            </a:r>
            <a:r>
              <a:rPr lang="en-US" sz="2000" spc="0" dirty="0">
                <a:hlinkClick r:id="rId2"/>
              </a:rPr>
              <a:t>LINK</a:t>
            </a:r>
            <a:endParaRPr lang="en-IN" spc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C095AE4-4048-4176-9975-C4EC94825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736" y="2113005"/>
            <a:ext cx="10370496" cy="44628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contains both numerical and categorical columns (20&amp;5)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satisfied what are the factors contributing to it 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not satisfied what are the factors contributing to it 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a function that will predict the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customer satisfaction 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new columns: Ave Ratings, Total Score, Age Group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Total Delay, and by dropping columns which do not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 in Prediction.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5AAE0B-A60C-436A-9F47-CE00BEBB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74" y="2113005"/>
            <a:ext cx="5082857" cy="39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28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84CED5-A8DA-4A40-AAF2-70624D70555B}"/>
              </a:ext>
            </a:extLst>
          </p:cNvPr>
          <p:cNvSpPr txBox="1"/>
          <p:nvPr/>
        </p:nvSpPr>
        <p:spPr>
          <a:xfrm>
            <a:off x="901700" y="52070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Observations: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A20B3-C295-4B33-BDC9-991F8EC48551}"/>
              </a:ext>
            </a:extLst>
          </p:cNvPr>
          <p:cNvSpPr txBox="1"/>
          <p:nvPr/>
        </p:nvSpPr>
        <p:spPr>
          <a:xfrm>
            <a:off x="901700" y="19177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generating Pandas Profiling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 duplicates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where the value of the rating are ZERO and found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Departure_Delay_in_Minutes is highly correlated with Arrival_Delay_in_Minutes.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drop the columns which do not add value to the customer satisfaction 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7833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928D-7E2F-46E7-8DBE-3787EFCC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30645"/>
            <a:ext cx="11328000" cy="816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satisfaction percentages of different </a:t>
            </a:r>
            <a:br>
              <a:rPr lang="en-US" sz="1800" dirty="0"/>
            </a:br>
            <a:r>
              <a:rPr lang="en-US" sz="1800" dirty="0"/>
              <a:t>Class of customer.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20C86-B429-45D3-A2F8-985BC2CB0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933" y="2534872"/>
            <a:ext cx="8225967" cy="3034947"/>
          </a:xfr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5CB261A9-694B-45E6-82E2-2C2173C6BD39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Customer Satisfaction Percentage</a:t>
            </a:r>
            <a:endParaRPr lang="en-IN" sz="3600" b="1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C079873D-D278-418A-B946-6A8FCB87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46678"/>
            <a:ext cx="3534032" cy="42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1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5666D8-2020-4CEC-AE3C-62E5B027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63" y="3027443"/>
            <a:ext cx="11328400" cy="26422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85CD9-CBB6-4C2A-8402-1B78C5F20020}"/>
              </a:ext>
            </a:extLst>
          </p:cNvPr>
          <p:cNvSpPr txBox="1"/>
          <p:nvPr/>
        </p:nvSpPr>
        <p:spPr>
          <a:xfrm>
            <a:off x="666778" y="726654"/>
            <a:ext cx="5784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out how many Customer are satisfied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Let's see how the satisfaction percentages are for Gender</a:t>
            </a:r>
          </a:p>
          <a:p>
            <a:r>
              <a:rPr lang="en-US" dirty="0"/>
              <a:t>      and different type of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967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821868-17CF-4D67-9230-098EA6CD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Various Customer with their Satisfaction Percentage</a:t>
            </a:r>
            <a:endParaRPr lang="en-IN" sz="36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293364-A6A8-4728-A112-9541C75A509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988625" y="1569308"/>
            <a:ext cx="7794622" cy="4670511"/>
          </a:xfrm>
        </p:spPr>
      </p:pic>
    </p:spTree>
    <p:extLst>
      <p:ext uri="{BB962C8B-B14F-4D97-AF65-F5344CB8AC3E}">
        <p14:creationId xmlns:p14="http://schemas.microsoft.com/office/powerpoint/2010/main" val="2653097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D84F3E4-F7D0-4D1D-A290-041B5610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79" y="214572"/>
            <a:ext cx="6253612" cy="332934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8FCFD14-A751-48BC-A89B-513F80BB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14572"/>
            <a:ext cx="5472000" cy="1026097"/>
          </a:xfrm>
        </p:spPr>
        <p:txBody>
          <a:bodyPr/>
          <a:lstStyle/>
          <a:p>
            <a:r>
              <a:rPr lang="en-US" sz="3600" b="1" dirty="0"/>
              <a:t>Different Age Group and Their Satisfaction. 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D322C-B001-4ABB-A5AC-A42C4D579D51}"/>
              </a:ext>
            </a:extLst>
          </p:cNvPr>
          <p:cNvSpPr txBox="1"/>
          <p:nvPr/>
        </p:nvSpPr>
        <p:spPr>
          <a:xfrm>
            <a:off x="857328" y="1405772"/>
            <a:ext cx="462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Dissatisfaction rate is much higher </a:t>
            </a:r>
          </a:p>
          <a:p>
            <a:r>
              <a:rPr lang="en-US" dirty="0"/>
              <a:t>      in age group of 0 to 20 and 21 to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higher the age group we can see reduction in dissatisfaction rate.</a:t>
            </a:r>
            <a:endParaRPr lang="en-IN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61F6BA6-58F0-49FC-A460-0F55017E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891" y="4485736"/>
            <a:ext cx="11328400" cy="193298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7A97F0-C95F-465E-9795-ED5F9D296F74}"/>
              </a:ext>
            </a:extLst>
          </p:cNvPr>
          <p:cNvSpPr txBox="1"/>
          <p:nvPr/>
        </p:nvSpPr>
        <p:spPr>
          <a:xfrm>
            <a:off x="432000" y="3571103"/>
            <a:ext cx="504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Average</a:t>
            </a:r>
            <a:r>
              <a:rPr lang="en-US" b="1" dirty="0"/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Rating</a:t>
            </a:r>
            <a:r>
              <a:rPr lang="en-US" b="1" dirty="0"/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Distribution.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10">
            <a:extLst>
              <a:ext uri="{FF2B5EF4-FFF2-40B4-BE49-F238E27FC236}">
                <a16:creationId xmlns:a16="http://schemas.microsoft.com/office/drawing/2014/main" id="{7FA0C551-25BA-41A3-80E3-65472430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" y="67535"/>
            <a:ext cx="4335930" cy="28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AA1441-8AB5-4E61-A87C-2F83BD0E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76" y="67535"/>
            <a:ext cx="4336424" cy="288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7BC782-99D8-449E-9715-28FA08743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750" y="3796325"/>
            <a:ext cx="4210075" cy="28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6BEDB-9428-4E7F-BB69-48D8910D7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5" y="3591070"/>
            <a:ext cx="4254049" cy="2880000"/>
          </a:xfrm>
          <a:prstGeom prst="rect">
            <a:avLst/>
          </a:prstGeom>
        </p:spPr>
      </p:pic>
      <p:sp>
        <p:nvSpPr>
          <p:cNvPr id="37" name="Title 13">
            <a:extLst>
              <a:ext uri="{FF2B5EF4-FFF2-40B4-BE49-F238E27FC236}">
                <a16:creationId xmlns:a16="http://schemas.microsoft.com/office/drawing/2014/main" id="{4D603FE2-1CEF-4949-BBBB-365BEC3E8C95}"/>
              </a:ext>
            </a:extLst>
          </p:cNvPr>
          <p:cNvSpPr txBox="1">
            <a:spLocks/>
          </p:cNvSpPr>
          <p:nvPr/>
        </p:nvSpPr>
        <p:spPr>
          <a:xfrm>
            <a:off x="4393054" y="73237"/>
            <a:ext cx="3499865" cy="6608790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bg1"/>
                </a:solidFill>
              </a:rPr>
              <a:t>Conclusion</a:t>
            </a:r>
          </a:p>
          <a:p>
            <a:pPr algn="ctr"/>
            <a:endParaRPr lang="en-IN" sz="30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Hence can prove that Departure &amp; Arrival Delay in Minutes has significant higher impact on the customer satisfaction to that off the allover rating.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In Business Class if the Ave Rating is higher customer is still satisfied even if there is a Delay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E60CCC-3043-430E-A578-E521566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Machine Learning Algorithm:</a:t>
            </a:r>
            <a:endParaRPr lang="en-IN" sz="3600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E65823-83F7-4C76-B71D-38BA9D37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Applying Logistic Regression as the target variable is categorical in nature.</a:t>
            </a:r>
          </a:p>
          <a:p>
            <a:r>
              <a:rPr lang="en-US" sz="2500" dirty="0"/>
              <a:t>Before applying Logistic Regression we have to fix the data.</a:t>
            </a:r>
          </a:p>
          <a:p>
            <a:r>
              <a:rPr lang="en-US" sz="2500" dirty="0"/>
              <a:t>Doing Dummification on categorical values in order to convert it into numerical form.</a:t>
            </a:r>
          </a:p>
          <a:p>
            <a:r>
              <a:rPr lang="en-IN" sz="2500" dirty="0"/>
              <a:t>Preparing data for </a:t>
            </a:r>
            <a:r>
              <a:rPr lang="en-US" sz="2500" dirty="0"/>
              <a:t>Logistic Regression by creating explanatory(X) and Target(y) variables</a:t>
            </a:r>
          </a:p>
          <a:p>
            <a:r>
              <a:rPr lang="en-US" sz="2500" dirty="0"/>
              <a:t>Further dividing the data in to Train(X,y) and Test(X,y) (80:20)</a:t>
            </a:r>
          </a:p>
          <a:p>
            <a:r>
              <a:rPr lang="en-US" sz="2500" dirty="0"/>
              <a:t>Applying Logistic Regression, and predicting the values in y_pred_train and y_pred_test.</a:t>
            </a:r>
          </a:p>
          <a:p>
            <a:r>
              <a:rPr lang="en-US" sz="2500" dirty="0"/>
              <a:t>Now need to Evaluate the Model.</a:t>
            </a:r>
          </a:p>
          <a:p>
            <a:pPr lvl="1"/>
            <a:r>
              <a:rPr lang="en-US" sz="2300" dirty="0"/>
              <a:t>Confusion Matrix.</a:t>
            </a:r>
          </a:p>
          <a:p>
            <a:pPr lvl="1"/>
            <a:r>
              <a:rPr lang="en-US" sz="2300" dirty="0"/>
              <a:t>Accuracy, Error%, Precision, Recall.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72235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{D5894C0D-4139-4661-B248-23E452A7DD93}tf16411253</Template>
  <TotalTime>0</TotalTime>
  <Words>582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Office Theme</vt:lpstr>
      <vt:lpstr>Predicting Customer Satisfaction</vt:lpstr>
      <vt:lpstr>Predicting Customer Satisfaction. Source LINK</vt:lpstr>
      <vt:lpstr>PowerPoint Presentation</vt:lpstr>
      <vt:lpstr>The satisfaction percentages of different  Class of customer.</vt:lpstr>
      <vt:lpstr>PowerPoint Presentation</vt:lpstr>
      <vt:lpstr>Various Customer with their Satisfaction Percentage</vt:lpstr>
      <vt:lpstr>Different Age Group and Their Satisfaction. </vt:lpstr>
      <vt:lpstr>PowerPoint Presentation</vt:lpstr>
      <vt:lpstr>Machine Learning Algorithm:</vt:lpstr>
      <vt:lpstr>Confusion Matrix</vt:lpstr>
      <vt:lpstr>Model Evaluation Metrics: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2020-04-27T12:30:05Z</dcterms:created>
  <dcterms:modified xsi:type="dcterms:W3CDTF">2020-04-29T13:25:10Z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