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1" r:id="rId6"/>
    <p:sldId id="27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85CD7-5C83-43BE-B630-4FD68FBF317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440E661-1EB2-42D7-8BCF-9BDC65E51BAE}">
      <dgm:prSet/>
      <dgm:spPr/>
      <dgm:t>
        <a:bodyPr/>
        <a:lstStyle/>
        <a:p>
          <a:r>
            <a:rPr lang="en-US" dirty="0"/>
            <a:t>STANDING    668</a:t>
          </a:r>
          <a:endParaRPr lang="en-IN" dirty="0"/>
        </a:p>
      </dgm:t>
    </dgm:pt>
    <dgm:pt modelId="{3EC5D166-5344-498D-92AF-1CE1DDEDD428}" type="parTrans" cxnId="{C589D35E-58BD-4173-BACC-0B6789E7E3E7}">
      <dgm:prSet/>
      <dgm:spPr>
        <a:ln>
          <a:solidFill>
            <a:schemeClr val="bg1"/>
          </a:solidFill>
        </a:ln>
      </dgm:spPr>
      <dgm:t>
        <a:bodyPr/>
        <a:lstStyle/>
        <a:p>
          <a:endParaRPr lang="en-IN"/>
        </a:p>
      </dgm:t>
    </dgm:pt>
    <dgm:pt modelId="{8D8893F2-9BEC-4285-87E6-3B3A6FF307B2}" type="sibTrans" cxnId="{C589D35E-58BD-4173-BACC-0B6789E7E3E7}">
      <dgm:prSet/>
      <dgm:spPr/>
      <dgm:t>
        <a:bodyPr/>
        <a:lstStyle/>
        <a:p>
          <a:endParaRPr lang="en-IN"/>
        </a:p>
      </dgm:t>
    </dgm:pt>
    <dgm:pt modelId="{7BDEA148-A697-4EC3-A2F3-8E89AEDEC3F3}">
      <dgm:prSet/>
      <dgm:spPr/>
      <dgm:t>
        <a:bodyPr/>
        <a:lstStyle/>
        <a:p>
          <a:r>
            <a:rPr lang="en-US" dirty="0"/>
            <a:t>SITTING     623</a:t>
          </a:r>
          <a:endParaRPr lang="en-IN" dirty="0"/>
        </a:p>
      </dgm:t>
    </dgm:pt>
    <dgm:pt modelId="{DDD6E535-7A64-4A00-A2E1-6216A4FE92E5}" type="parTrans" cxnId="{9BA90B5F-1F3F-441C-8177-679B0FE45C9B}">
      <dgm:prSet/>
      <dgm:spPr>
        <a:ln>
          <a:solidFill>
            <a:schemeClr val="bg1"/>
          </a:solidFill>
        </a:ln>
      </dgm:spPr>
      <dgm:t>
        <a:bodyPr/>
        <a:lstStyle/>
        <a:p>
          <a:endParaRPr lang="en-IN"/>
        </a:p>
      </dgm:t>
    </dgm:pt>
    <dgm:pt modelId="{AC004A4B-A3AF-4A0E-AF6A-DA803DACCCA9}" type="sibTrans" cxnId="{9BA90B5F-1F3F-441C-8177-679B0FE45C9B}">
      <dgm:prSet/>
      <dgm:spPr/>
      <dgm:t>
        <a:bodyPr/>
        <a:lstStyle/>
        <a:p>
          <a:endParaRPr lang="en-IN"/>
        </a:p>
      </dgm:t>
    </dgm:pt>
    <dgm:pt modelId="{EA9C1412-C35C-48AB-A775-1E0BAA3917B5}" type="pres">
      <dgm:prSet presAssocID="{14985CD7-5C83-43BE-B630-4FD68FBF317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6F373EBD-A2C6-4950-828D-7FACD9400233}" type="pres">
      <dgm:prSet presAssocID="{14985CD7-5C83-43BE-B630-4FD68FBF317E}" presName="cycle" presStyleCnt="0"/>
      <dgm:spPr/>
    </dgm:pt>
    <dgm:pt modelId="{B98D3CAF-F8C1-45EC-BA6D-83940344A0A6}" type="pres">
      <dgm:prSet presAssocID="{14985CD7-5C83-43BE-B630-4FD68FBF317E}" presName="centerShape" presStyleCnt="0"/>
      <dgm:spPr/>
    </dgm:pt>
    <dgm:pt modelId="{533D26DD-0FF1-49D7-944F-30D0E67BC6C3}" type="pres">
      <dgm:prSet presAssocID="{14985CD7-5C83-43BE-B630-4FD68FBF317E}" presName="connSite" presStyleLbl="node1" presStyleIdx="0" presStyleCnt="3"/>
      <dgm:spPr/>
    </dgm:pt>
    <dgm:pt modelId="{240DB12A-2147-4BC6-9A03-C31147F79326}" type="pres">
      <dgm:prSet presAssocID="{14985CD7-5C83-43BE-B630-4FD68FBF317E}" presName="visible" presStyleLbl="node1" presStyleIdx="0" presStyleCnt="3" custLinFactNeighborX="-55232" custLinFactNeighborY="-9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</dgm:pt>
    <dgm:pt modelId="{993E3ACF-A8CC-4A0B-8B6B-1F42CF300835}" type="pres">
      <dgm:prSet presAssocID="{3EC5D166-5344-498D-92AF-1CE1DDEDD428}" presName="Name25" presStyleLbl="parChTrans1D1" presStyleIdx="0" presStyleCnt="2"/>
      <dgm:spPr/>
    </dgm:pt>
    <dgm:pt modelId="{2C51A679-CA0B-4C29-8E61-1FA6ED4AB395}" type="pres">
      <dgm:prSet presAssocID="{E440E661-1EB2-42D7-8BCF-9BDC65E51BAE}" presName="node" presStyleCnt="0"/>
      <dgm:spPr/>
    </dgm:pt>
    <dgm:pt modelId="{AE2AEFDF-EC16-4CD7-B5C3-D9D6C839EA20}" type="pres">
      <dgm:prSet presAssocID="{E440E661-1EB2-42D7-8BCF-9BDC65E51BAE}" presName="parentNode" presStyleLbl="node1" presStyleIdx="1" presStyleCnt="3" custLinFactNeighborX="-98504" custLinFactNeighborY="-2958">
        <dgm:presLayoutVars>
          <dgm:chMax val="1"/>
          <dgm:bulletEnabled val="1"/>
        </dgm:presLayoutVars>
      </dgm:prSet>
      <dgm:spPr/>
    </dgm:pt>
    <dgm:pt modelId="{E2FDD769-0509-4B51-8A42-3A091C0435A5}" type="pres">
      <dgm:prSet presAssocID="{E440E661-1EB2-42D7-8BCF-9BDC65E51BAE}" presName="childNode" presStyleLbl="revTx" presStyleIdx="0" presStyleCnt="0">
        <dgm:presLayoutVars>
          <dgm:bulletEnabled val="1"/>
        </dgm:presLayoutVars>
      </dgm:prSet>
      <dgm:spPr/>
    </dgm:pt>
    <dgm:pt modelId="{D726832A-6A19-4742-BC55-88853C030D37}" type="pres">
      <dgm:prSet presAssocID="{DDD6E535-7A64-4A00-A2E1-6216A4FE92E5}" presName="Name25" presStyleLbl="parChTrans1D1" presStyleIdx="1" presStyleCnt="2"/>
      <dgm:spPr/>
    </dgm:pt>
    <dgm:pt modelId="{059849FA-3B48-4ACE-B6AD-88D7B9653E42}" type="pres">
      <dgm:prSet presAssocID="{7BDEA148-A697-4EC3-A2F3-8E89AEDEC3F3}" presName="node" presStyleCnt="0"/>
      <dgm:spPr/>
    </dgm:pt>
    <dgm:pt modelId="{3953C0A9-0B32-44E6-8990-ED12D77A86C9}" type="pres">
      <dgm:prSet presAssocID="{7BDEA148-A697-4EC3-A2F3-8E89AEDEC3F3}" presName="parentNode" presStyleLbl="node1" presStyleIdx="2" presStyleCnt="3" custLinFactNeighborX="-98504" custLinFactNeighborY="-11953">
        <dgm:presLayoutVars>
          <dgm:chMax val="1"/>
          <dgm:bulletEnabled val="1"/>
        </dgm:presLayoutVars>
      </dgm:prSet>
      <dgm:spPr/>
    </dgm:pt>
    <dgm:pt modelId="{F42C6595-B781-4EAE-9509-D0A793B935F1}" type="pres">
      <dgm:prSet presAssocID="{7BDEA148-A697-4EC3-A2F3-8E89AEDEC3F3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39A4411-6EC5-4E20-9221-BEB907751042}" type="presOf" srcId="{3EC5D166-5344-498D-92AF-1CE1DDEDD428}" destId="{993E3ACF-A8CC-4A0B-8B6B-1F42CF300835}" srcOrd="0" destOrd="0" presId="urn:microsoft.com/office/officeart/2005/8/layout/radial2"/>
    <dgm:cxn modelId="{C4A46B33-B68B-4F72-A624-81A60FFC95F9}" type="presOf" srcId="{DDD6E535-7A64-4A00-A2E1-6216A4FE92E5}" destId="{D726832A-6A19-4742-BC55-88853C030D37}" srcOrd="0" destOrd="0" presId="urn:microsoft.com/office/officeart/2005/8/layout/radial2"/>
    <dgm:cxn modelId="{C589D35E-58BD-4173-BACC-0B6789E7E3E7}" srcId="{14985CD7-5C83-43BE-B630-4FD68FBF317E}" destId="{E440E661-1EB2-42D7-8BCF-9BDC65E51BAE}" srcOrd="0" destOrd="0" parTransId="{3EC5D166-5344-498D-92AF-1CE1DDEDD428}" sibTransId="{8D8893F2-9BEC-4285-87E6-3B3A6FF307B2}"/>
    <dgm:cxn modelId="{9BA90B5F-1F3F-441C-8177-679B0FE45C9B}" srcId="{14985CD7-5C83-43BE-B630-4FD68FBF317E}" destId="{7BDEA148-A697-4EC3-A2F3-8E89AEDEC3F3}" srcOrd="1" destOrd="0" parTransId="{DDD6E535-7A64-4A00-A2E1-6216A4FE92E5}" sibTransId="{AC004A4B-A3AF-4A0E-AF6A-DA803DACCCA9}"/>
    <dgm:cxn modelId="{99F2D951-0D7D-4CE1-9E3E-1C793BFF9808}" type="presOf" srcId="{14985CD7-5C83-43BE-B630-4FD68FBF317E}" destId="{EA9C1412-C35C-48AB-A775-1E0BAA3917B5}" srcOrd="0" destOrd="0" presId="urn:microsoft.com/office/officeart/2005/8/layout/radial2"/>
    <dgm:cxn modelId="{BD99D8B0-628B-42FF-AA32-29503358C7EC}" type="presOf" srcId="{7BDEA148-A697-4EC3-A2F3-8E89AEDEC3F3}" destId="{3953C0A9-0B32-44E6-8990-ED12D77A86C9}" srcOrd="0" destOrd="0" presId="urn:microsoft.com/office/officeart/2005/8/layout/radial2"/>
    <dgm:cxn modelId="{FFE123FD-1622-409E-8CD5-B9DCEFC3D460}" type="presOf" srcId="{E440E661-1EB2-42D7-8BCF-9BDC65E51BAE}" destId="{AE2AEFDF-EC16-4CD7-B5C3-D9D6C839EA20}" srcOrd="0" destOrd="0" presId="urn:microsoft.com/office/officeart/2005/8/layout/radial2"/>
    <dgm:cxn modelId="{9F080664-5BC2-4AE1-B7A6-5D80B4EEC7BF}" type="presParOf" srcId="{EA9C1412-C35C-48AB-A775-1E0BAA3917B5}" destId="{6F373EBD-A2C6-4950-828D-7FACD9400233}" srcOrd="0" destOrd="0" presId="urn:microsoft.com/office/officeart/2005/8/layout/radial2"/>
    <dgm:cxn modelId="{6A08A93C-969C-4FB7-9918-21D43C96AF13}" type="presParOf" srcId="{6F373EBD-A2C6-4950-828D-7FACD9400233}" destId="{B98D3CAF-F8C1-45EC-BA6D-83940344A0A6}" srcOrd="0" destOrd="0" presId="urn:microsoft.com/office/officeart/2005/8/layout/radial2"/>
    <dgm:cxn modelId="{B5D51532-EED0-453C-96D5-A16B1A491520}" type="presParOf" srcId="{B98D3CAF-F8C1-45EC-BA6D-83940344A0A6}" destId="{533D26DD-0FF1-49D7-944F-30D0E67BC6C3}" srcOrd="0" destOrd="0" presId="urn:microsoft.com/office/officeart/2005/8/layout/radial2"/>
    <dgm:cxn modelId="{00A24E9D-2131-4BE7-BD91-0CE9C69E3223}" type="presParOf" srcId="{B98D3CAF-F8C1-45EC-BA6D-83940344A0A6}" destId="{240DB12A-2147-4BC6-9A03-C31147F79326}" srcOrd="1" destOrd="0" presId="urn:microsoft.com/office/officeart/2005/8/layout/radial2"/>
    <dgm:cxn modelId="{92B396C1-ADA7-4BA1-89E0-06EA9AC6D53E}" type="presParOf" srcId="{6F373EBD-A2C6-4950-828D-7FACD9400233}" destId="{993E3ACF-A8CC-4A0B-8B6B-1F42CF300835}" srcOrd="1" destOrd="0" presId="urn:microsoft.com/office/officeart/2005/8/layout/radial2"/>
    <dgm:cxn modelId="{14B2F3BE-2F3C-43F2-B3F9-1D1526F7DE7E}" type="presParOf" srcId="{6F373EBD-A2C6-4950-828D-7FACD9400233}" destId="{2C51A679-CA0B-4C29-8E61-1FA6ED4AB395}" srcOrd="2" destOrd="0" presId="urn:microsoft.com/office/officeart/2005/8/layout/radial2"/>
    <dgm:cxn modelId="{5DB0FD01-8BB1-493E-BA7B-86979056F7E4}" type="presParOf" srcId="{2C51A679-CA0B-4C29-8E61-1FA6ED4AB395}" destId="{AE2AEFDF-EC16-4CD7-B5C3-D9D6C839EA20}" srcOrd="0" destOrd="0" presId="urn:microsoft.com/office/officeart/2005/8/layout/radial2"/>
    <dgm:cxn modelId="{6198FFA5-1C59-4E4F-829B-BD3FDA8827E8}" type="presParOf" srcId="{2C51A679-CA0B-4C29-8E61-1FA6ED4AB395}" destId="{E2FDD769-0509-4B51-8A42-3A091C0435A5}" srcOrd="1" destOrd="0" presId="urn:microsoft.com/office/officeart/2005/8/layout/radial2"/>
    <dgm:cxn modelId="{7C610B58-5B62-410D-AB48-F96BD1A2E7CA}" type="presParOf" srcId="{6F373EBD-A2C6-4950-828D-7FACD9400233}" destId="{D726832A-6A19-4742-BC55-88853C030D37}" srcOrd="3" destOrd="0" presId="urn:microsoft.com/office/officeart/2005/8/layout/radial2"/>
    <dgm:cxn modelId="{95F45043-6A9B-4E93-9CBB-201BE110298B}" type="presParOf" srcId="{6F373EBD-A2C6-4950-828D-7FACD9400233}" destId="{059849FA-3B48-4ACE-B6AD-88D7B9653E42}" srcOrd="4" destOrd="0" presId="urn:microsoft.com/office/officeart/2005/8/layout/radial2"/>
    <dgm:cxn modelId="{E46F4145-5BFB-425C-8CC3-3D3B3883B207}" type="presParOf" srcId="{059849FA-3B48-4ACE-B6AD-88D7B9653E42}" destId="{3953C0A9-0B32-44E6-8990-ED12D77A86C9}" srcOrd="0" destOrd="0" presId="urn:microsoft.com/office/officeart/2005/8/layout/radial2"/>
    <dgm:cxn modelId="{B8FE5609-B921-4F5E-8B06-5E1473D6DA3D}" type="presParOf" srcId="{059849FA-3B48-4ACE-B6AD-88D7B9653E42}" destId="{F42C6595-B781-4EAE-9509-D0A793B935F1}" srcOrd="1" destOrd="0" presId="urn:microsoft.com/office/officeart/2005/8/layout/radial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DFC25A-9F3F-4DD5-8B0D-A5805FD1A51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73FB881-634A-4E7E-A752-14E3113ABEFA}">
      <dgm:prSet phldrT="[Text]"/>
      <dgm:spPr/>
      <dgm:t>
        <a:bodyPr/>
        <a:lstStyle/>
        <a:p>
          <a:r>
            <a:rPr lang="en-IN" dirty="0"/>
            <a:t>Accuracy</a:t>
          </a:r>
        </a:p>
      </dgm:t>
    </dgm:pt>
    <dgm:pt modelId="{F837E3DF-9BFA-49EC-AF46-89D5471BCE1A}" type="parTrans" cxnId="{281E493B-7CCC-4F3F-AD57-46CA0726D37B}">
      <dgm:prSet/>
      <dgm:spPr/>
      <dgm:t>
        <a:bodyPr/>
        <a:lstStyle/>
        <a:p>
          <a:endParaRPr lang="en-IN"/>
        </a:p>
      </dgm:t>
    </dgm:pt>
    <dgm:pt modelId="{ADA44EF2-CE5F-45CD-9EF8-691E50FFD2BB}" type="sibTrans" cxnId="{281E493B-7CCC-4F3F-AD57-46CA0726D37B}">
      <dgm:prSet/>
      <dgm:spPr/>
      <dgm:t>
        <a:bodyPr/>
        <a:lstStyle/>
        <a:p>
          <a:endParaRPr lang="en-IN"/>
        </a:p>
      </dgm:t>
    </dgm:pt>
    <dgm:pt modelId="{DF741860-B6FD-4AF4-843E-57E92F7219F7}">
      <dgm:prSet phldrT="[Text]"/>
      <dgm:spPr/>
      <dgm:t>
        <a:bodyPr anchor="ctr"/>
        <a:lstStyle/>
        <a:p>
          <a:r>
            <a:rPr lang="en-IN" dirty="0"/>
            <a:t>91.8918918918919</a:t>
          </a:r>
        </a:p>
      </dgm:t>
    </dgm:pt>
    <dgm:pt modelId="{B751366C-ED42-40B3-9553-FE3D141A34B4}" type="parTrans" cxnId="{6B4DFD85-F328-471B-8542-6402A57B6AE1}">
      <dgm:prSet/>
      <dgm:spPr/>
      <dgm:t>
        <a:bodyPr/>
        <a:lstStyle/>
        <a:p>
          <a:endParaRPr lang="en-IN"/>
        </a:p>
      </dgm:t>
    </dgm:pt>
    <dgm:pt modelId="{6A564ACC-ECE4-4B9B-99E5-E0C2A3481B06}" type="sibTrans" cxnId="{6B4DFD85-F328-471B-8542-6402A57B6AE1}">
      <dgm:prSet/>
      <dgm:spPr/>
      <dgm:t>
        <a:bodyPr/>
        <a:lstStyle/>
        <a:p>
          <a:endParaRPr lang="en-IN"/>
        </a:p>
      </dgm:t>
    </dgm:pt>
    <dgm:pt modelId="{200E1467-1A67-4771-8D15-DAE3633884BA}">
      <dgm:prSet phldrT="[Text]"/>
      <dgm:spPr/>
      <dgm:t>
        <a:bodyPr/>
        <a:lstStyle/>
        <a:p>
          <a:r>
            <a:rPr lang="en-IN" dirty="0"/>
            <a:t>Processing Time</a:t>
          </a:r>
        </a:p>
      </dgm:t>
    </dgm:pt>
    <dgm:pt modelId="{C0AF3C25-786B-4D11-AE5A-45ED3B9B31F9}" type="parTrans" cxnId="{C9D159D0-5444-49D7-A964-2E34C41F80E1}">
      <dgm:prSet/>
      <dgm:spPr/>
      <dgm:t>
        <a:bodyPr/>
        <a:lstStyle/>
        <a:p>
          <a:endParaRPr lang="en-IN"/>
        </a:p>
      </dgm:t>
    </dgm:pt>
    <dgm:pt modelId="{C66D4937-B3B3-4F3F-9D5F-E9F9999AC375}" type="sibTrans" cxnId="{C9D159D0-5444-49D7-A964-2E34C41F80E1}">
      <dgm:prSet/>
      <dgm:spPr/>
      <dgm:t>
        <a:bodyPr/>
        <a:lstStyle/>
        <a:p>
          <a:endParaRPr lang="en-IN"/>
        </a:p>
      </dgm:t>
    </dgm:pt>
    <dgm:pt modelId="{C19F50B3-8B1E-4581-BD1E-164B34F15148}">
      <dgm:prSet phldrT="[Text]"/>
      <dgm:spPr/>
      <dgm:t>
        <a:bodyPr anchor="ctr"/>
        <a:lstStyle/>
        <a:p>
          <a:r>
            <a:rPr lang="en-IN" dirty="0"/>
            <a:t>0.578125</a:t>
          </a:r>
        </a:p>
      </dgm:t>
    </dgm:pt>
    <dgm:pt modelId="{10773729-3511-4624-9BAC-2A5678937D5F}" type="parTrans" cxnId="{78090605-17E5-463B-9778-DEFC74CAA467}">
      <dgm:prSet/>
      <dgm:spPr/>
      <dgm:t>
        <a:bodyPr/>
        <a:lstStyle/>
        <a:p>
          <a:endParaRPr lang="en-IN"/>
        </a:p>
      </dgm:t>
    </dgm:pt>
    <dgm:pt modelId="{543741BF-6B86-4FC7-B34B-FEFAF23B2350}" type="sibTrans" cxnId="{78090605-17E5-463B-9778-DEFC74CAA467}">
      <dgm:prSet/>
      <dgm:spPr/>
      <dgm:t>
        <a:bodyPr/>
        <a:lstStyle/>
        <a:p>
          <a:endParaRPr lang="en-IN"/>
        </a:p>
      </dgm:t>
    </dgm:pt>
    <dgm:pt modelId="{8221A4D6-C362-41E2-8979-14FD03FD7333}" type="pres">
      <dgm:prSet presAssocID="{90DFC25A-9F3F-4DD5-8B0D-A5805FD1A518}" presName="Name0" presStyleCnt="0">
        <dgm:presLayoutVars>
          <dgm:dir/>
          <dgm:animLvl val="lvl"/>
          <dgm:resizeHandles/>
        </dgm:presLayoutVars>
      </dgm:prSet>
      <dgm:spPr/>
    </dgm:pt>
    <dgm:pt modelId="{62102668-90A6-4145-A368-37CFC3370713}" type="pres">
      <dgm:prSet presAssocID="{973FB881-634A-4E7E-A752-14E3113ABEFA}" presName="linNode" presStyleCnt="0"/>
      <dgm:spPr/>
    </dgm:pt>
    <dgm:pt modelId="{0D4BC79A-6AAC-4F0D-8C60-B00D70E61EB3}" type="pres">
      <dgm:prSet presAssocID="{973FB881-634A-4E7E-A752-14E3113ABEFA}" presName="parentShp" presStyleLbl="node1" presStyleIdx="0" presStyleCnt="2" custLinFactNeighborX="-2242" custLinFactNeighborY="115">
        <dgm:presLayoutVars>
          <dgm:bulletEnabled val="1"/>
        </dgm:presLayoutVars>
      </dgm:prSet>
      <dgm:spPr/>
    </dgm:pt>
    <dgm:pt modelId="{37DA0F30-EA22-4426-AF3D-70D39F870D6A}" type="pres">
      <dgm:prSet presAssocID="{973FB881-634A-4E7E-A752-14E3113ABEFA}" presName="childShp" presStyleLbl="bgAccFollowNode1" presStyleIdx="0" presStyleCnt="2">
        <dgm:presLayoutVars>
          <dgm:bulletEnabled val="1"/>
        </dgm:presLayoutVars>
      </dgm:prSet>
      <dgm:spPr/>
    </dgm:pt>
    <dgm:pt modelId="{A9397D1F-BF8D-4E54-9D5C-A5EFBBC44456}" type="pres">
      <dgm:prSet presAssocID="{ADA44EF2-CE5F-45CD-9EF8-691E50FFD2BB}" presName="spacing" presStyleCnt="0"/>
      <dgm:spPr/>
    </dgm:pt>
    <dgm:pt modelId="{D3D7FED5-F864-4B12-A429-DF716B60BD1A}" type="pres">
      <dgm:prSet presAssocID="{200E1467-1A67-4771-8D15-DAE3633884BA}" presName="linNode" presStyleCnt="0"/>
      <dgm:spPr/>
    </dgm:pt>
    <dgm:pt modelId="{E29C6CF0-5ED5-4186-A4E9-99F3FAE3AF3A}" type="pres">
      <dgm:prSet presAssocID="{200E1467-1A67-4771-8D15-DAE3633884BA}" presName="parentShp" presStyleLbl="node1" presStyleIdx="1" presStyleCnt="2">
        <dgm:presLayoutVars>
          <dgm:bulletEnabled val="1"/>
        </dgm:presLayoutVars>
      </dgm:prSet>
      <dgm:spPr/>
    </dgm:pt>
    <dgm:pt modelId="{6EB91776-422D-42D5-B4DE-FACF796A5F45}" type="pres">
      <dgm:prSet presAssocID="{200E1467-1A67-4771-8D15-DAE3633884BA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78090605-17E5-463B-9778-DEFC74CAA467}" srcId="{200E1467-1A67-4771-8D15-DAE3633884BA}" destId="{C19F50B3-8B1E-4581-BD1E-164B34F15148}" srcOrd="0" destOrd="0" parTransId="{10773729-3511-4624-9BAC-2A5678937D5F}" sibTransId="{543741BF-6B86-4FC7-B34B-FEFAF23B2350}"/>
    <dgm:cxn modelId="{980C1D0B-81AF-46F7-85FC-6038319AA2DC}" type="presOf" srcId="{200E1467-1A67-4771-8D15-DAE3633884BA}" destId="{E29C6CF0-5ED5-4186-A4E9-99F3FAE3AF3A}" srcOrd="0" destOrd="0" presId="urn:microsoft.com/office/officeart/2005/8/layout/vList6"/>
    <dgm:cxn modelId="{281E493B-7CCC-4F3F-AD57-46CA0726D37B}" srcId="{90DFC25A-9F3F-4DD5-8B0D-A5805FD1A518}" destId="{973FB881-634A-4E7E-A752-14E3113ABEFA}" srcOrd="0" destOrd="0" parTransId="{F837E3DF-9BFA-49EC-AF46-89D5471BCE1A}" sibTransId="{ADA44EF2-CE5F-45CD-9EF8-691E50FFD2BB}"/>
    <dgm:cxn modelId="{92E35E5F-6B41-4514-886A-57D6D15D8E17}" type="presOf" srcId="{90DFC25A-9F3F-4DD5-8B0D-A5805FD1A518}" destId="{8221A4D6-C362-41E2-8979-14FD03FD7333}" srcOrd="0" destOrd="0" presId="urn:microsoft.com/office/officeart/2005/8/layout/vList6"/>
    <dgm:cxn modelId="{6B4DFD85-F328-471B-8542-6402A57B6AE1}" srcId="{973FB881-634A-4E7E-A752-14E3113ABEFA}" destId="{DF741860-B6FD-4AF4-843E-57E92F7219F7}" srcOrd="0" destOrd="0" parTransId="{B751366C-ED42-40B3-9553-FE3D141A34B4}" sibTransId="{6A564ACC-ECE4-4B9B-99E5-E0C2A3481B06}"/>
    <dgm:cxn modelId="{F06AC48E-9B28-4644-8363-8BFFF30B4190}" type="presOf" srcId="{DF741860-B6FD-4AF4-843E-57E92F7219F7}" destId="{37DA0F30-EA22-4426-AF3D-70D39F870D6A}" srcOrd="0" destOrd="0" presId="urn:microsoft.com/office/officeart/2005/8/layout/vList6"/>
    <dgm:cxn modelId="{BCB4E69B-7492-4F48-AD37-BA42D4AE7E1B}" type="presOf" srcId="{C19F50B3-8B1E-4581-BD1E-164B34F15148}" destId="{6EB91776-422D-42D5-B4DE-FACF796A5F45}" srcOrd="0" destOrd="0" presId="urn:microsoft.com/office/officeart/2005/8/layout/vList6"/>
    <dgm:cxn modelId="{C9D159D0-5444-49D7-A964-2E34C41F80E1}" srcId="{90DFC25A-9F3F-4DD5-8B0D-A5805FD1A518}" destId="{200E1467-1A67-4771-8D15-DAE3633884BA}" srcOrd="1" destOrd="0" parTransId="{C0AF3C25-786B-4D11-AE5A-45ED3B9B31F9}" sibTransId="{C66D4937-B3B3-4F3F-9D5F-E9F9999AC375}"/>
    <dgm:cxn modelId="{2D77FBDB-52A8-4CEF-90E0-0333640EE4B0}" type="presOf" srcId="{973FB881-634A-4E7E-A752-14E3113ABEFA}" destId="{0D4BC79A-6AAC-4F0D-8C60-B00D70E61EB3}" srcOrd="0" destOrd="0" presId="urn:microsoft.com/office/officeart/2005/8/layout/vList6"/>
    <dgm:cxn modelId="{638DC8F5-151B-4E1B-BE94-10BC201FA6DF}" type="presParOf" srcId="{8221A4D6-C362-41E2-8979-14FD03FD7333}" destId="{62102668-90A6-4145-A368-37CFC3370713}" srcOrd="0" destOrd="0" presId="urn:microsoft.com/office/officeart/2005/8/layout/vList6"/>
    <dgm:cxn modelId="{7342F68B-14A8-4C7D-ACB1-6C26D387B627}" type="presParOf" srcId="{62102668-90A6-4145-A368-37CFC3370713}" destId="{0D4BC79A-6AAC-4F0D-8C60-B00D70E61EB3}" srcOrd="0" destOrd="0" presId="urn:microsoft.com/office/officeart/2005/8/layout/vList6"/>
    <dgm:cxn modelId="{0848B9F8-22E6-47D3-AE9A-EC04E082EDA6}" type="presParOf" srcId="{62102668-90A6-4145-A368-37CFC3370713}" destId="{37DA0F30-EA22-4426-AF3D-70D39F870D6A}" srcOrd="1" destOrd="0" presId="urn:microsoft.com/office/officeart/2005/8/layout/vList6"/>
    <dgm:cxn modelId="{6B266E5E-EC47-424D-8F54-E8B4775E21CB}" type="presParOf" srcId="{8221A4D6-C362-41E2-8979-14FD03FD7333}" destId="{A9397D1F-BF8D-4E54-9D5C-A5EFBBC44456}" srcOrd="1" destOrd="0" presId="urn:microsoft.com/office/officeart/2005/8/layout/vList6"/>
    <dgm:cxn modelId="{9E98AF83-446F-43CB-9225-0FB7808712E6}" type="presParOf" srcId="{8221A4D6-C362-41E2-8979-14FD03FD7333}" destId="{D3D7FED5-F864-4B12-A429-DF716B60BD1A}" srcOrd="2" destOrd="0" presId="urn:microsoft.com/office/officeart/2005/8/layout/vList6"/>
    <dgm:cxn modelId="{D19BC0B7-630B-4A2B-9417-049A83236457}" type="presParOf" srcId="{D3D7FED5-F864-4B12-A429-DF716B60BD1A}" destId="{E29C6CF0-5ED5-4186-A4E9-99F3FAE3AF3A}" srcOrd="0" destOrd="0" presId="urn:microsoft.com/office/officeart/2005/8/layout/vList6"/>
    <dgm:cxn modelId="{9E135E4C-4729-43C7-B7B1-8F0B4DB85628}" type="presParOf" srcId="{D3D7FED5-F864-4B12-A429-DF716B60BD1A}" destId="{6EB91776-422D-42D5-B4DE-FACF796A5F4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DFC25A-9F3F-4DD5-8B0D-A5805FD1A51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73FB881-634A-4E7E-A752-14E3113ABEFA}">
      <dgm:prSet phldrT="[Text]"/>
      <dgm:spPr/>
      <dgm:t>
        <a:bodyPr/>
        <a:lstStyle/>
        <a:p>
          <a:r>
            <a:rPr lang="en-IN" dirty="0"/>
            <a:t>Accuracy</a:t>
          </a:r>
        </a:p>
      </dgm:t>
    </dgm:pt>
    <dgm:pt modelId="{F837E3DF-9BFA-49EC-AF46-89D5471BCE1A}" type="parTrans" cxnId="{281E493B-7CCC-4F3F-AD57-46CA0726D37B}">
      <dgm:prSet/>
      <dgm:spPr/>
      <dgm:t>
        <a:bodyPr/>
        <a:lstStyle/>
        <a:p>
          <a:endParaRPr lang="en-IN"/>
        </a:p>
      </dgm:t>
    </dgm:pt>
    <dgm:pt modelId="{ADA44EF2-CE5F-45CD-9EF8-691E50FFD2BB}" type="sibTrans" cxnId="{281E493B-7CCC-4F3F-AD57-46CA0726D37B}">
      <dgm:prSet/>
      <dgm:spPr/>
      <dgm:t>
        <a:bodyPr/>
        <a:lstStyle/>
        <a:p>
          <a:endParaRPr lang="en-IN"/>
        </a:p>
      </dgm:t>
    </dgm:pt>
    <dgm:pt modelId="{DF741860-B6FD-4AF4-843E-57E92F7219F7}">
      <dgm:prSet phldrT="[Text]"/>
      <dgm:spPr/>
      <dgm:t>
        <a:bodyPr anchor="ctr"/>
        <a:lstStyle/>
        <a:p>
          <a:pPr algn="ctr"/>
          <a:r>
            <a:rPr lang="en-IN" dirty="0"/>
            <a:t>87.25868725868726</a:t>
          </a:r>
        </a:p>
      </dgm:t>
    </dgm:pt>
    <dgm:pt modelId="{B751366C-ED42-40B3-9553-FE3D141A34B4}" type="parTrans" cxnId="{6B4DFD85-F328-471B-8542-6402A57B6AE1}">
      <dgm:prSet/>
      <dgm:spPr/>
      <dgm:t>
        <a:bodyPr/>
        <a:lstStyle/>
        <a:p>
          <a:endParaRPr lang="en-IN"/>
        </a:p>
      </dgm:t>
    </dgm:pt>
    <dgm:pt modelId="{6A564ACC-ECE4-4B9B-99E5-E0C2A3481B06}" type="sibTrans" cxnId="{6B4DFD85-F328-471B-8542-6402A57B6AE1}">
      <dgm:prSet/>
      <dgm:spPr/>
      <dgm:t>
        <a:bodyPr/>
        <a:lstStyle/>
        <a:p>
          <a:endParaRPr lang="en-IN"/>
        </a:p>
      </dgm:t>
    </dgm:pt>
    <dgm:pt modelId="{200E1467-1A67-4771-8D15-DAE3633884BA}">
      <dgm:prSet phldrT="[Text]"/>
      <dgm:spPr/>
      <dgm:t>
        <a:bodyPr/>
        <a:lstStyle/>
        <a:p>
          <a:r>
            <a:rPr lang="en-IN" dirty="0"/>
            <a:t>Processing Time</a:t>
          </a:r>
        </a:p>
      </dgm:t>
    </dgm:pt>
    <dgm:pt modelId="{C0AF3C25-786B-4D11-AE5A-45ED3B9B31F9}" type="parTrans" cxnId="{C9D159D0-5444-49D7-A964-2E34C41F80E1}">
      <dgm:prSet/>
      <dgm:spPr/>
      <dgm:t>
        <a:bodyPr/>
        <a:lstStyle/>
        <a:p>
          <a:endParaRPr lang="en-IN"/>
        </a:p>
      </dgm:t>
    </dgm:pt>
    <dgm:pt modelId="{C66D4937-B3B3-4F3F-9D5F-E9F9999AC375}" type="sibTrans" cxnId="{C9D159D0-5444-49D7-A964-2E34C41F80E1}">
      <dgm:prSet/>
      <dgm:spPr/>
      <dgm:t>
        <a:bodyPr/>
        <a:lstStyle/>
        <a:p>
          <a:endParaRPr lang="en-IN"/>
        </a:p>
      </dgm:t>
    </dgm:pt>
    <dgm:pt modelId="{C19F50B3-8B1E-4581-BD1E-164B34F15148}">
      <dgm:prSet phldrT="[Text]"/>
      <dgm:spPr/>
      <dgm:t>
        <a:bodyPr anchor="ctr"/>
        <a:lstStyle/>
        <a:p>
          <a:pPr algn="ctr"/>
          <a:r>
            <a:rPr lang="en-IN" dirty="0"/>
            <a:t>0.67185</a:t>
          </a:r>
        </a:p>
      </dgm:t>
    </dgm:pt>
    <dgm:pt modelId="{10773729-3511-4624-9BAC-2A5678937D5F}" type="parTrans" cxnId="{78090605-17E5-463B-9778-DEFC74CAA467}">
      <dgm:prSet/>
      <dgm:spPr/>
      <dgm:t>
        <a:bodyPr/>
        <a:lstStyle/>
        <a:p>
          <a:endParaRPr lang="en-IN"/>
        </a:p>
      </dgm:t>
    </dgm:pt>
    <dgm:pt modelId="{543741BF-6B86-4FC7-B34B-FEFAF23B2350}" type="sibTrans" cxnId="{78090605-17E5-463B-9778-DEFC74CAA467}">
      <dgm:prSet/>
      <dgm:spPr/>
      <dgm:t>
        <a:bodyPr/>
        <a:lstStyle/>
        <a:p>
          <a:endParaRPr lang="en-IN"/>
        </a:p>
      </dgm:t>
    </dgm:pt>
    <dgm:pt modelId="{8221A4D6-C362-41E2-8979-14FD03FD7333}" type="pres">
      <dgm:prSet presAssocID="{90DFC25A-9F3F-4DD5-8B0D-A5805FD1A518}" presName="Name0" presStyleCnt="0">
        <dgm:presLayoutVars>
          <dgm:dir/>
          <dgm:animLvl val="lvl"/>
          <dgm:resizeHandles/>
        </dgm:presLayoutVars>
      </dgm:prSet>
      <dgm:spPr/>
    </dgm:pt>
    <dgm:pt modelId="{62102668-90A6-4145-A368-37CFC3370713}" type="pres">
      <dgm:prSet presAssocID="{973FB881-634A-4E7E-A752-14E3113ABEFA}" presName="linNode" presStyleCnt="0"/>
      <dgm:spPr/>
    </dgm:pt>
    <dgm:pt modelId="{0D4BC79A-6AAC-4F0D-8C60-B00D70E61EB3}" type="pres">
      <dgm:prSet presAssocID="{973FB881-634A-4E7E-A752-14E3113ABEFA}" presName="parentShp" presStyleLbl="node1" presStyleIdx="0" presStyleCnt="2" custLinFactNeighborX="-2242" custLinFactNeighborY="115">
        <dgm:presLayoutVars>
          <dgm:bulletEnabled val="1"/>
        </dgm:presLayoutVars>
      </dgm:prSet>
      <dgm:spPr/>
    </dgm:pt>
    <dgm:pt modelId="{37DA0F30-EA22-4426-AF3D-70D39F870D6A}" type="pres">
      <dgm:prSet presAssocID="{973FB881-634A-4E7E-A752-14E3113ABEFA}" presName="childShp" presStyleLbl="bgAccFollowNode1" presStyleIdx="0" presStyleCnt="2">
        <dgm:presLayoutVars>
          <dgm:bulletEnabled val="1"/>
        </dgm:presLayoutVars>
      </dgm:prSet>
      <dgm:spPr/>
    </dgm:pt>
    <dgm:pt modelId="{A9397D1F-BF8D-4E54-9D5C-A5EFBBC44456}" type="pres">
      <dgm:prSet presAssocID="{ADA44EF2-CE5F-45CD-9EF8-691E50FFD2BB}" presName="spacing" presStyleCnt="0"/>
      <dgm:spPr/>
    </dgm:pt>
    <dgm:pt modelId="{D3D7FED5-F864-4B12-A429-DF716B60BD1A}" type="pres">
      <dgm:prSet presAssocID="{200E1467-1A67-4771-8D15-DAE3633884BA}" presName="linNode" presStyleCnt="0"/>
      <dgm:spPr/>
    </dgm:pt>
    <dgm:pt modelId="{E29C6CF0-5ED5-4186-A4E9-99F3FAE3AF3A}" type="pres">
      <dgm:prSet presAssocID="{200E1467-1A67-4771-8D15-DAE3633884BA}" presName="parentShp" presStyleLbl="node1" presStyleIdx="1" presStyleCnt="2">
        <dgm:presLayoutVars>
          <dgm:bulletEnabled val="1"/>
        </dgm:presLayoutVars>
      </dgm:prSet>
      <dgm:spPr/>
    </dgm:pt>
    <dgm:pt modelId="{6EB91776-422D-42D5-B4DE-FACF796A5F45}" type="pres">
      <dgm:prSet presAssocID="{200E1467-1A67-4771-8D15-DAE3633884BA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78090605-17E5-463B-9778-DEFC74CAA467}" srcId="{200E1467-1A67-4771-8D15-DAE3633884BA}" destId="{C19F50B3-8B1E-4581-BD1E-164B34F15148}" srcOrd="0" destOrd="0" parTransId="{10773729-3511-4624-9BAC-2A5678937D5F}" sibTransId="{543741BF-6B86-4FC7-B34B-FEFAF23B2350}"/>
    <dgm:cxn modelId="{980C1D0B-81AF-46F7-85FC-6038319AA2DC}" type="presOf" srcId="{200E1467-1A67-4771-8D15-DAE3633884BA}" destId="{E29C6CF0-5ED5-4186-A4E9-99F3FAE3AF3A}" srcOrd="0" destOrd="0" presId="urn:microsoft.com/office/officeart/2005/8/layout/vList6"/>
    <dgm:cxn modelId="{281E493B-7CCC-4F3F-AD57-46CA0726D37B}" srcId="{90DFC25A-9F3F-4DD5-8B0D-A5805FD1A518}" destId="{973FB881-634A-4E7E-A752-14E3113ABEFA}" srcOrd="0" destOrd="0" parTransId="{F837E3DF-9BFA-49EC-AF46-89D5471BCE1A}" sibTransId="{ADA44EF2-CE5F-45CD-9EF8-691E50FFD2BB}"/>
    <dgm:cxn modelId="{92E35E5F-6B41-4514-886A-57D6D15D8E17}" type="presOf" srcId="{90DFC25A-9F3F-4DD5-8B0D-A5805FD1A518}" destId="{8221A4D6-C362-41E2-8979-14FD03FD7333}" srcOrd="0" destOrd="0" presId="urn:microsoft.com/office/officeart/2005/8/layout/vList6"/>
    <dgm:cxn modelId="{6B4DFD85-F328-471B-8542-6402A57B6AE1}" srcId="{973FB881-634A-4E7E-A752-14E3113ABEFA}" destId="{DF741860-B6FD-4AF4-843E-57E92F7219F7}" srcOrd="0" destOrd="0" parTransId="{B751366C-ED42-40B3-9553-FE3D141A34B4}" sibTransId="{6A564ACC-ECE4-4B9B-99E5-E0C2A3481B06}"/>
    <dgm:cxn modelId="{F06AC48E-9B28-4644-8363-8BFFF30B4190}" type="presOf" srcId="{DF741860-B6FD-4AF4-843E-57E92F7219F7}" destId="{37DA0F30-EA22-4426-AF3D-70D39F870D6A}" srcOrd="0" destOrd="0" presId="urn:microsoft.com/office/officeart/2005/8/layout/vList6"/>
    <dgm:cxn modelId="{BCB4E69B-7492-4F48-AD37-BA42D4AE7E1B}" type="presOf" srcId="{C19F50B3-8B1E-4581-BD1E-164B34F15148}" destId="{6EB91776-422D-42D5-B4DE-FACF796A5F45}" srcOrd="0" destOrd="0" presId="urn:microsoft.com/office/officeart/2005/8/layout/vList6"/>
    <dgm:cxn modelId="{C9D159D0-5444-49D7-A964-2E34C41F80E1}" srcId="{90DFC25A-9F3F-4DD5-8B0D-A5805FD1A518}" destId="{200E1467-1A67-4771-8D15-DAE3633884BA}" srcOrd="1" destOrd="0" parTransId="{C0AF3C25-786B-4D11-AE5A-45ED3B9B31F9}" sibTransId="{C66D4937-B3B3-4F3F-9D5F-E9F9999AC375}"/>
    <dgm:cxn modelId="{2D77FBDB-52A8-4CEF-90E0-0333640EE4B0}" type="presOf" srcId="{973FB881-634A-4E7E-A752-14E3113ABEFA}" destId="{0D4BC79A-6AAC-4F0D-8C60-B00D70E61EB3}" srcOrd="0" destOrd="0" presId="urn:microsoft.com/office/officeart/2005/8/layout/vList6"/>
    <dgm:cxn modelId="{638DC8F5-151B-4E1B-BE94-10BC201FA6DF}" type="presParOf" srcId="{8221A4D6-C362-41E2-8979-14FD03FD7333}" destId="{62102668-90A6-4145-A368-37CFC3370713}" srcOrd="0" destOrd="0" presId="urn:microsoft.com/office/officeart/2005/8/layout/vList6"/>
    <dgm:cxn modelId="{7342F68B-14A8-4C7D-ACB1-6C26D387B627}" type="presParOf" srcId="{62102668-90A6-4145-A368-37CFC3370713}" destId="{0D4BC79A-6AAC-4F0D-8C60-B00D70E61EB3}" srcOrd="0" destOrd="0" presId="urn:microsoft.com/office/officeart/2005/8/layout/vList6"/>
    <dgm:cxn modelId="{0848B9F8-22E6-47D3-AE9A-EC04E082EDA6}" type="presParOf" srcId="{62102668-90A6-4145-A368-37CFC3370713}" destId="{37DA0F30-EA22-4426-AF3D-70D39F870D6A}" srcOrd="1" destOrd="0" presId="urn:microsoft.com/office/officeart/2005/8/layout/vList6"/>
    <dgm:cxn modelId="{6B266E5E-EC47-424D-8F54-E8B4775E21CB}" type="presParOf" srcId="{8221A4D6-C362-41E2-8979-14FD03FD7333}" destId="{A9397D1F-BF8D-4E54-9D5C-A5EFBBC44456}" srcOrd="1" destOrd="0" presId="urn:microsoft.com/office/officeart/2005/8/layout/vList6"/>
    <dgm:cxn modelId="{9E98AF83-446F-43CB-9225-0FB7808712E6}" type="presParOf" srcId="{8221A4D6-C362-41E2-8979-14FD03FD7333}" destId="{D3D7FED5-F864-4B12-A429-DF716B60BD1A}" srcOrd="2" destOrd="0" presId="urn:microsoft.com/office/officeart/2005/8/layout/vList6"/>
    <dgm:cxn modelId="{D19BC0B7-630B-4A2B-9417-049A83236457}" type="presParOf" srcId="{D3D7FED5-F864-4B12-A429-DF716B60BD1A}" destId="{E29C6CF0-5ED5-4186-A4E9-99F3FAE3AF3A}" srcOrd="0" destOrd="0" presId="urn:microsoft.com/office/officeart/2005/8/layout/vList6"/>
    <dgm:cxn modelId="{9E135E4C-4729-43C7-B7B1-8F0B4DB85628}" type="presParOf" srcId="{D3D7FED5-F864-4B12-A429-DF716B60BD1A}" destId="{6EB91776-422D-42D5-B4DE-FACF796A5F4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DFC25A-9F3F-4DD5-8B0D-A5805FD1A51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73FB881-634A-4E7E-A752-14E3113ABEFA}">
      <dgm:prSet phldrT="[Text]"/>
      <dgm:spPr/>
      <dgm:t>
        <a:bodyPr/>
        <a:lstStyle/>
        <a:p>
          <a:r>
            <a:rPr lang="en-IN" dirty="0"/>
            <a:t>Accuracy</a:t>
          </a:r>
        </a:p>
      </dgm:t>
    </dgm:pt>
    <dgm:pt modelId="{F837E3DF-9BFA-49EC-AF46-89D5471BCE1A}" type="parTrans" cxnId="{281E493B-7CCC-4F3F-AD57-46CA0726D37B}">
      <dgm:prSet/>
      <dgm:spPr/>
      <dgm:t>
        <a:bodyPr/>
        <a:lstStyle/>
        <a:p>
          <a:endParaRPr lang="en-IN"/>
        </a:p>
      </dgm:t>
    </dgm:pt>
    <dgm:pt modelId="{ADA44EF2-CE5F-45CD-9EF8-691E50FFD2BB}" type="sibTrans" cxnId="{281E493B-7CCC-4F3F-AD57-46CA0726D37B}">
      <dgm:prSet/>
      <dgm:spPr/>
      <dgm:t>
        <a:bodyPr/>
        <a:lstStyle/>
        <a:p>
          <a:endParaRPr lang="en-IN"/>
        </a:p>
      </dgm:t>
    </dgm:pt>
    <dgm:pt modelId="{DF741860-B6FD-4AF4-843E-57E92F7219F7}">
      <dgm:prSet phldrT="[Text]"/>
      <dgm:spPr/>
      <dgm:t>
        <a:bodyPr anchor="ctr"/>
        <a:lstStyle/>
        <a:p>
          <a:pPr algn="ctr"/>
          <a:r>
            <a:rPr lang="en-IN" dirty="0"/>
            <a:t>96.52509652509652</a:t>
          </a:r>
        </a:p>
      </dgm:t>
    </dgm:pt>
    <dgm:pt modelId="{B751366C-ED42-40B3-9553-FE3D141A34B4}" type="parTrans" cxnId="{6B4DFD85-F328-471B-8542-6402A57B6AE1}">
      <dgm:prSet/>
      <dgm:spPr/>
      <dgm:t>
        <a:bodyPr/>
        <a:lstStyle/>
        <a:p>
          <a:endParaRPr lang="en-IN"/>
        </a:p>
      </dgm:t>
    </dgm:pt>
    <dgm:pt modelId="{6A564ACC-ECE4-4B9B-99E5-E0C2A3481B06}" type="sibTrans" cxnId="{6B4DFD85-F328-471B-8542-6402A57B6AE1}">
      <dgm:prSet/>
      <dgm:spPr/>
      <dgm:t>
        <a:bodyPr/>
        <a:lstStyle/>
        <a:p>
          <a:endParaRPr lang="en-IN"/>
        </a:p>
      </dgm:t>
    </dgm:pt>
    <dgm:pt modelId="{200E1467-1A67-4771-8D15-DAE3633884BA}">
      <dgm:prSet phldrT="[Text]"/>
      <dgm:spPr/>
      <dgm:t>
        <a:bodyPr/>
        <a:lstStyle/>
        <a:p>
          <a:r>
            <a:rPr lang="en-IN" dirty="0"/>
            <a:t>Processing Time</a:t>
          </a:r>
        </a:p>
      </dgm:t>
    </dgm:pt>
    <dgm:pt modelId="{C0AF3C25-786B-4D11-AE5A-45ED3B9B31F9}" type="parTrans" cxnId="{C9D159D0-5444-49D7-A964-2E34C41F80E1}">
      <dgm:prSet/>
      <dgm:spPr/>
      <dgm:t>
        <a:bodyPr/>
        <a:lstStyle/>
        <a:p>
          <a:endParaRPr lang="en-IN"/>
        </a:p>
      </dgm:t>
    </dgm:pt>
    <dgm:pt modelId="{C66D4937-B3B3-4F3F-9D5F-E9F9999AC375}" type="sibTrans" cxnId="{C9D159D0-5444-49D7-A964-2E34C41F80E1}">
      <dgm:prSet/>
      <dgm:spPr/>
      <dgm:t>
        <a:bodyPr/>
        <a:lstStyle/>
        <a:p>
          <a:endParaRPr lang="en-IN"/>
        </a:p>
      </dgm:t>
    </dgm:pt>
    <dgm:pt modelId="{C19F50B3-8B1E-4581-BD1E-164B34F15148}">
      <dgm:prSet phldrT="[Text]"/>
      <dgm:spPr/>
      <dgm:t>
        <a:bodyPr anchor="ctr"/>
        <a:lstStyle/>
        <a:p>
          <a:pPr algn="ctr"/>
          <a:r>
            <a:rPr lang="en-IN" dirty="0"/>
            <a:t>1.53125</a:t>
          </a:r>
        </a:p>
      </dgm:t>
    </dgm:pt>
    <dgm:pt modelId="{10773729-3511-4624-9BAC-2A5678937D5F}" type="parTrans" cxnId="{78090605-17E5-463B-9778-DEFC74CAA467}">
      <dgm:prSet/>
      <dgm:spPr/>
      <dgm:t>
        <a:bodyPr/>
        <a:lstStyle/>
        <a:p>
          <a:endParaRPr lang="en-IN"/>
        </a:p>
      </dgm:t>
    </dgm:pt>
    <dgm:pt modelId="{543741BF-6B86-4FC7-B34B-FEFAF23B2350}" type="sibTrans" cxnId="{78090605-17E5-463B-9778-DEFC74CAA467}">
      <dgm:prSet/>
      <dgm:spPr/>
      <dgm:t>
        <a:bodyPr/>
        <a:lstStyle/>
        <a:p>
          <a:endParaRPr lang="en-IN"/>
        </a:p>
      </dgm:t>
    </dgm:pt>
    <dgm:pt modelId="{8221A4D6-C362-41E2-8979-14FD03FD7333}" type="pres">
      <dgm:prSet presAssocID="{90DFC25A-9F3F-4DD5-8B0D-A5805FD1A518}" presName="Name0" presStyleCnt="0">
        <dgm:presLayoutVars>
          <dgm:dir/>
          <dgm:animLvl val="lvl"/>
          <dgm:resizeHandles/>
        </dgm:presLayoutVars>
      </dgm:prSet>
      <dgm:spPr/>
    </dgm:pt>
    <dgm:pt modelId="{62102668-90A6-4145-A368-37CFC3370713}" type="pres">
      <dgm:prSet presAssocID="{973FB881-634A-4E7E-A752-14E3113ABEFA}" presName="linNode" presStyleCnt="0"/>
      <dgm:spPr/>
    </dgm:pt>
    <dgm:pt modelId="{0D4BC79A-6AAC-4F0D-8C60-B00D70E61EB3}" type="pres">
      <dgm:prSet presAssocID="{973FB881-634A-4E7E-A752-14E3113ABEFA}" presName="parentShp" presStyleLbl="node1" presStyleIdx="0" presStyleCnt="2" custLinFactNeighborX="-2242" custLinFactNeighborY="115">
        <dgm:presLayoutVars>
          <dgm:bulletEnabled val="1"/>
        </dgm:presLayoutVars>
      </dgm:prSet>
      <dgm:spPr/>
    </dgm:pt>
    <dgm:pt modelId="{37DA0F30-EA22-4426-AF3D-70D39F870D6A}" type="pres">
      <dgm:prSet presAssocID="{973FB881-634A-4E7E-A752-14E3113ABEFA}" presName="childShp" presStyleLbl="bgAccFollowNode1" presStyleIdx="0" presStyleCnt="2">
        <dgm:presLayoutVars>
          <dgm:bulletEnabled val="1"/>
        </dgm:presLayoutVars>
      </dgm:prSet>
      <dgm:spPr/>
    </dgm:pt>
    <dgm:pt modelId="{A9397D1F-BF8D-4E54-9D5C-A5EFBBC44456}" type="pres">
      <dgm:prSet presAssocID="{ADA44EF2-CE5F-45CD-9EF8-691E50FFD2BB}" presName="spacing" presStyleCnt="0"/>
      <dgm:spPr/>
    </dgm:pt>
    <dgm:pt modelId="{D3D7FED5-F864-4B12-A429-DF716B60BD1A}" type="pres">
      <dgm:prSet presAssocID="{200E1467-1A67-4771-8D15-DAE3633884BA}" presName="linNode" presStyleCnt="0"/>
      <dgm:spPr/>
    </dgm:pt>
    <dgm:pt modelId="{E29C6CF0-5ED5-4186-A4E9-99F3FAE3AF3A}" type="pres">
      <dgm:prSet presAssocID="{200E1467-1A67-4771-8D15-DAE3633884BA}" presName="parentShp" presStyleLbl="node1" presStyleIdx="1" presStyleCnt="2">
        <dgm:presLayoutVars>
          <dgm:bulletEnabled val="1"/>
        </dgm:presLayoutVars>
      </dgm:prSet>
      <dgm:spPr/>
    </dgm:pt>
    <dgm:pt modelId="{6EB91776-422D-42D5-B4DE-FACF796A5F45}" type="pres">
      <dgm:prSet presAssocID="{200E1467-1A67-4771-8D15-DAE3633884BA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78090605-17E5-463B-9778-DEFC74CAA467}" srcId="{200E1467-1A67-4771-8D15-DAE3633884BA}" destId="{C19F50B3-8B1E-4581-BD1E-164B34F15148}" srcOrd="0" destOrd="0" parTransId="{10773729-3511-4624-9BAC-2A5678937D5F}" sibTransId="{543741BF-6B86-4FC7-B34B-FEFAF23B2350}"/>
    <dgm:cxn modelId="{980C1D0B-81AF-46F7-85FC-6038319AA2DC}" type="presOf" srcId="{200E1467-1A67-4771-8D15-DAE3633884BA}" destId="{E29C6CF0-5ED5-4186-A4E9-99F3FAE3AF3A}" srcOrd="0" destOrd="0" presId="urn:microsoft.com/office/officeart/2005/8/layout/vList6"/>
    <dgm:cxn modelId="{281E493B-7CCC-4F3F-AD57-46CA0726D37B}" srcId="{90DFC25A-9F3F-4DD5-8B0D-A5805FD1A518}" destId="{973FB881-634A-4E7E-A752-14E3113ABEFA}" srcOrd="0" destOrd="0" parTransId="{F837E3DF-9BFA-49EC-AF46-89D5471BCE1A}" sibTransId="{ADA44EF2-CE5F-45CD-9EF8-691E50FFD2BB}"/>
    <dgm:cxn modelId="{92E35E5F-6B41-4514-886A-57D6D15D8E17}" type="presOf" srcId="{90DFC25A-9F3F-4DD5-8B0D-A5805FD1A518}" destId="{8221A4D6-C362-41E2-8979-14FD03FD7333}" srcOrd="0" destOrd="0" presId="urn:microsoft.com/office/officeart/2005/8/layout/vList6"/>
    <dgm:cxn modelId="{6B4DFD85-F328-471B-8542-6402A57B6AE1}" srcId="{973FB881-634A-4E7E-A752-14E3113ABEFA}" destId="{DF741860-B6FD-4AF4-843E-57E92F7219F7}" srcOrd="0" destOrd="0" parTransId="{B751366C-ED42-40B3-9553-FE3D141A34B4}" sibTransId="{6A564ACC-ECE4-4B9B-99E5-E0C2A3481B06}"/>
    <dgm:cxn modelId="{F06AC48E-9B28-4644-8363-8BFFF30B4190}" type="presOf" srcId="{DF741860-B6FD-4AF4-843E-57E92F7219F7}" destId="{37DA0F30-EA22-4426-AF3D-70D39F870D6A}" srcOrd="0" destOrd="0" presId="urn:microsoft.com/office/officeart/2005/8/layout/vList6"/>
    <dgm:cxn modelId="{BCB4E69B-7492-4F48-AD37-BA42D4AE7E1B}" type="presOf" srcId="{C19F50B3-8B1E-4581-BD1E-164B34F15148}" destId="{6EB91776-422D-42D5-B4DE-FACF796A5F45}" srcOrd="0" destOrd="0" presId="urn:microsoft.com/office/officeart/2005/8/layout/vList6"/>
    <dgm:cxn modelId="{C9D159D0-5444-49D7-A964-2E34C41F80E1}" srcId="{90DFC25A-9F3F-4DD5-8B0D-A5805FD1A518}" destId="{200E1467-1A67-4771-8D15-DAE3633884BA}" srcOrd="1" destOrd="0" parTransId="{C0AF3C25-786B-4D11-AE5A-45ED3B9B31F9}" sibTransId="{C66D4937-B3B3-4F3F-9D5F-E9F9999AC375}"/>
    <dgm:cxn modelId="{2D77FBDB-52A8-4CEF-90E0-0333640EE4B0}" type="presOf" srcId="{973FB881-634A-4E7E-A752-14E3113ABEFA}" destId="{0D4BC79A-6AAC-4F0D-8C60-B00D70E61EB3}" srcOrd="0" destOrd="0" presId="urn:microsoft.com/office/officeart/2005/8/layout/vList6"/>
    <dgm:cxn modelId="{638DC8F5-151B-4E1B-BE94-10BC201FA6DF}" type="presParOf" srcId="{8221A4D6-C362-41E2-8979-14FD03FD7333}" destId="{62102668-90A6-4145-A368-37CFC3370713}" srcOrd="0" destOrd="0" presId="urn:microsoft.com/office/officeart/2005/8/layout/vList6"/>
    <dgm:cxn modelId="{7342F68B-14A8-4C7D-ACB1-6C26D387B627}" type="presParOf" srcId="{62102668-90A6-4145-A368-37CFC3370713}" destId="{0D4BC79A-6AAC-4F0D-8C60-B00D70E61EB3}" srcOrd="0" destOrd="0" presId="urn:microsoft.com/office/officeart/2005/8/layout/vList6"/>
    <dgm:cxn modelId="{0848B9F8-22E6-47D3-AE9A-EC04E082EDA6}" type="presParOf" srcId="{62102668-90A6-4145-A368-37CFC3370713}" destId="{37DA0F30-EA22-4426-AF3D-70D39F870D6A}" srcOrd="1" destOrd="0" presId="urn:microsoft.com/office/officeart/2005/8/layout/vList6"/>
    <dgm:cxn modelId="{6B266E5E-EC47-424D-8F54-E8B4775E21CB}" type="presParOf" srcId="{8221A4D6-C362-41E2-8979-14FD03FD7333}" destId="{A9397D1F-BF8D-4E54-9D5C-A5EFBBC44456}" srcOrd="1" destOrd="0" presId="urn:microsoft.com/office/officeart/2005/8/layout/vList6"/>
    <dgm:cxn modelId="{9E98AF83-446F-43CB-9225-0FB7808712E6}" type="presParOf" srcId="{8221A4D6-C362-41E2-8979-14FD03FD7333}" destId="{D3D7FED5-F864-4B12-A429-DF716B60BD1A}" srcOrd="2" destOrd="0" presId="urn:microsoft.com/office/officeart/2005/8/layout/vList6"/>
    <dgm:cxn modelId="{D19BC0B7-630B-4A2B-9417-049A83236457}" type="presParOf" srcId="{D3D7FED5-F864-4B12-A429-DF716B60BD1A}" destId="{E29C6CF0-5ED5-4186-A4E9-99F3FAE3AF3A}" srcOrd="0" destOrd="0" presId="urn:microsoft.com/office/officeart/2005/8/layout/vList6"/>
    <dgm:cxn modelId="{9E135E4C-4729-43C7-B7B1-8F0B4DB85628}" type="presParOf" srcId="{D3D7FED5-F864-4B12-A429-DF716B60BD1A}" destId="{6EB91776-422D-42D5-B4DE-FACF796A5F4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DFC25A-9F3F-4DD5-8B0D-A5805FD1A51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73FB881-634A-4E7E-A752-14E3113ABEFA}">
      <dgm:prSet phldrT="[Text]"/>
      <dgm:spPr/>
      <dgm:t>
        <a:bodyPr/>
        <a:lstStyle/>
        <a:p>
          <a:r>
            <a:rPr lang="en-IN" dirty="0"/>
            <a:t>Accuracy</a:t>
          </a:r>
        </a:p>
      </dgm:t>
    </dgm:pt>
    <dgm:pt modelId="{F837E3DF-9BFA-49EC-AF46-89D5471BCE1A}" type="parTrans" cxnId="{281E493B-7CCC-4F3F-AD57-46CA0726D37B}">
      <dgm:prSet/>
      <dgm:spPr/>
      <dgm:t>
        <a:bodyPr/>
        <a:lstStyle/>
        <a:p>
          <a:endParaRPr lang="en-IN"/>
        </a:p>
      </dgm:t>
    </dgm:pt>
    <dgm:pt modelId="{ADA44EF2-CE5F-45CD-9EF8-691E50FFD2BB}" type="sibTrans" cxnId="{281E493B-7CCC-4F3F-AD57-46CA0726D37B}">
      <dgm:prSet/>
      <dgm:spPr/>
      <dgm:t>
        <a:bodyPr/>
        <a:lstStyle/>
        <a:p>
          <a:endParaRPr lang="en-IN"/>
        </a:p>
      </dgm:t>
    </dgm:pt>
    <dgm:pt modelId="{DF741860-B6FD-4AF4-843E-57E92F7219F7}">
      <dgm:prSet phldrT="[Text]"/>
      <dgm:spPr/>
      <dgm:t>
        <a:bodyPr anchor="ctr"/>
        <a:lstStyle/>
        <a:p>
          <a:pPr algn="ctr"/>
          <a:r>
            <a:rPr lang="en-IN" dirty="0"/>
            <a:t>92.66409266409266</a:t>
          </a:r>
        </a:p>
      </dgm:t>
    </dgm:pt>
    <dgm:pt modelId="{B751366C-ED42-40B3-9553-FE3D141A34B4}" type="parTrans" cxnId="{6B4DFD85-F328-471B-8542-6402A57B6AE1}">
      <dgm:prSet/>
      <dgm:spPr/>
      <dgm:t>
        <a:bodyPr/>
        <a:lstStyle/>
        <a:p>
          <a:endParaRPr lang="en-IN"/>
        </a:p>
      </dgm:t>
    </dgm:pt>
    <dgm:pt modelId="{6A564ACC-ECE4-4B9B-99E5-E0C2A3481B06}" type="sibTrans" cxnId="{6B4DFD85-F328-471B-8542-6402A57B6AE1}">
      <dgm:prSet/>
      <dgm:spPr/>
      <dgm:t>
        <a:bodyPr/>
        <a:lstStyle/>
        <a:p>
          <a:endParaRPr lang="en-IN"/>
        </a:p>
      </dgm:t>
    </dgm:pt>
    <dgm:pt modelId="{200E1467-1A67-4771-8D15-DAE3633884BA}">
      <dgm:prSet phldrT="[Text]"/>
      <dgm:spPr/>
      <dgm:t>
        <a:bodyPr/>
        <a:lstStyle/>
        <a:p>
          <a:r>
            <a:rPr lang="en-IN" dirty="0"/>
            <a:t>Processing Time</a:t>
          </a:r>
        </a:p>
      </dgm:t>
    </dgm:pt>
    <dgm:pt modelId="{C0AF3C25-786B-4D11-AE5A-45ED3B9B31F9}" type="parTrans" cxnId="{C9D159D0-5444-49D7-A964-2E34C41F80E1}">
      <dgm:prSet/>
      <dgm:spPr/>
      <dgm:t>
        <a:bodyPr/>
        <a:lstStyle/>
        <a:p>
          <a:endParaRPr lang="en-IN"/>
        </a:p>
      </dgm:t>
    </dgm:pt>
    <dgm:pt modelId="{C66D4937-B3B3-4F3F-9D5F-E9F9999AC375}" type="sibTrans" cxnId="{C9D159D0-5444-49D7-A964-2E34C41F80E1}">
      <dgm:prSet/>
      <dgm:spPr/>
      <dgm:t>
        <a:bodyPr/>
        <a:lstStyle/>
        <a:p>
          <a:endParaRPr lang="en-IN"/>
        </a:p>
      </dgm:t>
    </dgm:pt>
    <dgm:pt modelId="{C19F50B3-8B1E-4581-BD1E-164B34F15148}">
      <dgm:prSet phldrT="[Text]"/>
      <dgm:spPr/>
      <dgm:t>
        <a:bodyPr anchor="ctr"/>
        <a:lstStyle/>
        <a:p>
          <a:pPr algn="ctr"/>
          <a:r>
            <a:rPr lang="en-IN" dirty="0"/>
            <a:t>0.5625</a:t>
          </a:r>
        </a:p>
      </dgm:t>
    </dgm:pt>
    <dgm:pt modelId="{10773729-3511-4624-9BAC-2A5678937D5F}" type="parTrans" cxnId="{78090605-17E5-463B-9778-DEFC74CAA467}">
      <dgm:prSet/>
      <dgm:spPr/>
      <dgm:t>
        <a:bodyPr/>
        <a:lstStyle/>
        <a:p>
          <a:endParaRPr lang="en-IN"/>
        </a:p>
      </dgm:t>
    </dgm:pt>
    <dgm:pt modelId="{543741BF-6B86-4FC7-B34B-FEFAF23B2350}" type="sibTrans" cxnId="{78090605-17E5-463B-9778-DEFC74CAA467}">
      <dgm:prSet/>
      <dgm:spPr/>
      <dgm:t>
        <a:bodyPr/>
        <a:lstStyle/>
        <a:p>
          <a:endParaRPr lang="en-IN"/>
        </a:p>
      </dgm:t>
    </dgm:pt>
    <dgm:pt modelId="{8221A4D6-C362-41E2-8979-14FD03FD7333}" type="pres">
      <dgm:prSet presAssocID="{90DFC25A-9F3F-4DD5-8B0D-A5805FD1A518}" presName="Name0" presStyleCnt="0">
        <dgm:presLayoutVars>
          <dgm:dir/>
          <dgm:animLvl val="lvl"/>
          <dgm:resizeHandles/>
        </dgm:presLayoutVars>
      </dgm:prSet>
      <dgm:spPr/>
    </dgm:pt>
    <dgm:pt modelId="{62102668-90A6-4145-A368-37CFC3370713}" type="pres">
      <dgm:prSet presAssocID="{973FB881-634A-4E7E-A752-14E3113ABEFA}" presName="linNode" presStyleCnt="0"/>
      <dgm:spPr/>
    </dgm:pt>
    <dgm:pt modelId="{0D4BC79A-6AAC-4F0D-8C60-B00D70E61EB3}" type="pres">
      <dgm:prSet presAssocID="{973FB881-634A-4E7E-A752-14E3113ABEFA}" presName="parentShp" presStyleLbl="node1" presStyleIdx="0" presStyleCnt="2" custLinFactNeighborX="-2242" custLinFactNeighborY="115">
        <dgm:presLayoutVars>
          <dgm:bulletEnabled val="1"/>
        </dgm:presLayoutVars>
      </dgm:prSet>
      <dgm:spPr/>
    </dgm:pt>
    <dgm:pt modelId="{37DA0F30-EA22-4426-AF3D-70D39F870D6A}" type="pres">
      <dgm:prSet presAssocID="{973FB881-634A-4E7E-A752-14E3113ABEFA}" presName="childShp" presStyleLbl="bgAccFollowNode1" presStyleIdx="0" presStyleCnt="2">
        <dgm:presLayoutVars>
          <dgm:bulletEnabled val="1"/>
        </dgm:presLayoutVars>
      </dgm:prSet>
      <dgm:spPr/>
    </dgm:pt>
    <dgm:pt modelId="{A9397D1F-BF8D-4E54-9D5C-A5EFBBC44456}" type="pres">
      <dgm:prSet presAssocID="{ADA44EF2-CE5F-45CD-9EF8-691E50FFD2BB}" presName="spacing" presStyleCnt="0"/>
      <dgm:spPr/>
    </dgm:pt>
    <dgm:pt modelId="{D3D7FED5-F864-4B12-A429-DF716B60BD1A}" type="pres">
      <dgm:prSet presAssocID="{200E1467-1A67-4771-8D15-DAE3633884BA}" presName="linNode" presStyleCnt="0"/>
      <dgm:spPr/>
    </dgm:pt>
    <dgm:pt modelId="{E29C6CF0-5ED5-4186-A4E9-99F3FAE3AF3A}" type="pres">
      <dgm:prSet presAssocID="{200E1467-1A67-4771-8D15-DAE3633884BA}" presName="parentShp" presStyleLbl="node1" presStyleIdx="1" presStyleCnt="2">
        <dgm:presLayoutVars>
          <dgm:bulletEnabled val="1"/>
        </dgm:presLayoutVars>
      </dgm:prSet>
      <dgm:spPr/>
    </dgm:pt>
    <dgm:pt modelId="{6EB91776-422D-42D5-B4DE-FACF796A5F45}" type="pres">
      <dgm:prSet presAssocID="{200E1467-1A67-4771-8D15-DAE3633884BA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78090605-17E5-463B-9778-DEFC74CAA467}" srcId="{200E1467-1A67-4771-8D15-DAE3633884BA}" destId="{C19F50B3-8B1E-4581-BD1E-164B34F15148}" srcOrd="0" destOrd="0" parTransId="{10773729-3511-4624-9BAC-2A5678937D5F}" sibTransId="{543741BF-6B86-4FC7-B34B-FEFAF23B2350}"/>
    <dgm:cxn modelId="{980C1D0B-81AF-46F7-85FC-6038319AA2DC}" type="presOf" srcId="{200E1467-1A67-4771-8D15-DAE3633884BA}" destId="{E29C6CF0-5ED5-4186-A4E9-99F3FAE3AF3A}" srcOrd="0" destOrd="0" presId="urn:microsoft.com/office/officeart/2005/8/layout/vList6"/>
    <dgm:cxn modelId="{281E493B-7CCC-4F3F-AD57-46CA0726D37B}" srcId="{90DFC25A-9F3F-4DD5-8B0D-A5805FD1A518}" destId="{973FB881-634A-4E7E-A752-14E3113ABEFA}" srcOrd="0" destOrd="0" parTransId="{F837E3DF-9BFA-49EC-AF46-89D5471BCE1A}" sibTransId="{ADA44EF2-CE5F-45CD-9EF8-691E50FFD2BB}"/>
    <dgm:cxn modelId="{92E35E5F-6B41-4514-886A-57D6D15D8E17}" type="presOf" srcId="{90DFC25A-9F3F-4DD5-8B0D-A5805FD1A518}" destId="{8221A4D6-C362-41E2-8979-14FD03FD7333}" srcOrd="0" destOrd="0" presId="urn:microsoft.com/office/officeart/2005/8/layout/vList6"/>
    <dgm:cxn modelId="{6B4DFD85-F328-471B-8542-6402A57B6AE1}" srcId="{973FB881-634A-4E7E-A752-14E3113ABEFA}" destId="{DF741860-B6FD-4AF4-843E-57E92F7219F7}" srcOrd="0" destOrd="0" parTransId="{B751366C-ED42-40B3-9553-FE3D141A34B4}" sibTransId="{6A564ACC-ECE4-4B9B-99E5-E0C2A3481B06}"/>
    <dgm:cxn modelId="{F06AC48E-9B28-4644-8363-8BFFF30B4190}" type="presOf" srcId="{DF741860-B6FD-4AF4-843E-57E92F7219F7}" destId="{37DA0F30-EA22-4426-AF3D-70D39F870D6A}" srcOrd="0" destOrd="0" presId="urn:microsoft.com/office/officeart/2005/8/layout/vList6"/>
    <dgm:cxn modelId="{BCB4E69B-7492-4F48-AD37-BA42D4AE7E1B}" type="presOf" srcId="{C19F50B3-8B1E-4581-BD1E-164B34F15148}" destId="{6EB91776-422D-42D5-B4DE-FACF796A5F45}" srcOrd="0" destOrd="0" presId="urn:microsoft.com/office/officeart/2005/8/layout/vList6"/>
    <dgm:cxn modelId="{C9D159D0-5444-49D7-A964-2E34C41F80E1}" srcId="{90DFC25A-9F3F-4DD5-8B0D-A5805FD1A518}" destId="{200E1467-1A67-4771-8D15-DAE3633884BA}" srcOrd="1" destOrd="0" parTransId="{C0AF3C25-786B-4D11-AE5A-45ED3B9B31F9}" sibTransId="{C66D4937-B3B3-4F3F-9D5F-E9F9999AC375}"/>
    <dgm:cxn modelId="{2D77FBDB-52A8-4CEF-90E0-0333640EE4B0}" type="presOf" srcId="{973FB881-634A-4E7E-A752-14E3113ABEFA}" destId="{0D4BC79A-6AAC-4F0D-8C60-B00D70E61EB3}" srcOrd="0" destOrd="0" presId="urn:microsoft.com/office/officeart/2005/8/layout/vList6"/>
    <dgm:cxn modelId="{638DC8F5-151B-4E1B-BE94-10BC201FA6DF}" type="presParOf" srcId="{8221A4D6-C362-41E2-8979-14FD03FD7333}" destId="{62102668-90A6-4145-A368-37CFC3370713}" srcOrd="0" destOrd="0" presId="urn:microsoft.com/office/officeart/2005/8/layout/vList6"/>
    <dgm:cxn modelId="{7342F68B-14A8-4C7D-ACB1-6C26D387B627}" type="presParOf" srcId="{62102668-90A6-4145-A368-37CFC3370713}" destId="{0D4BC79A-6AAC-4F0D-8C60-B00D70E61EB3}" srcOrd="0" destOrd="0" presId="urn:microsoft.com/office/officeart/2005/8/layout/vList6"/>
    <dgm:cxn modelId="{0848B9F8-22E6-47D3-AE9A-EC04E082EDA6}" type="presParOf" srcId="{62102668-90A6-4145-A368-37CFC3370713}" destId="{37DA0F30-EA22-4426-AF3D-70D39F870D6A}" srcOrd="1" destOrd="0" presId="urn:microsoft.com/office/officeart/2005/8/layout/vList6"/>
    <dgm:cxn modelId="{6B266E5E-EC47-424D-8F54-E8B4775E21CB}" type="presParOf" srcId="{8221A4D6-C362-41E2-8979-14FD03FD7333}" destId="{A9397D1F-BF8D-4E54-9D5C-A5EFBBC44456}" srcOrd="1" destOrd="0" presId="urn:microsoft.com/office/officeart/2005/8/layout/vList6"/>
    <dgm:cxn modelId="{9E98AF83-446F-43CB-9225-0FB7808712E6}" type="presParOf" srcId="{8221A4D6-C362-41E2-8979-14FD03FD7333}" destId="{D3D7FED5-F864-4B12-A429-DF716B60BD1A}" srcOrd="2" destOrd="0" presId="urn:microsoft.com/office/officeart/2005/8/layout/vList6"/>
    <dgm:cxn modelId="{D19BC0B7-630B-4A2B-9417-049A83236457}" type="presParOf" srcId="{D3D7FED5-F864-4B12-A429-DF716B60BD1A}" destId="{E29C6CF0-5ED5-4186-A4E9-99F3FAE3AF3A}" srcOrd="0" destOrd="0" presId="urn:microsoft.com/office/officeart/2005/8/layout/vList6"/>
    <dgm:cxn modelId="{9E135E4C-4729-43C7-B7B1-8F0B4DB85628}" type="presParOf" srcId="{D3D7FED5-F864-4B12-A429-DF716B60BD1A}" destId="{6EB91776-422D-42D5-B4DE-FACF796A5F4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DFC25A-9F3F-4DD5-8B0D-A5805FD1A51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73FB881-634A-4E7E-A752-14E3113ABEFA}">
      <dgm:prSet phldrT="[Text]"/>
      <dgm:spPr/>
      <dgm:t>
        <a:bodyPr/>
        <a:lstStyle/>
        <a:p>
          <a:r>
            <a:rPr lang="en-IN" dirty="0"/>
            <a:t>Accuracy</a:t>
          </a:r>
        </a:p>
      </dgm:t>
    </dgm:pt>
    <dgm:pt modelId="{F837E3DF-9BFA-49EC-AF46-89D5471BCE1A}" type="parTrans" cxnId="{281E493B-7CCC-4F3F-AD57-46CA0726D37B}">
      <dgm:prSet/>
      <dgm:spPr/>
      <dgm:t>
        <a:bodyPr/>
        <a:lstStyle/>
        <a:p>
          <a:endParaRPr lang="en-IN"/>
        </a:p>
      </dgm:t>
    </dgm:pt>
    <dgm:pt modelId="{ADA44EF2-CE5F-45CD-9EF8-691E50FFD2BB}" type="sibTrans" cxnId="{281E493B-7CCC-4F3F-AD57-46CA0726D37B}">
      <dgm:prSet/>
      <dgm:spPr/>
      <dgm:t>
        <a:bodyPr/>
        <a:lstStyle/>
        <a:p>
          <a:endParaRPr lang="en-IN"/>
        </a:p>
      </dgm:t>
    </dgm:pt>
    <dgm:pt modelId="{DF741860-B6FD-4AF4-843E-57E92F7219F7}">
      <dgm:prSet phldrT="[Text]"/>
      <dgm:spPr/>
      <dgm:t>
        <a:bodyPr anchor="ctr"/>
        <a:lstStyle/>
        <a:p>
          <a:pPr algn="ctr"/>
          <a:r>
            <a:rPr lang="en-IN" dirty="0"/>
            <a:t>91.11969111969111</a:t>
          </a:r>
        </a:p>
      </dgm:t>
    </dgm:pt>
    <dgm:pt modelId="{B751366C-ED42-40B3-9553-FE3D141A34B4}" type="parTrans" cxnId="{6B4DFD85-F328-471B-8542-6402A57B6AE1}">
      <dgm:prSet/>
      <dgm:spPr/>
      <dgm:t>
        <a:bodyPr/>
        <a:lstStyle/>
        <a:p>
          <a:endParaRPr lang="en-IN"/>
        </a:p>
      </dgm:t>
    </dgm:pt>
    <dgm:pt modelId="{6A564ACC-ECE4-4B9B-99E5-E0C2A3481B06}" type="sibTrans" cxnId="{6B4DFD85-F328-471B-8542-6402A57B6AE1}">
      <dgm:prSet/>
      <dgm:spPr/>
      <dgm:t>
        <a:bodyPr/>
        <a:lstStyle/>
        <a:p>
          <a:endParaRPr lang="en-IN"/>
        </a:p>
      </dgm:t>
    </dgm:pt>
    <dgm:pt modelId="{200E1467-1A67-4771-8D15-DAE3633884BA}">
      <dgm:prSet phldrT="[Text]"/>
      <dgm:spPr/>
      <dgm:t>
        <a:bodyPr/>
        <a:lstStyle/>
        <a:p>
          <a:r>
            <a:rPr lang="en-IN" dirty="0"/>
            <a:t>Processing Time</a:t>
          </a:r>
        </a:p>
      </dgm:t>
    </dgm:pt>
    <dgm:pt modelId="{C0AF3C25-786B-4D11-AE5A-45ED3B9B31F9}" type="parTrans" cxnId="{C9D159D0-5444-49D7-A964-2E34C41F80E1}">
      <dgm:prSet/>
      <dgm:spPr/>
      <dgm:t>
        <a:bodyPr/>
        <a:lstStyle/>
        <a:p>
          <a:endParaRPr lang="en-IN"/>
        </a:p>
      </dgm:t>
    </dgm:pt>
    <dgm:pt modelId="{C66D4937-B3B3-4F3F-9D5F-E9F9999AC375}" type="sibTrans" cxnId="{C9D159D0-5444-49D7-A964-2E34C41F80E1}">
      <dgm:prSet/>
      <dgm:spPr/>
      <dgm:t>
        <a:bodyPr/>
        <a:lstStyle/>
        <a:p>
          <a:endParaRPr lang="en-IN"/>
        </a:p>
      </dgm:t>
    </dgm:pt>
    <dgm:pt modelId="{C19F50B3-8B1E-4581-BD1E-164B34F15148}">
      <dgm:prSet phldrT="[Text]"/>
      <dgm:spPr/>
      <dgm:t>
        <a:bodyPr anchor="ctr"/>
        <a:lstStyle/>
        <a:p>
          <a:pPr algn="ctr"/>
          <a:r>
            <a:rPr lang="en-IN" dirty="0"/>
            <a:t>221.515625</a:t>
          </a:r>
        </a:p>
      </dgm:t>
    </dgm:pt>
    <dgm:pt modelId="{10773729-3511-4624-9BAC-2A5678937D5F}" type="parTrans" cxnId="{78090605-17E5-463B-9778-DEFC74CAA467}">
      <dgm:prSet/>
      <dgm:spPr/>
      <dgm:t>
        <a:bodyPr/>
        <a:lstStyle/>
        <a:p>
          <a:endParaRPr lang="en-IN"/>
        </a:p>
      </dgm:t>
    </dgm:pt>
    <dgm:pt modelId="{543741BF-6B86-4FC7-B34B-FEFAF23B2350}" type="sibTrans" cxnId="{78090605-17E5-463B-9778-DEFC74CAA467}">
      <dgm:prSet/>
      <dgm:spPr/>
      <dgm:t>
        <a:bodyPr/>
        <a:lstStyle/>
        <a:p>
          <a:endParaRPr lang="en-IN"/>
        </a:p>
      </dgm:t>
    </dgm:pt>
    <dgm:pt modelId="{8221A4D6-C362-41E2-8979-14FD03FD7333}" type="pres">
      <dgm:prSet presAssocID="{90DFC25A-9F3F-4DD5-8B0D-A5805FD1A518}" presName="Name0" presStyleCnt="0">
        <dgm:presLayoutVars>
          <dgm:dir/>
          <dgm:animLvl val="lvl"/>
          <dgm:resizeHandles/>
        </dgm:presLayoutVars>
      </dgm:prSet>
      <dgm:spPr/>
    </dgm:pt>
    <dgm:pt modelId="{62102668-90A6-4145-A368-37CFC3370713}" type="pres">
      <dgm:prSet presAssocID="{973FB881-634A-4E7E-A752-14E3113ABEFA}" presName="linNode" presStyleCnt="0"/>
      <dgm:spPr/>
    </dgm:pt>
    <dgm:pt modelId="{0D4BC79A-6AAC-4F0D-8C60-B00D70E61EB3}" type="pres">
      <dgm:prSet presAssocID="{973FB881-634A-4E7E-A752-14E3113ABEFA}" presName="parentShp" presStyleLbl="node1" presStyleIdx="0" presStyleCnt="2" custLinFactNeighborX="-2242" custLinFactNeighborY="115">
        <dgm:presLayoutVars>
          <dgm:bulletEnabled val="1"/>
        </dgm:presLayoutVars>
      </dgm:prSet>
      <dgm:spPr/>
    </dgm:pt>
    <dgm:pt modelId="{37DA0F30-EA22-4426-AF3D-70D39F870D6A}" type="pres">
      <dgm:prSet presAssocID="{973FB881-634A-4E7E-A752-14E3113ABEFA}" presName="childShp" presStyleLbl="bgAccFollowNode1" presStyleIdx="0" presStyleCnt="2">
        <dgm:presLayoutVars>
          <dgm:bulletEnabled val="1"/>
        </dgm:presLayoutVars>
      </dgm:prSet>
      <dgm:spPr/>
    </dgm:pt>
    <dgm:pt modelId="{A9397D1F-BF8D-4E54-9D5C-A5EFBBC44456}" type="pres">
      <dgm:prSet presAssocID="{ADA44EF2-CE5F-45CD-9EF8-691E50FFD2BB}" presName="spacing" presStyleCnt="0"/>
      <dgm:spPr/>
    </dgm:pt>
    <dgm:pt modelId="{D3D7FED5-F864-4B12-A429-DF716B60BD1A}" type="pres">
      <dgm:prSet presAssocID="{200E1467-1A67-4771-8D15-DAE3633884BA}" presName="linNode" presStyleCnt="0"/>
      <dgm:spPr/>
    </dgm:pt>
    <dgm:pt modelId="{E29C6CF0-5ED5-4186-A4E9-99F3FAE3AF3A}" type="pres">
      <dgm:prSet presAssocID="{200E1467-1A67-4771-8D15-DAE3633884BA}" presName="parentShp" presStyleLbl="node1" presStyleIdx="1" presStyleCnt="2">
        <dgm:presLayoutVars>
          <dgm:bulletEnabled val="1"/>
        </dgm:presLayoutVars>
      </dgm:prSet>
      <dgm:spPr/>
    </dgm:pt>
    <dgm:pt modelId="{6EB91776-422D-42D5-B4DE-FACF796A5F45}" type="pres">
      <dgm:prSet presAssocID="{200E1467-1A67-4771-8D15-DAE3633884BA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78090605-17E5-463B-9778-DEFC74CAA467}" srcId="{200E1467-1A67-4771-8D15-DAE3633884BA}" destId="{C19F50B3-8B1E-4581-BD1E-164B34F15148}" srcOrd="0" destOrd="0" parTransId="{10773729-3511-4624-9BAC-2A5678937D5F}" sibTransId="{543741BF-6B86-4FC7-B34B-FEFAF23B2350}"/>
    <dgm:cxn modelId="{980C1D0B-81AF-46F7-85FC-6038319AA2DC}" type="presOf" srcId="{200E1467-1A67-4771-8D15-DAE3633884BA}" destId="{E29C6CF0-5ED5-4186-A4E9-99F3FAE3AF3A}" srcOrd="0" destOrd="0" presId="urn:microsoft.com/office/officeart/2005/8/layout/vList6"/>
    <dgm:cxn modelId="{281E493B-7CCC-4F3F-AD57-46CA0726D37B}" srcId="{90DFC25A-9F3F-4DD5-8B0D-A5805FD1A518}" destId="{973FB881-634A-4E7E-A752-14E3113ABEFA}" srcOrd="0" destOrd="0" parTransId="{F837E3DF-9BFA-49EC-AF46-89D5471BCE1A}" sibTransId="{ADA44EF2-CE5F-45CD-9EF8-691E50FFD2BB}"/>
    <dgm:cxn modelId="{92E35E5F-6B41-4514-886A-57D6D15D8E17}" type="presOf" srcId="{90DFC25A-9F3F-4DD5-8B0D-A5805FD1A518}" destId="{8221A4D6-C362-41E2-8979-14FD03FD7333}" srcOrd="0" destOrd="0" presId="urn:microsoft.com/office/officeart/2005/8/layout/vList6"/>
    <dgm:cxn modelId="{6B4DFD85-F328-471B-8542-6402A57B6AE1}" srcId="{973FB881-634A-4E7E-A752-14E3113ABEFA}" destId="{DF741860-B6FD-4AF4-843E-57E92F7219F7}" srcOrd="0" destOrd="0" parTransId="{B751366C-ED42-40B3-9553-FE3D141A34B4}" sibTransId="{6A564ACC-ECE4-4B9B-99E5-E0C2A3481B06}"/>
    <dgm:cxn modelId="{F06AC48E-9B28-4644-8363-8BFFF30B4190}" type="presOf" srcId="{DF741860-B6FD-4AF4-843E-57E92F7219F7}" destId="{37DA0F30-EA22-4426-AF3D-70D39F870D6A}" srcOrd="0" destOrd="0" presId="urn:microsoft.com/office/officeart/2005/8/layout/vList6"/>
    <dgm:cxn modelId="{BCB4E69B-7492-4F48-AD37-BA42D4AE7E1B}" type="presOf" srcId="{C19F50B3-8B1E-4581-BD1E-164B34F15148}" destId="{6EB91776-422D-42D5-B4DE-FACF796A5F45}" srcOrd="0" destOrd="0" presId="urn:microsoft.com/office/officeart/2005/8/layout/vList6"/>
    <dgm:cxn modelId="{C9D159D0-5444-49D7-A964-2E34C41F80E1}" srcId="{90DFC25A-9F3F-4DD5-8B0D-A5805FD1A518}" destId="{200E1467-1A67-4771-8D15-DAE3633884BA}" srcOrd="1" destOrd="0" parTransId="{C0AF3C25-786B-4D11-AE5A-45ED3B9B31F9}" sibTransId="{C66D4937-B3B3-4F3F-9D5F-E9F9999AC375}"/>
    <dgm:cxn modelId="{2D77FBDB-52A8-4CEF-90E0-0333640EE4B0}" type="presOf" srcId="{973FB881-634A-4E7E-A752-14E3113ABEFA}" destId="{0D4BC79A-6AAC-4F0D-8C60-B00D70E61EB3}" srcOrd="0" destOrd="0" presId="urn:microsoft.com/office/officeart/2005/8/layout/vList6"/>
    <dgm:cxn modelId="{638DC8F5-151B-4E1B-BE94-10BC201FA6DF}" type="presParOf" srcId="{8221A4D6-C362-41E2-8979-14FD03FD7333}" destId="{62102668-90A6-4145-A368-37CFC3370713}" srcOrd="0" destOrd="0" presId="urn:microsoft.com/office/officeart/2005/8/layout/vList6"/>
    <dgm:cxn modelId="{7342F68B-14A8-4C7D-ACB1-6C26D387B627}" type="presParOf" srcId="{62102668-90A6-4145-A368-37CFC3370713}" destId="{0D4BC79A-6AAC-4F0D-8C60-B00D70E61EB3}" srcOrd="0" destOrd="0" presId="urn:microsoft.com/office/officeart/2005/8/layout/vList6"/>
    <dgm:cxn modelId="{0848B9F8-22E6-47D3-AE9A-EC04E082EDA6}" type="presParOf" srcId="{62102668-90A6-4145-A368-37CFC3370713}" destId="{37DA0F30-EA22-4426-AF3D-70D39F870D6A}" srcOrd="1" destOrd="0" presId="urn:microsoft.com/office/officeart/2005/8/layout/vList6"/>
    <dgm:cxn modelId="{6B266E5E-EC47-424D-8F54-E8B4775E21CB}" type="presParOf" srcId="{8221A4D6-C362-41E2-8979-14FD03FD7333}" destId="{A9397D1F-BF8D-4E54-9D5C-A5EFBBC44456}" srcOrd="1" destOrd="0" presId="urn:microsoft.com/office/officeart/2005/8/layout/vList6"/>
    <dgm:cxn modelId="{9E98AF83-446F-43CB-9225-0FB7808712E6}" type="presParOf" srcId="{8221A4D6-C362-41E2-8979-14FD03FD7333}" destId="{D3D7FED5-F864-4B12-A429-DF716B60BD1A}" srcOrd="2" destOrd="0" presId="urn:microsoft.com/office/officeart/2005/8/layout/vList6"/>
    <dgm:cxn modelId="{D19BC0B7-630B-4A2B-9417-049A83236457}" type="presParOf" srcId="{D3D7FED5-F864-4B12-A429-DF716B60BD1A}" destId="{E29C6CF0-5ED5-4186-A4E9-99F3FAE3AF3A}" srcOrd="0" destOrd="0" presId="urn:microsoft.com/office/officeart/2005/8/layout/vList6"/>
    <dgm:cxn modelId="{9E135E4C-4729-43C7-B7B1-8F0B4DB85628}" type="presParOf" srcId="{D3D7FED5-F864-4B12-A429-DF716B60BD1A}" destId="{6EB91776-422D-42D5-B4DE-FACF796A5F4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DFC25A-9F3F-4DD5-8B0D-A5805FD1A51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73FB881-634A-4E7E-A752-14E3113ABEFA}">
      <dgm:prSet phldrT="[Text]"/>
      <dgm:spPr/>
      <dgm:t>
        <a:bodyPr/>
        <a:lstStyle/>
        <a:p>
          <a:r>
            <a:rPr lang="en-IN" dirty="0"/>
            <a:t>Accuracy</a:t>
          </a:r>
        </a:p>
      </dgm:t>
    </dgm:pt>
    <dgm:pt modelId="{F837E3DF-9BFA-49EC-AF46-89D5471BCE1A}" type="parTrans" cxnId="{281E493B-7CCC-4F3F-AD57-46CA0726D37B}">
      <dgm:prSet/>
      <dgm:spPr/>
      <dgm:t>
        <a:bodyPr/>
        <a:lstStyle/>
        <a:p>
          <a:endParaRPr lang="en-IN"/>
        </a:p>
      </dgm:t>
    </dgm:pt>
    <dgm:pt modelId="{ADA44EF2-CE5F-45CD-9EF8-691E50FFD2BB}" type="sibTrans" cxnId="{281E493B-7CCC-4F3F-AD57-46CA0726D37B}">
      <dgm:prSet/>
      <dgm:spPr/>
      <dgm:t>
        <a:bodyPr/>
        <a:lstStyle/>
        <a:p>
          <a:endParaRPr lang="en-IN"/>
        </a:p>
      </dgm:t>
    </dgm:pt>
    <dgm:pt modelId="{DF741860-B6FD-4AF4-843E-57E92F7219F7}">
      <dgm:prSet phldrT="[Text]"/>
      <dgm:spPr/>
      <dgm:t>
        <a:bodyPr anchor="ctr"/>
        <a:lstStyle/>
        <a:p>
          <a:pPr algn="ctr"/>
          <a:r>
            <a:rPr lang="en-IN" dirty="0"/>
            <a:t>76.44787644787645</a:t>
          </a:r>
        </a:p>
      </dgm:t>
    </dgm:pt>
    <dgm:pt modelId="{B751366C-ED42-40B3-9553-FE3D141A34B4}" type="parTrans" cxnId="{6B4DFD85-F328-471B-8542-6402A57B6AE1}">
      <dgm:prSet/>
      <dgm:spPr/>
      <dgm:t>
        <a:bodyPr/>
        <a:lstStyle/>
        <a:p>
          <a:endParaRPr lang="en-IN"/>
        </a:p>
      </dgm:t>
    </dgm:pt>
    <dgm:pt modelId="{6A564ACC-ECE4-4B9B-99E5-E0C2A3481B06}" type="sibTrans" cxnId="{6B4DFD85-F328-471B-8542-6402A57B6AE1}">
      <dgm:prSet/>
      <dgm:spPr/>
      <dgm:t>
        <a:bodyPr/>
        <a:lstStyle/>
        <a:p>
          <a:endParaRPr lang="en-IN"/>
        </a:p>
      </dgm:t>
    </dgm:pt>
    <dgm:pt modelId="{200E1467-1A67-4771-8D15-DAE3633884BA}">
      <dgm:prSet phldrT="[Text]"/>
      <dgm:spPr/>
      <dgm:t>
        <a:bodyPr/>
        <a:lstStyle/>
        <a:p>
          <a:r>
            <a:rPr lang="en-IN" dirty="0"/>
            <a:t>Processing Time</a:t>
          </a:r>
        </a:p>
      </dgm:t>
    </dgm:pt>
    <dgm:pt modelId="{C0AF3C25-786B-4D11-AE5A-45ED3B9B31F9}" type="parTrans" cxnId="{C9D159D0-5444-49D7-A964-2E34C41F80E1}">
      <dgm:prSet/>
      <dgm:spPr/>
      <dgm:t>
        <a:bodyPr/>
        <a:lstStyle/>
        <a:p>
          <a:endParaRPr lang="en-IN"/>
        </a:p>
      </dgm:t>
    </dgm:pt>
    <dgm:pt modelId="{C66D4937-B3B3-4F3F-9D5F-E9F9999AC375}" type="sibTrans" cxnId="{C9D159D0-5444-49D7-A964-2E34C41F80E1}">
      <dgm:prSet/>
      <dgm:spPr/>
      <dgm:t>
        <a:bodyPr/>
        <a:lstStyle/>
        <a:p>
          <a:endParaRPr lang="en-IN"/>
        </a:p>
      </dgm:t>
    </dgm:pt>
    <dgm:pt modelId="{C19F50B3-8B1E-4581-BD1E-164B34F15148}">
      <dgm:prSet phldrT="[Text]"/>
      <dgm:spPr/>
      <dgm:t>
        <a:bodyPr anchor="ctr"/>
        <a:lstStyle/>
        <a:p>
          <a:pPr algn="ctr"/>
          <a:r>
            <a:rPr lang="en-IN" dirty="0"/>
            <a:t>0.09375</a:t>
          </a:r>
        </a:p>
      </dgm:t>
    </dgm:pt>
    <dgm:pt modelId="{10773729-3511-4624-9BAC-2A5678937D5F}" type="parTrans" cxnId="{78090605-17E5-463B-9778-DEFC74CAA467}">
      <dgm:prSet/>
      <dgm:spPr/>
      <dgm:t>
        <a:bodyPr/>
        <a:lstStyle/>
        <a:p>
          <a:endParaRPr lang="en-IN"/>
        </a:p>
      </dgm:t>
    </dgm:pt>
    <dgm:pt modelId="{543741BF-6B86-4FC7-B34B-FEFAF23B2350}" type="sibTrans" cxnId="{78090605-17E5-463B-9778-DEFC74CAA467}">
      <dgm:prSet/>
      <dgm:spPr/>
      <dgm:t>
        <a:bodyPr/>
        <a:lstStyle/>
        <a:p>
          <a:endParaRPr lang="en-IN"/>
        </a:p>
      </dgm:t>
    </dgm:pt>
    <dgm:pt modelId="{8221A4D6-C362-41E2-8979-14FD03FD7333}" type="pres">
      <dgm:prSet presAssocID="{90DFC25A-9F3F-4DD5-8B0D-A5805FD1A518}" presName="Name0" presStyleCnt="0">
        <dgm:presLayoutVars>
          <dgm:dir/>
          <dgm:animLvl val="lvl"/>
          <dgm:resizeHandles/>
        </dgm:presLayoutVars>
      </dgm:prSet>
      <dgm:spPr/>
    </dgm:pt>
    <dgm:pt modelId="{62102668-90A6-4145-A368-37CFC3370713}" type="pres">
      <dgm:prSet presAssocID="{973FB881-634A-4E7E-A752-14E3113ABEFA}" presName="linNode" presStyleCnt="0"/>
      <dgm:spPr/>
    </dgm:pt>
    <dgm:pt modelId="{0D4BC79A-6AAC-4F0D-8C60-B00D70E61EB3}" type="pres">
      <dgm:prSet presAssocID="{973FB881-634A-4E7E-A752-14E3113ABEFA}" presName="parentShp" presStyleLbl="node1" presStyleIdx="0" presStyleCnt="2" custLinFactNeighborX="-2242" custLinFactNeighborY="115">
        <dgm:presLayoutVars>
          <dgm:bulletEnabled val="1"/>
        </dgm:presLayoutVars>
      </dgm:prSet>
      <dgm:spPr/>
    </dgm:pt>
    <dgm:pt modelId="{37DA0F30-EA22-4426-AF3D-70D39F870D6A}" type="pres">
      <dgm:prSet presAssocID="{973FB881-634A-4E7E-A752-14E3113ABEFA}" presName="childShp" presStyleLbl="bgAccFollowNode1" presStyleIdx="0" presStyleCnt="2">
        <dgm:presLayoutVars>
          <dgm:bulletEnabled val="1"/>
        </dgm:presLayoutVars>
      </dgm:prSet>
      <dgm:spPr/>
    </dgm:pt>
    <dgm:pt modelId="{A9397D1F-BF8D-4E54-9D5C-A5EFBBC44456}" type="pres">
      <dgm:prSet presAssocID="{ADA44EF2-CE5F-45CD-9EF8-691E50FFD2BB}" presName="spacing" presStyleCnt="0"/>
      <dgm:spPr/>
    </dgm:pt>
    <dgm:pt modelId="{D3D7FED5-F864-4B12-A429-DF716B60BD1A}" type="pres">
      <dgm:prSet presAssocID="{200E1467-1A67-4771-8D15-DAE3633884BA}" presName="linNode" presStyleCnt="0"/>
      <dgm:spPr/>
    </dgm:pt>
    <dgm:pt modelId="{E29C6CF0-5ED5-4186-A4E9-99F3FAE3AF3A}" type="pres">
      <dgm:prSet presAssocID="{200E1467-1A67-4771-8D15-DAE3633884BA}" presName="parentShp" presStyleLbl="node1" presStyleIdx="1" presStyleCnt="2">
        <dgm:presLayoutVars>
          <dgm:bulletEnabled val="1"/>
        </dgm:presLayoutVars>
      </dgm:prSet>
      <dgm:spPr/>
    </dgm:pt>
    <dgm:pt modelId="{6EB91776-422D-42D5-B4DE-FACF796A5F45}" type="pres">
      <dgm:prSet presAssocID="{200E1467-1A67-4771-8D15-DAE3633884BA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78090605-17E5-463B-9778-DEFC74CAA467}" srcId="{200E1467-1A67-4771-8D15-DAE3633884BA}" destId="{C19F50B3-8B1E-4581-BD1E-164B34F15148}" srcOrd="0" destOrd="0" parTransId="{10773729-3511-4624-9BAC-2A5678937D5F}" sibTransId="{543741BF-6B86-4FC7-B34B-FEFAF23B2350}"/>
    <dgm:cxn modelId="{980C1D0B-81AF-46F7-85FC-6038319AA2DC}" type="presOf" srcId="{200E1467-1A67-4771-8D15-DAE3633884BA}" destId="{E29C6CF0-5ED5-4186-A4E9-99F3FAE3AF3A}" srcOrd="0" destOrd="0" presId="urn:microsoft.com/office/officeart/2005/8/layout/vList6"/>
    <dgm:cxn modelId="{281E493B-7CCC-4F3F-AD57-46CA0726D37B}" srcId="{90DFC25A-9F3F-4DD5-8B0D-A5805FD1A518}" destId="{973FB881-634A-4E7E-A752-14E3113ABEFA}" srcOrd="0" destOrd="0" parTransId="{F837E3DF-9BFA-49EC-AF46-89D5471BCE1A}" sibTransId="{ADA44EF2-CE5F-45CD-9EF8-691E50FFD2BB}"/>
    <dgm:cxn modelId="{92E35E5F-6B41-4514-886A-57D6D15D8E17}" type="presOf" srcId="{90DFC25A-9F3F-4DD5-8B0D-A5805FD1A518}" destId="{8221A4D6-C362-41E2-8979-14FD03FD7333}" srcOrd="0" destOrd="0" presId="urn:microsoft.com/office/officeart/2005/8/layout/vList6"/>
    <dgm:cxn modelId="{6B4DFD85-F328-471B-8542-6402A57B6AE1}" srcId="{973FB881-634A-4E7E-A752-14E3113ABEFA}" destId="{DF741860-B6FD-4AF4-843E-57E92F7219F7}" srcOrd="0" destOrd="0" parTransId="{B751366C-ED42-40B3-9553-FE3D141A34B4}" sibTransId="{6A564ACC-ECE4-4B9B-99E5-E0C2A3481B06}"/>
    <dgm:cxn modelId="{F06AC48E-9B28-4644-8363-8BFFF30B4190}" type="presOf" srcId="{DF741860-B6FD-4AF4-843E-57E92F7219F7}" destId="{37DA0F30-EA22-4426-AF3D-70D39F870D6A}" srcOrd="0" destOrd="0" presId="urn:microsoft.com/office/officeart/2005/8/layout/vList6"/>
    <dgm:cxn modelId="{BCB4E69B-7492-4F48-AD37-BA42D4AE7E1B}" type="presOf" srcId="{C19F50B3-8B1E-4581-BD1E-164B34F15148}" destId="{6EB91776-422D-42D5-B4DE-FACF796A5F45}" srcOrd="0" destOrd="0" presId="urn:microsoft.com/office/officeart/2005/8/layout/vList6"/>
    <dgm:cxn modelId="{C9D159D0-5444-49D7-A964-2E34C41F80E1}" srcId="{90DFC25A-9F3F-4DD5-8B0D-A5805FD1A518}" destId="{200E1467-1A67-4771-8D15-DAE3633884BA}" srcOrd="1" destOrd="0" parTransId="{C0AF3C25-786B-4D11-AE5A-45ED3B9B31F9}" sibTransId="{C66D4937-B3B3-4F3F-9D5F-E9F9999AC375}"/>
    <dgm:cxn modelId="{2D77FBDB-52A8-4CEF-90E0-0333640EE4B0}" type="presOf" srcId="{973FB881-634A-4E7E-A752-14E3113ABEFA}" destId="{0D4BC79A-6AAC-4F0D-8C60-B00D70E61EB3}" srcOrd="0" destOrd="0" presId="urn:microsoft.com/office/officeart/2005/8/layout/vList6"/>
    <dgm:cxn modelId="{638DC8F5-151B-4E1B-BE94-10BC201FA6DF}" type="presParOf" srcId="{8221A4D6-C362-41E2-8979-14FD03FD7333}" destId="{62102668-90A6-4145-A368-37CFC3370713}" srcOrd="0" destOrd="0" presId="urn:microsoft.com/office/officeart/2005/8/layout/vList6"/>
    <dgm:cxn modelId="{7342F68B-14A8-4C7D-ACB1-6C26D387B627}" type="presParOf" srcId="{62102668-90A6-4145-A368-37CFC3370713}" destId="{0D4BC79A-6AAC-4F0D-8C60-B00D70E61EB3}" srcOrd="0" destOrd="0" presId="urn:microsoft.com/office/officeart/2005/8/layout/vList6"/>
    <dgm:cxn modelId="{0848B9F8-22E6-47D3-AE9A-EC04E082EDA6}" type="presParOf" srcId="{62102668-90A6-4145-A368-37CFC3370713}" destId="{37DA0F30-EA22-4426-AF3D-70D39F870D6A}" srcOrd="1" destOrd="0" presId="urn:microsoft.com/office/officeart/2005/8/layout/vList6"/>
    <dgm:cxn modelId="{6B266E5E-EC47-424D-8F54-E8B4775E21CB}" type="presParOf" srcId="{8221A4D6-C362-41E2-8979-14FD03FD7333}" destId="{A9397D1F-BF8D-4E54-9D5C-A5EFBBC44456}" srcOrd="1" destOrd="0" presId="urn:microsoft.com/office/officeart/2005/8/layout/vList6"/>
    <dgm:cxn modelId="{9E98AF83-446F-43CB-9225-0FB7808712E6}" type="presParOf" srcId="{8221A4D6-C362-41E2-8979-14FD03FD7333}" destId="{D3D7FED5-F864-4B12-A429-DF716B60BD1A}" srcOrd="2" destOrd="0" presId="urn:microsoft.com/office/officeart/2005/8/layout/vList6"/>
    <dgm:cxn modelId="{D19BC0B7-630B-4A2B-9417-049A83236457}" type="presParOf" srcId="{D3D7FED5-F864-4B12-A429-DF716B60BD1A}" destId="{E29C6CF0-5ED5-4186-A4E9-99F3FAE3AF3A}" srcOrd="0" destOrd="0" presId="urn:microsoft.com/office/officeart/2005/8/layout/vList6"/>
    <dgm:cxn modelId="{9E135E4C-4729-43C7-B7B1-8F0B4DB85628}" type="presParOf" srcId="{D3D7FED5-F864-4B12-A429-DF716B60BD1A}" destId="{6EB91776-422D-42D5-B4DE-FACF796A5F4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6832A-6A19-4742-BC55-88853C030D37}">
      <dsp:nvSpPr>
        <dsp:cNvPr id="0" name=""/>
        <dsp:cNvSpPr/>
      </dsp:nvSpPr>
      <dsp:spPr>
        <a:xfrm rot="14196859">
          <a:off x="3188977" y="2864896"/>
          <a:ext cx="599923" cy="47109"/>
        </a:xfrm>
        <a:custGeom>
          <a:avLst/>
          <a:gdLst/>
          <a:ahLst/>
          <a:cxnLst/>
          <a:rect l="0" t="0" r="0" b="0"/>
          <a:pathLst>
            <a:path>
              <a:moveTo>
                <a:pt x="0" y="23554"/>
              </a:moveTo>
              <a:lnTo>
                <a:pt x="599923" y="23554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E3ACF-A8CC-4A0B-8B6B-1F42CF300835}">
      <dsp:nvSpPr>
        <dsp:cNvPr id="0" name=""/>
        <dsp:cNvSpPr/>
      </dsp:nvSpPr>
      <dsp:spPr>
        <a:xfrm rot="7160713">
          <a:off x="3276208" y="1355324"/>
          <a:ext cx="381917" cy="47109"/>
        </a:xfrm>
        <a:custGeom>
          <a:avLst/>
          <a:gdLst/>
          <a:ahLst/>
          <a:cxnLst/>
          <a:rect l="0" t="0" r="0" b="0"/>
          <a:pathLst>
            <a:path>
              <a:moveTo>
                <a:pt x="0" y="23554"/>
              </a:moveTo>
              <a:lnTo>
                <a:pt x="381917" y="23554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DB12A-2147-4BC6-9A03-C31147F79326}">
      <dsp:nvSpPr>
        <dsp:cNvPr id="0" name=""/>
        <dsp:cNvSpPr/>
      </dsp:nvSpPr>
      <dsp:spPr>
        <a:xfrm>
          <a:off x="123080" y="773211"/>
          <a:ext cx="2752129" cy="27521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AEFDF-EC16-4CD7-B5C3-D9D6C839EA20}">
      <dsp:nvSpPr>
        <dsp:cNvPr id="0" name=""/>
        <dsp:cNvSpPr/>
      </dsp:nvSpPr>
      <dsp:spPr>
        <a:xfrm>
          <a:off x="2952565" y="0"/>
          <a:ext cx="1651277" cy="1651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STANDING    668</a:t>
          </a:r>
          <a:endParaRPr lang="en-IN" sz="2100" kern="1200" dirty="0"/>
        </a:p>
      </dsp:txBody>
      <dsp:txXfrm>
        <a:off x="3194389" y="241824"/>
        <a:ext cx="1167629" cy="1167629"/>
      </dsp:txXfrm>
    </dsp:sp>
    <dsp:sp modelId="{3953C0A9-0B32-44E6-8990-ED12D77A86C9}">
      <dsp:nvSpPr>
        <dsp:cNvPr id="0" name=""/>
        <dsp:cNvSpPr/>
      </dsp:nvSpPr>
      <dsp:spPr>
        <a:xfrm>
          <a:off x="2952565" y="2501744"/>
          <a:ext cx="1651277" cy="1651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SITTING     623</a:t>
          </a:r>
          <a:endParaRPr lang="en-IN" sz="2100" kern="1200" dirty="0"/>
        </a:p>
      </dsp:txBody>
      <dsp:txXfrm>
        <a:off x="3194389" y="2743568"/>
        <a:ext cx="1167629" cy="1167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A0F30-EA22-4426-AF3D-70D39F870D6A}">
      <dsp:nvSpPr>
        <dsp:cNvPr id="0" name=""/>
        <dsp:cNvSpPr/>
      </dsp:nvSpPr>
      <dsp:spPr>
        <a:xfrm>
          <a:off x="1863969" y="152"/>
          <a:ext cx="2795953" cy="5954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91.8918918918919</a:t>
          </a:r>
        </a:p>
      </dsp:txBody>
      <dsp:txXfrm>
        <a:off x="1863969" y="74588"/>
        <a:ext cx="2572644" cy="446618"/>
      </dsp:txXfrm>
    </dsp:sp>
    <dsp:sp modelId="{0D4BC79A-6AAC-4F0D-8C60-B00D70E61EB3}">
      <dsp:nvSpPr>
        <dsp:cNvPr id="0" name=""/>
        <dsp:cNvSpPr/>
      </dsp:nvSpPr>
      <dsp:spPr>
        <a:xfrm>
          <a:off x="0" y="837"/>
          <a:ext cx="1863969" cy="59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Accuracy</a:t>
          </a:r>
        </a:p>
      </dsp:txBody>
      <dsp:txXfrm>
        <a:off x="29069" y="29906"/>
        <a:ext cx="1805831" cy="537352"/>
      </dsp:txXfrm>
    </dsp:sp>
    <dsp:sp modelId="{6EB91776-422D-42D5-B4DE-FACF796A5F45}">
      <dsp:nvSpPr>
        <dsp:cNvPr id="0" name=""/>
        <dsp:cNvSpPr/>
      </dsp:nvSpPr>
      <dsp:spPr>
        <a:xfrm>
          <a:off x="1863969" y="655192"/>
          <a:ext cx="2795953" cy="5954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0.578125</a:t>
          </a:r>
        </a:p>
      </dsp:txBody>
      <dsp:txXfrm>
        <a:off x="1863969" y="729628"/>
        <a:ext cx="2572644" cy="446618"/>
      </dsp:txXfrm>
    </dsp:sp>
    <dsp:sp modelId="{E29C6CF0-5ED5-4186-A4E9-99F3FAE3AF3A}">
      <dsp:nvSpPr>
        <dsp:cNvPr id="0" name=""/>
        <dsp:cNvSpPr/>
      </dsp:nvSpPr>
      <dsp:spPr>
        <a:xfrm>
          <a:off x="0" y="655192"/>
          <a:ext cx="1863969" cy="59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Processing Time</a:t>
          </a:r>
        </a:p>
      </dsp:txBody>
      <dsp:txXfrm>
        <a:off x="29069" y="684261"/>
        <a:ext cx="1805831" cy="5373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A0F30-EA22-4426-AF3D-70D39F870D6A}">
      <dsp:nvSpPr>
        <dsp:cNvPr id="0" name=""/>
        <dsp:cNvSpPr/>
      </dsp:nvSpPr>
      <dsp:spPr>
        <a:xfrm>
          <a:off x="1865532" y="152"/>
          <a:ext cx="2798299" cy="5954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87.25868725868726</a:t>
          </a:r>
        </a:p>
      </dsp:txBody>
      <dsp:txXfrm>
        <a:off x="1865532" y="74588"/>
        <a:ext cx="2574990" cy="446618"/>
      </dsp:txXfrm>
    </dsp:sp>
    <dsp:sp modelId="{0D4BC79A-6AAC-4F0D-8C60-B00D70E61EB3}">
      <dsp:nvSpPr>
        <dsp:cNvPr id="0" name=""/>
        <dsp:cNvSpPr/>
      </dsp:nvSpPr>
      <dsp:spPr>
        <a:xfrm>
          <a:off x="0" y="837"/>
          <a:ext cx="1865532" cy="59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Accuracy</a:t>
          </a:r>
        </a:p>
      </dsp:txBody>
      <dsp:txXfrm>
        <a:off x="29069" y="29906"/>
        <a:ext cx="1807394" cy="537352"/>
      </dsp:txXfrm>
    </dsp:sp>
    <dsp:sp modelId="{6EB91776-422D-42D5-B4DE-FACF796A5F45}">
      <dsp:nvSpPr>
        <dsp:cNvPr id="0" name=""/>
        <dsp:cNvSpPr/>
      </dsp:nvSpPr>
      <dsp:spPr>
        <a:xfrm>
          <a:off x="1865532" y="655192"/>
          <a:ext cx="2798299" cy="5954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0.67185</a:t>
          </a:r>
        </a:p>
      </dsp:txBody>
      <dsp:txXfrm>
        <a:off x="1865532" y="729628"/>
        <a:ext cx="2574990" cy="446618"/>
      </dsp:txXfrm>
    </dsp:sp>
    <dsp:sp modelId="{E29C6CF0-5ED5-4186-A4E9-99F3FAE3AF3A}">
      <dsp:nvSpPr>
        <dsp:cNvPr id="0" name=""/>
        <dsp:cNvSpPr/>
      </dsp:nvSpPr>
      <dsp:spPr>
        <a:xfrm>
          <a:off x="0" y="655192"/>
          <a:ext cx="1865532" cy="59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Processing Time</a:t>
          </a:r>
        </a:p>
      </dsp:txBody>
      <dsp:txXfrm>
        <a:off x="29069" y="684261"/>
        <a:ext cx="1807394" cy="5373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A0F30-EA22-4426-AF3D-70D39F870D6A}">
      <dsp:nvSpPr>
        <dsp:cNvPr id="0" name=""/>
        <dsp:cNvSpPr/>
      </dsp:nvSpPr>
      <dsp:spPr>
        <a:xfrm>
          <a:off x="1865532" y="152"/>
          <a:ext cx="2798299" cy="5954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96.52509652509652</a:t>
          </a:r>
        </a:p>
      </dsp:txBody>
      <dsp:txXfrm>
        <a:off x="1865532" y="74588"/>
        <a:ext cx="2574990" cy="446618"/>
      </dsp:txXfrm>
    </dsp:sp>
    <dsp:sp modelId="{0D4BC79A-6AAC-4F0D-8C60-B00D70E61EB3}">
      <dsp:nvSpPr>
        <dsp:cNvPr id="0" name=""/>
        <dsp:cNvSpPr/>
      </dsp:nvSpPr>
      <dsp:spPr>
        <a:xfrm>
          <a:off x="0" y="837"/>
          <a:ext cx="1865532" cy="59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Accuracy</a:t>
          </a:r>
        </a:p>
      </dsp:txBody>
      <dsp:txXfrm>
        <a:off x="29069" y="29906"/>
        <a:ext cx="1807394" cy="537352"/>
      </dsp:txXfrm>
    </dsp:sp>
    <dsp:sp modelId="{6EB91776-422D-42D5-B4DE-FACF796A5F45}">
      <dsp:nvSpPr>
        <dsp:cNvPr id="0" name=""/>
        <dsp:cNvSpPr/>
      </dsp:nvSpPr>
      <dsp:spPr>
        <a:xfrm>
          <a:off x="1865532" y="655192"/>
          <a:ext cx="2798299" cy="5954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1.53125</a:t>
          </a:r>
        </a:p>
      </dsp:txBody>
      <dsp:txXfrm>
        <a:off x="1865532" y="729628"/>
        <a:ext cx="2574990" cy="446618"/>
      </dsp:txXfrm>
    </dsp:sp>
    <dsp:sp modelId="{E29C6CF0-5ED5-4186-A4E9-99F3FAE3AF3A}">
      <dsp:nvSpPr>
        <dsp:cNvPr id="0" name=""/>
        <dsp:cNvSpPr/>
      </dsp:nvSpPr>
      <dsp:spPr>
        <a:xfrm>
          <a:off x="0" y="655192"/>
          <a:ext cx="1865532" cy="59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Processing Time</a:t>
          </a:r>
        </a:p>
      </dsp:txBody>
      <dsp:txXfrm>
        <a:off x="29069" y="684261"/>
        <a:ext cx="1807394" cy="5373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A0F30-EA22-4426-AF3D-70D39F870D6A}">
      <dsp:nvSpPr>
        <dsp:cNvPr id="0" name=""/>
        <dsp:cNvSpPr/>
      </dsp:nvSpPr>
      <dsp:spPr>
        <a:xfrm>
          <a:off x="1811606" y="152"/>
          <a:ext cx="2717409" cy="5954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92.66409266409266</a:t>
          </a:r>
        </a:p>
      </dsp:txBody>
      <dsp:txXfrm>
        <a:off x="1811606" y="74588"/>
        <a:ext cx="2494100" cy="446618"/>
      </dsp:txXfrm>
    </dsp:sp>
    <dsp:sp modelId="{0D4BC79A-6AAC-4F0D-8C60-B00D70E61EB3}">
      <dsp:nvSpPr>
        <dsp:cNvPr id="0" name=""/>
        <dsp:cNvSpPr/>
      </dsp:nvSpPr>
      <dsp:spPr>
        <a:xfrm>
          <a:off x="0" y="837"/>
          <a:ext cx="1811606" cy="59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Accuracy</a:t>
          </a:r>
        </a:p>
      </dsp:txBody>
      <dsp:txXfrm>
        <a:off x="29069" y="29906"/>
        <a:ext cx="1753468" cy="537352"/>
      </dsp:txXfrm>
    </dsp:sp>
    <dsp:sp modelId="{6EB91776-422D-42D5-B4DE-FACF796A5F45}">
      <dsp:nvSpPr>
        <dsp:cNvPr id="0" name=""/>
        <dsp:cNvSpPr/>
      </dsp:nvSpPr>
      <dsp:spPr>
        <a:xfrm>
          <a:off x="1811606" y="655192"/>
          <a:ext cx="2717409" cy="5954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0.5625</a:t>
          </a:r>
        </a:p>
      </dsp:txBody>
      <dsp:txXfrm>
        <a:off x="1811606" y="729628"/>
        <a:ext cx="2494100" cy="446618"/>
      </dsp:txXfrm>
    </dsp:sp>
    <dsp:sp modelId="{E29C6CF0-5ED5-4186-A4E9-99F3FAE3AF3A}">
      <dsp:nvSpPr>
        <dsp:cNvPr id="0" name=""/>
        <dsp:cNvSpPr/>
      </dsp:nvSpPr>
      <dsp:spPr>
        <a:xfrm>
          <a:off x="0" y="655192"/>
          <a:ext cx="1811606" cy="59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Processing Time</a:t>
          </a:r>
        </a:p>
      </dsp:txBody>
      <dsp:txXfrm>
        <a:off x="29069" y="684261"/>
        <a:ext cx="1753468" cy="5373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A0F30-EA22-4426-AF3D-70D39F870D6A}">
      <dsp:nvSpPr>
        <dsp:cNvPr id="0" name=""/>
        <dsp:cNvSpPr/>
      </dsp:nvSpPr>
      <dsp:spPr>
        <a:xfrm>
          <a:off x="1779954" y="152"/>
          <a:ext cx="2669931" cy="5952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91.11969111969111</a:t>
          </a:r>
        </a:p>
      </dsp:txBody>
      <dsp:txXfrm>
        <a:off x="1779954" y="74558"/>
        <a:ext cx="2446712" cy="446438"/>
      </dsp:txXfrm>
    </dsp:sp>
    <dsp:sp modelId="{0D4BC79A-6AAC-4F0D-8C60-B00D70E61EB3}">
      <dsp:nvSpPr>
        <dsp:cNvPr id="0" name=""/>
        <dsp:cNvSpPr/>
      </dsp:nvSpPr>
      <dsp:spPr>
        <a:xfrm>
          <a:off x="0" y="837"/>
          <a:ext cx="1779954" cy="595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Accuracy</a:t>
          </a:r>
        </a:p>
      </dsp:txBody>
      <dsp:txXfrm>
        <a:off x="29058" y="29895"/>
        <a:ext cx="1721838" cy="537134"/>
      </dsp:txXfrm>
    </dsp:sp>
    <dsp:sp modelId="{6EB91776-422D-42D5-B4DE-FACF796A5F45}">
      <dsp:nvSpPr>
        <dsp:cNvPr id="0" name=""/>
        <dsp:cNvSpPr/>
      </dsp:nvSpPr>
      <dsp:spPr>
        <a:xfrm>
          <a:off x="1779954" y="654928"/>
          <a:ext cx="2669931" cy="5952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221.515625</a:t>
          </a:r>
        </a:p>
      </dsp:txBody>
      <dsp:txXfrm>
        <a:off x="1779954" y="729334"/>
        <a:ext cx="2446712" cy="446438"/>
      </dsp:txXfrm>
    </dsp:sp>
    <dsp:sp modelId="{E29C6CF0-5ED5-4186-A4E9-99F3FAE3AF3A}">
      <dsp:nvSpPr>
        <dsp:cNvPr id="0" name=""/>
        <dsp:cNvSpPr/>
      </dsp:nvSpPr>
      <dsp:spPr>
        <a:xfrm>
          <a:off x="0" y="654928"/>
          <a:ext cx="1779954" cy="595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Processing Time</a:t>
          </a:r>
        </a:p>
      </dsp:txBody>
      <dsp:txXfrm>
        <a:off x="29058" y="683986"/>
        <a:ext cx="1721838" cy="5371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A0F30-EA22-4426-AF3D-70D39F870D6A}">
      <dsp:nvSpPr>
        <dsp:cNvPr id="0" name=""/>
        <dsp:cNvSpPr/>
      </dsp:nvSpPr>
      <dsp:spPr>
        <a:xfrm>
          <a:off x="1808090" y="152"/>
          <a:ext cx="2712135" cy="5954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76.44787644787645</a:t>
          </a:r>
        </a:p>
      </dsp:txBody>
      <dsp:txXfrm>
        <a:off x="1808090" y="74588"/>
        <a:ext cx="2488826" cy="446618"/>
      </dsp:txXfrm>
    </dsp:sp>
    <dsp:sp modelId="{0D4BC79A-6AAC-4F0D-8C60-B00D70E61EB3}">
      <dsp:nvSpPr>
        <dsp:cNvPr id="0" name=""/>
        <dsp:cNvSpPr/>
      </dsp:nvSpPr>
      <dsp:spPr>
        <a:xfrm>
          <a:off x="0" y="837"/>
          <a:ext cx="1808090" cy="59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Accuracy</a:t>
          </a:r>
        </a:p>
      </dsp:txBody>
      <dsp:txXfrm>
        <a:off x="29069" y="29906"/>
        <a:ext cx="1749952" cy="537352"/>
      </dsp:txXfrm>
    </dsp:sp>
    <dsp:sp modelId="{6EB91776-422D-42D5-B4DE-FACF796A5F45}">
      <dsp:nvSpPr>
        <dsp:cNvPr id="0" name=""/>
        <dsp:cNvSpPr/>
      </dsp:nvSpPr>
      <dsp:spPr>
        <a:xfrm>
          <a:off x="1808090" y="655192"/>
          <a:ext cx="2712135" cy="5954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0.09375</a:t>
          </a:r>
        </a:p>
      </dsp:txBody>
      <dsp:txXfrm>
        <a:off x="1808090" y="729628"/>
        <a:ext cx="2488826" cy="446618"/>
      </dsp:txXfrm>
    </dsp:sp>
    <dsp:sp modelId="{E29C6CF0-5ED5-4186-A4E9-99F3FAE3AF3A}">
      <dsp:nvSpPr>
        <dsp:cNvPr id="0" name=""/>
        <dsp:cNvSpPr/>
      </dsp:nvSpPr>
      <dsp:spPr>
        <a:xfrm>
          <a:off x="0" y="655192"/>
          <a:ext cx="1808090" cy="59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Processing Time</a:t>
          </a:r>
        </a:p>
      </dsp:txBody>
      <dsp:txXfrm>
        <a:off x="29069" y="684261"/>
        <a:ext cx="1749952" cy="537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204B-4949-4672-ADFC-B352468D7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2655A-BD85-43C1-9D4F-79A5A2D03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100C9-642C-4280-A967-89F6155D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Satpute Vishweshwar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5D74E-51CC-4F84-AEFD-B8626109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INSAID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4FA5-B12B-4E1E-A398-95D5161B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November  19 Batch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CFAC39-3F91-4E06-AA6D-9279A7D450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032" y="23813"/>
            <a:ext cx="1652968" cy="75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6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F21A-9B71-4453-9DAC-FACD1426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8D9DF-4153-4133-A157-730B0552E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5642C-64D7-496D-9A26-1E3C9EA9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6560-86AC-4605-8EF7-B9052900373A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6D3F-2B49-4740-B9FB-D4392EDE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5220F-10C5-4E98-BD78-11321C2A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E6B1-2566-4067-8191-BD3FC8DA2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42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84AF4-A473-4D09-99E7-415B546C8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F6B24-C56C-4345-A7DB-CF84E6AF6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0DAC6-F532-4CA3-8D80-BA61C21F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6560-86AC-4605-8EF7-B9052900373A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D1460-6240-40DF-8B9E-BBA58B1B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239DE-CDE0-48F4-A943-33D8AECC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E6B1-2566-4067-8191-BD3FC8DA2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9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CE73-296E-47B0-BFDA-6C1A9939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839E-B410-41D6-A063-7D632388F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F8FC3-07D8-4506-8139-181585C9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6560-86AC-4605-8EF7-B9052900373A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DDCD5-94E1-4E72-B058-E8688BD2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D004A-70DB-4DC1-BD33-17D46678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E6B1-2566-4067-8191-BD3FC8DA2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6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4FF1-86AE-4AA6-8006-25E7288E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641FE-89FC-44CB-B83A-C4A461993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1C468-5219-48AE-8C10-05F7E541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6560-86AC-4605-8EF7-B9052900373A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26389-6793-4E12-B9B5-A143643A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6BAF3-A137-4470-9654-EDF1FBBF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E6B1-2566-4067-8191-BD3FC8DA2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9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C0CA-D0AC-4DC9-B963-A07ABF37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B216-3781-4CF7-AADB-0552E4694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329FE-97D2-4221-96E5-F84D19991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22D03-3F30-4995-AFDA-A879A3A0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6560-86AC-4605-8EF7-B9052900373A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60220-0797-4E96-8460-B07D751C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C9D26-137D-4783-9F9D-6C726064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E6B1-2566-4067-8191-BD3FC8DA2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95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6F56-41BD-4F27-BF6F-79B33B10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26FD5-36CB-44EE-9A64-C186A7F0A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688D-ED83-4B02-9EB7-9B74FA6B9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E8B14-283B-4F98-AC7F-6F788D3E9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76CA7-ECBA-418F-98F9-7C521C2E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D362C-E945-42E3-8D09-80680C5B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6560-86AC-4605-8EF7-B9052900373A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AFA93-B0E1-4A95-AFDC-2D5B2609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0DA6E-C069-4C2B-9BEA-1A851355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E6B1-2566-4067-8191-BD3FC8DA2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0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C347-6303-46B4-BCA6-570619AE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4966D-77A9-4805-B241-CFE69EF8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6560-86AC-4605-8EF7-B9052900373A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F3F53-CAFF-44D0-900A-DA143434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BACB5-FDC5-41CA-B5F9-76E6A7CF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E6B1-2566-4067-8191-BD3FC8DA2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5D0BB-BD8B-46E1-B988-BC8A3D75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6560-86AC-4605-8EF7-B9052900373A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DECCC-6F5D-4F9D-9C6A-61ECDD95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4AEDB-3433-4656-A696-EDE3B84C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E6B1-2566-4067-8191-BD3FC8DA2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7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58AA-26B4-4115-A8AA-99079FCBF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E9F4-B78D-40B4-B077-92B6C68DB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6300A-5EA6-4872-95E6-055530549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B432A-5994-4DCB-A4B6-A2B8856A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6560-86AC-4605-8EF7-B9052900373A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92646-F885-41E7-A238-B56369F7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BDC9D-5DA3-40A2-A8DC-3FFC23B5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E6B1-2566-4067-8191-BD3FC8DA2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15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3CE2-BC59-4BC8-BFB5-10443A82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EF888-F7B6-4A15-8E66-409499E47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C8831-8E7B-48E8-8D88-DA2D630EC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79B62-61D9-4C4C-ABE3-BBB8C1F0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6560-86AC-4605-8EF7-B9052900373A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220C7-FEAD-4AC8-B745-A8B674D2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80527-5A60-4285-8E58-6234F290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E6B1-2566-4067-8191-BD3FC8DA2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53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0578A-8FD2-4D0B-8C60-264DE612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A55EB-2941-43A4-9F68-451B61BB5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BD283-1F35-45D0-B566-2C9F22AD0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E6560-86AC-4605-8EF7-B9052900373A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97C73-0C7A-4A3E-BFB8-483A86BE7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3C8DA-9D70-4725-8725-4829EE459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E6B1-2566-4067-8191-BD3FC8DA2B6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9EEF46-E8F1-4288-B45D-F5CF0FB458C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032" y="23813"/>
            <a:ext cx="1652968" cy="756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9160E9-DD68-41F5-82F0-5C9B0E56059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825625"/>
            <a:ext cx="3519487" cy="43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4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F10270-855B-4357-BEED-3F5F167D6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858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309031-E23E-48AD-AE62-CD85D93CB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5" y="1227138"/>
            <a:ext cx="9144000" cy="2387600"/>
          </a:xfrm>
        </p:spPr>
        <p:txBody>
          <a:bodyPr/>
          <a:lstStyle/>
          <a:p>
            <a:r>
              <a:rPr lang="en-US" dirty="0"/>
              <a:t>Human Activity Recognition using Smartphones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4B42A-BA18-409C-9339-E5E4016C3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5" y="4087813"/>
            <a:ext cx="9144000" cy="1655762"/>
          </a:xfrm>
        </p:spPr>
        <p:txBody>
          <a:bodyPr/>
          <a:lstStyle/>
          <a:p>
            <a:pPr algn="l"/>
            <a:r>
              <a:rPr lang="en-IN" b="1" dirty="0"/>
              <a:t>INSAID </a:t>
            </a:r>
          </a:p>
          <a:p>
            <a:pPr algn="l"/>
            <a:r>
              <a:rPr lang="en-IN" b="1" dirty="0"/>
              <a:t>Project Term : IV ML - II</a:t>
            </a:r>
          </a:p>
          <a:p>
            <a:pPr algn="l"/>
            <a:r>
              <a:rPr lang="en-IN" b="1" dirty="0"/>
              <a:t>By: Satpute Vishweshwar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BD0735-52D9-4D12-A749-055F38855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812" y="82256"/>
            <a:ext cx="2255188" cy="103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7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B146-6C95-4481-A5A9-32B4F9C1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3382550-C4FE-44DE-B49C-9C6BECB8B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50343"/>
              </p:ext>
            </p:extLst>
          </p:nvPr>
        </p:nvGraphicFramePr>
        <p:xfrm>
          <a:off x="0" y="1787404"/>
          <a:ext cx="6005146" cy="125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715">
                  <a:extLst>
                    <a:ext uri="{9D8B030D-6E8A-4147-A177-3AD203B41FA5}">
                      <a16:colId xmlns:a16="http://schemas.microsoft.com/office/drawing/2014/main" val="2045533476"/>
                    </a:ext>
                  </a:extLst>
                </a:gridCol>
                <a:gridCol w="2245745">
                  <a:extLst>
                    <a:ext uri="{9D8B030D-6E8A-4147-A177-3AD203B41FA5}">
                      <a16:colId xmlns:a16="http://schemas.microsoft.com/office/drawing/2014/main" val="1519676733"/>
                    </a:ext>
                  </a:extLst>
                </a:gridCol>
                <a:gridCol w="1757686">
                  <a:extLst>
                    <a:ext uri="{9D8B030D-6E8A-4147-A177-3AD203B41FA5}">
                      <a16:colId xmlns:a16="http://schemas.microsoft.com/office/drawing/2014/main" val="262047520"/>
                    </a:ext>
                  </a:extLst>
                </a:gridCol>
              </a:tblGrid>
              <a:tr h="4923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Confusion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Predicted 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Predicted Sitting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380784"/>
                  </a:ext>
                </a:extLst>
              </a:tr>
              <a:tr h="3792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251666"/>
                  </a:ext>
                </a:extLst>
              </a:tr>
              <a:tr h="3792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Sitting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981176"/>
                  </a:ext>
                </a:extLst>
              </a:tr>
            </a:tbl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8EF5D9D-AAE3-4B35-82CF-A48309783B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9089108"/>
              </p:ext>
            </p:extLst>
          </p:nvPr>
        </p:nvGraphicFramePr>
        <p:xfrm>
          <a:off x="6096000" y="1787404"/>
          <a:ext cx="4663832" cy="1250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4DE6ADA-5839-417B-B977-93EBA7350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311101"/>
              </p:ext>
            </p:extLst>
          </p:nvPr>
        </p:nvGraphicFramePr>
        <p:xfrm>
          <a:off x="1020885" y="381976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158801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16894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36236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278680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62285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83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05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58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Macro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21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Weighted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638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3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C795-1BB8-4C03-92A4-5E3F8A9F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4A0321-CA7B-4CD8-B6D8-B5E9E57987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5337839"/>
              </p:ext>
            </p:extLst>
          </p:nvPr>
        </p:nvGraphicFramePr>
        <p:xfrm>
          <a:off x="6311899" y="1861537"/>
          <a:ext cx="4529016" cy="1250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F44F3A7-4394-40BD-A821-393F0DCB8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34677"/>
              </p:ext>
            </p:extLst>
          </p:nvPr>
        </p:nvGraphicFramePr>
        <p:xfrm>
          <a:off x="0" y="1861537"/>
          <a:ext cx="6163408" cy="125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469">
                  <a:extLst>
                    <a:ext uri="{9D8B030D-6E8A-4147-A177-3AD203B41FA5}">
                      <a16:colId xmlns:a16="http://schemas.microsoft.com/office/drawing/2014/main" val="2045533476"/>
                    </a:ext>
                  </a:extLst>
                </a:gridCol>
                <a:gridCol w="2304930">
                  <a:extLst>
                    <a:ext uri="{9D8B030D-6E8A-4147-A177-3AD203B41FA5}">
                      <a16:colId xmlns:a16="http://schemas.microsoft.com/office/drawing/2014/main" val="1519676733"/>
                    </a:ext>
                  </a:extLst>
                </a:gridCol>
                <a:gridCol w="1804009">
                  <a:extLst>
                    <a:ext uri="{9D8B030D-6E8A-4147-A177-3AD203B41FA5}">
                      <a16:colId xmlns:a16="http://schemas.microsoft.com/office/drawing/2014/main" val="262047520"/>
                    </a:ext>
                  </a:extLst>
                </a:gridCol>
              </a:tblGrid>
              <a:tr h="4923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Confusion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Predicted 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Predicted Sitting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380784"/>
                  </a:ext>
                </a:extLst>
              </a:tr>
              <a:tr h="3792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251666"/>
                  </a:ext>
                </a:extLst>
              </a:tr>
              <a:tr h="3792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Sitting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98117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7B3D7FF-4234-4BE8-84D3-5758AEAA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93917"/>
              </p:ext>
            </p:extLst>
          </p:nvPr>
        </p:nvGraphicFramePr>
        <p:xfrm>
          <a:off x="2247899" y="384223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158801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16894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36236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278680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62285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83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05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58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Macro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21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Weighted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638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09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552E-47E1-4754-81D2-7368B117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4C1E0D7-9384-4D80-8750-061F53BC20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5871396"/>
              </p:ext>
            </p:extLst>
          </p:nvPr>
        </p:nvGraphicFramePr>
        <p:xfrm>
          <a:off x="6329483" y="1891354"/>
          <a:ext cx="4449886" cy="1250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E766727-FB30-4B42-8DE6-86AE0A971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247503"/>
              </p:ext>
            </p:extLst>
          </p:nvPr>
        </p:nvGraphicFramePr>
        <p:xfrm>
          <a:off x="-1" y="1890850"/>
          <a:ext cx="6031523" cy="125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508">
                  <a:extLst>
                    <a:ext uri="{9D8B030D-6E8A-4147-A177-3AD203B41FA5}">
                      <a16:colId xmlns:a16="http://schemas.microsoft.com/office/drawing/2014/main" val="2045533476"/>
                    </a:ext>
                  </a:extLst>
                </a:gridCol>
                <a:gridCol w="2255609">
                  <a:extLst>
                    <a:ext uri="{9D8B030D-6E8A-4147-A177-3AD203B41FA5}">
                      <a16:colId xmlns:a16="http://schemas.microsoft.com/office/drawing/2014/main" val="1519676733"/>
                    </a:ext>
                  </a:extLst>
                </a:gridCol>
                <a:gridCol w="1765406">
                  <a:extLst>
                    <a:ext uri="{9D8B030D-6E8A-4147-A177-3AD203B41FA5}">
                      <a16:colId xmlns:a16="http://schemas.microsoft.com/office/drawing/2014/main" val="262047520"/>
                    </a:ext>
                  </a:extLst>
                </a:gridCol>
              </a:tblGrid>
              <a:tr h="4923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Confusion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Predicted 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Predicted Sitting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380784"/>
                  </a:ext>
                </a:extLst>
              </a:tr>
              <a:tr h="3792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251666"/>
                  </a:ext>
                </a:extLst>
              </a:tr>
              <a:tr h="3792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Sitting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98117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08CC17D-0ED1-46F0-81AC-86E259D77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420605"/>
              </p:ext>
            </p:extLst>
          </p:nvPr>
        </p:nvGraphicFramePr>
        <p:xfrm>
          <a:off x="2032000" y="371631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158801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16894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36236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278680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62285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83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05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58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Macro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21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Weighted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638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38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9EC7-5198-4E27-85C1-5788C6D8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Naive Bayes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140192-42BD-4F93-8E17-B891E99907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510054"/>
              </p:ext>
            </p:extLst>
          </p:nvPr>
        </p:nvGraphicFramePr>
        <p:xfrm>
          <a:off x="6329483" y="2015434"/>
          <a:ext cx="4520225" cy="1250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5E45EFC3-4472-4B6D-840E-E2776C864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09813"/>
              </p:ext>
            </p:extLst>
          </p:nvPr>
        </p:nvGraphicFramePr>
        <p:xfrm>
          <a:off x="0" y="2015434"/>
          <a:ext cx="6096000" cy="125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45533476"/>
                    </a:ext>
                  </a:extLst>
                </a:gridCol>
                <a:gridCol w="2279721">
                  <a:extLst>
                    <a:ext uri="{9D8B030D-6E8A-4147-A177-3AD203B41FA5}">
                      <a16:colId xmlns:a16="http://schemas.microsoft.com/office/drawing/2014/main" val="1519676733"/>
                    </a:ext>
                  </a:extLst>
                </a:gridCol>
                <a:gridCol w="1784279">
                  <a:extLst>
                    <a:ext uri="{9D8B030D-6E8A-4147-A177-3AD203B41FA5}">
                      <a16:colId xmlns:a16="http://schemas.microsoft.com/office/drawing/2014/main" val="262047520"/>
                    </a:ext>
                  </a:extLst>
                </a:gridCol>
              </a:tblGrid>
              <a:tr h="4923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Confusion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Predicted 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Predicted Sitting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380784"/>
                  </a:ext>
                </a:extLst>
              </a:tr>
              <a:tr h="3792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251666"/>
                  </a:ext>
                </a:extLst>
              </a:tr>
              <a:tr h="3792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Sitting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9811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281241F-A40E-4ECF-B8AB-74257D709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442463"/>
              </p:ext>
            </p:extLst>
          </p:nvPr>
        </p:nvGraphicFramePr>
        <p:xfrm>
          <a:off x="994508" y="3807069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158801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16894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36236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278680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62285586"/>
                    </a:ext>
                  </a:extLst>
                </a:gridCol>
              </a:tblGrid>
              <a:tr h="29171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3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5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58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Macro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1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Weighted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38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51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B21B-D6AB-43E6-90A7-97E8AD4B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Consolidate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3421B-09AD-463B-92B1-512D9CC1A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057" y="2529050"/>
            <a:ext cx="4035713" cy="2655844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542A7E-BA2F-4291-A8AD-C1F35E45C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" y="2529050"/>
            <a:ext cx="4012519" cy="265584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783-E44A-4EB1-A96D-5422F5EC2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42" y="2514600"/>
            <a:ext cx="4024115" cy="26558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29228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21A1-6530-4C31-A33F-8C67622A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Report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43609F-BF59-416E-8E98-E116748628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071297"/>
              </p:ext>
            </p:extLst>
          </p:nvPr>
        </p:nvGraphicFramePr>
        <p:xfrm>
          <a:off x="539263" y="1690688"/>
          <a:ext cx="9308124" cy="2834640"/>
        </p:xfrm>
        <a:graphic>
          <a:graphicData uri="http://schemas.openxmlformats.org/drawingml/2006/table">
            <a:tbl>
              <a:tblPr/>
              <a:tblGrid>
                <a:gridCol w="3102708">
                  <a:extLst>
                    <a:ext uri="{9D8B030D-6E8A-4147-A177-3AD203B41FA5}">
                      <a16:colId xmlns:a16="http://schemas.microsoft.com/office/drawing/2014/main" val="80294869"/>
                    </a:ext>
                  </a:extLst>
                </a:gridCol>
                <a:gridCol w="3102708">
                  <a:extLst>
                    <a:ext uri="{9D8B030D-6E8A-4147-A177-3AD203B41FA5}">
                      <a16:colId xmlns:a16="http://schemas.microsoft.com/office/drawing/2014/main" val="2481547949"/>
                    </a:ext>
                  </a:extLst>
                </a:gridCol>
                <a:gridCol w="3102708">
                  <a:extLst>
                    <a:ext uri="{9D8B030D-6E8A-4147-A177-3AD203B41FA5}">
                      <a16:colId xmlns:a16="http://schemas.microsoft.com/office/drawing/2014/main" val="342075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br>
                        <a:rPr lang="en-IN" b="1" dirty="0">
                          <a:effectLst/>
                        </a:rPr>
                      </a:br>
                      <a:endParaRPr lang="en-IN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Process time in sec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0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KNN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93.822394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0.484375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02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Random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93.050193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1.421875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560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92.664093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0.531250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93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91.505792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362.937500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02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Decision Tree 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88.416988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0.562500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9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Naive Bayes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78.378378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0.125000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2530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1A3E3B8-F738-4F88-8584-416F321C7427}"/>
              </a:ext>
            </a:extLst>
          </p:cNvPr>
          <p:cNvSpPr/>
          <p:nvPr/>
        </p:nvSpPr>
        <p:spPr>
          <a:xfrm>
            <a:off x="539262" y="5042319"/>
            <a:ext cx="946638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/>
              <a:t>From the above report we can see ‘KNN’ </a:t>
            </a:r>
          </a:p>
          <a:p>
            <a:r>
              <a:rPr lang="en-IN" sz="2600" dirty="0"/>
              <a:t>	Out perform the rest of the Algorithm, </a:t>
            </a:r>
          </a:p>
          <a:p>
            <a:r>
              <a:rPr lang="en-IN" sz="2600" dirty="0"/>
              <a:t>	though ‘Random Forest’ takes up the lead on multiple trials</a:t>
            </a:r>
          </a:p>
        </p:txBody>
      </p:sp>
    </p:spTree>
    <p:extLst>
      <p:ext uri="{BB962C8B-B14F-4D97-AF65-F5344CB8AC3E}">
        <p14:creationId xmlns:p14="http://schemas.microsoft.com/office/powerpoint/2010/main" val="2730978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89E7-FA83-4373-A69E-9D55D73F5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338" y="202223"/>
            <a:ext cx="9451731" cy="6172200"/>
          </a:xfrm>
        </p:spPr>
        <p:txBody>
          <a:bodyPr anchor="ctr">
            <a:noAutofit/>
          </a:bodyPr>
          <a:lstStyle/>
          <a:p>
            <a:r>
              <a:rPr lang="en-IN" sz="20000" dirty="0">
                <a:latin typeface="Edwardian Script ITC" panose="030303020407070D0804" pitchFamily="66" charset="0"/>
              </a:rPr>
              <a:t>Thank You</a:t>
            </a:r>
            <a:r>
              <a:rPr lang="en-IN" sz="10000" dirty="0">
                <a:latin typeface="Edwardian Script ITC" panose="030303020407070D0804" pitchFamily="66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0124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F4CB-98E1-4A86-AB37-037E3AD6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F4A56-84F6-4851-95A8-BB61591B2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experiments have been carried out with a group of 30 volunteers within an age bracket of 19-48 years. </a:t>
            </a:r>
          </a:p>
          <a:p>
            <a:r>
              <a:rPr lang="en-US" dirty="0"/>
              <a:t>Each person performed six activities (WALKING, WALKING_UPSTAIRS, WALKING_DOWNSTAIRS, SITTING, STANDING, LAYING) wearing a smartphone (Samsung Galaxy S II) on the waist. </a:t>
            </a:r>
          </a:p>
          <a:p>
            <a:r>
              <a:rPr lang="en-US" dirty="0"/>
              <a:t>Using its embedded accelerometer and gyroscope, we captured 3-axial linear acceleration and 3-axial angular velocity at a constant rate of 50Hz. </a:t>
            </a:r>
          </a:p>
          <a:p>
            <a:r>
              <a:rPr lang="en-US" dirty="0"/>
              <a:t>The experiments have been video-recorded to label the data manually.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00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3163-552F-4E71-9902-2840C82C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65E12-BB1E-488C-A256-3DC7C2633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ML-Algorithm which Predict the Activity Outcome. </a:t>
            </a:r>
          </a:p>
          <a:p>
            <a:r>
              <a:rPr lang="en-IN" dirty="0"/>
              <a:t>The Data set contains : 3609 Rows &amp; 563 Columns.</a:t>
            </a:r>
          </a:p>
          <a:p>
            <a:r>
              <a:rPr lang="en-IN" dirty="0"/>
              <a:t>No Duplicates found.</a:t>
            </a:r>
          </a:p>
          <a:p>
            <a:r>
              <a:rPr lang="en-IN" dirty="0"/>
              <a:t>No Null / Missing Values are present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182472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4C39-9EF6-4768-BBBD-DB7A2402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Various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EEEC-2553-43DD-88D5-DD285F29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are the different activities performed for experiment</a:t>
            </a:r>
          </a:p>
          <a:p>
            <a:r>
              <a:rPr lang="en-US" dirty="0"/>
              <a:t>1. WALKING</a:t>
            </a:r>
          </a:p>
          <a:p>
            <a:r>
              <a:rPr lang="en-US" dirty="0"/>
              <a:t>2. WALKING_UPSTAIRS</a:t>
            </a:r>
          </a:p>
          <a:p>
            <a:r>
              <a:rPr lang="en-US" dirty="0"/>
              <a:t>3. WALKING_DOWNSTAIRS</a:t>
            </a:r>
            <a:endParaRPr lang="en-IN" dirty="0"/>
          </a:p>
          <a:p>
            <a:r>
              <a:rPr lang="en-US" dirty="0"/>
              <a:t>4. SITTING </a:t>
            </a:r>
          </a:p>
          <a:p>
            <a:r>
              <a:rPr lang="en-US" dirty="0"/>
              <a:t>5. STANDING</a:t>
            </a:r>
          </a:p>
          <a:p>
            <a:r>
              <a:rPr lang="en-US" dirty="0"/>
              <a:t>6. LAYING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F32F26B-4900-4E2C-B86B-970651A8D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91" y="2506662"/>
            <a:ext cx="59116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7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6F824-D052-48A4-9A8D-C77206146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31" y="703385"/>
            <a:ext cx="10703169" cy="5473578"/>
          </a:xfrm>
        </p:spPr>
        <p:txBody>
          <a:bodyPr anchor="t">
            <a:normAutofit/>
          </a:bodyPr>
          <a:lstStyle/>
          <a:p>
            <a:r>
              <a:rPr lang="en-US" dirty="0"/>
              <a:t>Here the data with 3609 rows × 563 columns with 6 different activities, we will be considering two Activity for better understanding and processing considering Standing and Sitting activities on which we will be implementing the ML algorithm.</a:t>
            </a:r>
          </a:p>
          <a:p>
            <a:endParaRPr lang="en-US" dirty="0"/>
          </a:p>
          <a:p>
            <a:r>
              <a:rPr lang="en-US" dirty="0"/>
              <a:t>The Activities which we have selected for Processing are: </a:t>
            </a:r>
          </a:p>
        </p:txBody>
      </p:sp>
    </p:spTree>
    <p:extLst>
      <p:ext uri="{BB962C8B-B14F-4D97-AF65-F5344CB8AC3E}">
        <p14:creationId xmlns:p14="http://schemas.microsoft.com/office/powerpoint/2010/main" val="295696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43B9-12DE-459E-BCA7-5F1BA29F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Selected Activities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04BAAD-E1D1-427E-88A3-06F49C97A7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2517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FCCF68-EB99-460A-94A1-69EEAA9D54D3}"/>
              </a:ext>
            </a:extLst>
          </p:cNvPr>
          <p:cNvCxnSpPr/>
          <p:nvPr/>
        </p:nvCxnSpPr>
        <p:spPr>
          <a:xfrm flipV="1">
            <a:off x="3499338" y="2998177"/>
            <a:ext cx="360485" cy="263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1C474B-FCEB-44B9-B4BC-0C47379AEDBA}"/>
              </a:ext>
            </a:extLst>
          </p:cNvPr>
          <p:cNvCxnSpPr/>
          <p:nvPr/>
        </p:nvCxnSpPr>
        <p:spPr>
          <a:xfrm>
            <a:off x="3499338" y="4563208"/>
            <a:ext cx="360485" cy="281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683B90F-0917-42AC-ADB9-8301B1343F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455" y="1690688"/>
            <a:ext cx="489061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2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8E55-B7B2-4678-8441-23F9BC29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Preparing x and 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934FB-7D30-4D81-A302-ADB8BAB29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Preparing Explanatory Variables as x</a:t>
            </a:r>
          </a:p>
          <a:p>
            <a:r>
              <a:rPr lang="en-IN" dirty="0"/>
              <a:t>Preparing Target Variables as y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Shape of X Training Data is (1032, 562)</a:t>
            </a:r>
          </a:p>
          <a:p>
            <a:endParaRPr lang="en-US" dirty="0"/>
          </a:p>
          <a:p>
            <a:r>
              <a:rPr lang="en-US" dirty="0"/>
              <a:t>Shape of X Test Data is (259, 562)</a:t>
            </a:r>
          </a:p>
          <a:p>
            <a:endParaRPr lang="en-US" dirty="0"/>
          </a:p>
          <a:p>
            <a:r>
              <a:rPr lang="en-US" dirty="0"/>
              <a:t>Shape of Y Training Data is (1032)</a:t>
            </a:r>
          </a:p>
          <a:p>
            <a:endParaRPr lang="en-US" dirty="0"/>
          </a:p>
          <a:p>
            <a:r>
              <a:rPr lang="en-US" dirty="0"/>
              <a:t>Shape of Y Test Data is (259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73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0083-AAE2-429D-B99B-95D431D9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01BDE21C-79C1-48B7-9CF3-8C7331CA4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10250"/>
              </p:ext>
            </p:extLst>
          </p:nvPr>
        </p:nvGraphicFramePr>
        <p:xfrm>
          <a:off x="838200" y="387015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158801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16894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36236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278680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62285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83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05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58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Macro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21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Weighted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638039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25537F37-0DEF-4788-85FC-38BAD094B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727381"/>
              </p:ext>
            </p:extLst>
          </p:nvPr>
        </p:nvGraphicFramePr>
        <p:xfrm>
          <a:off x="0" y="1877688"/>
          <a:ext cx="6065716" cy="125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905">
                  <a:extLst>
                    <a:ext uri="{9D8B030D-6E8A-4147-A177-3AD203B41FA5}">
                      <a16:colId xmlns:a16="http://schemas.microsoft.com/office/drawing/2014/main" val="2045533476"/>
                    </a:ext>
                  </a:extLst>
                </a:gridCol>
                <a:gridCol w="2268396">
                  <a:extLst>
                    <a:ext uri="{9D8B030D-6E8A-4147-A177-3AD203B41FA5}">
                      <a16:colId xmlns:a16="http://schemas.microsoft.com/office/drawing/2014/main" val="1519676733"/>
                    </a:ext>
                  </a:extLst>
                </a:gridCol>
                <a:gridCol w="1775415">
                  <a:extLst>
                    <a:ext uri="{9D8B030D-6E8A-4147-A177-3AD203B41FA5}">
                      <a16:colId xmlns:a16="http://schemas.microsoft.com/office/drawing/2014/main" val="262047520"/>
                    </a:ext>
                  </a:extLst>
                </a:gridCol>
              </a:tblGrid>
              <a:tr h="4923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Confusion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Predicted 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Predicted Sitting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380784"/>
                  </a:ext>
                </a:extLst>
              </a:tr>
              <a:tr h="3792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251666"/>
                  </a:ext>
                </a:extLst>
              </a:tr>
              <a:tr h="3792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Sitting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981176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0F77A885-ADB9-4253-9CB4-E5836951E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98743"/>
              </p:ext>
            </p:extLst>
          </p:nvPr>
        </p:nvGraphicFramePr>
        <p:xfrm>
          <a:off x="6198577" y="1882614"/>
          <a:ext cx="4659923" cy="1250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884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5C71-D3E4-4EED-8B55-0419464B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F91D521-EA47-4D79-9382-C846ACAE6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463210"/>
              </p:ext>
            </p:extLst>
          </p:nvPr>
        </p:nvGraphicFramePr>
        <p:xfrm>
          <a:off x="0" y="1890850"/>
          <a:ext cx="6096001" cy="125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45533476"/>
                    </a:ext>
                  </a:extLst>
                </a:gridCol>
                <a:gridCol w="2279722">
                  <a:extLst>
                    <a:ext uri="{9D8B030D-6E8A-4147-A177-3AD203B41FA5}">
                      <a16:colId xmlns:a16="http://schemas.microsoft.com/office/drawing/2014/main" val="1519676733"/>
                    </a:ext>
                  </a:extLst>
                </a:gridCol>
                <a:gridCol w="1784279">
                  <a:extLst>
                    <a:ext uri="{9D8B030D-6E8A-4147-A177-3AD203B41FA5}">
                      <a16:colId xmlns:a16="http://schemas.microsoft.com/office/drawing/2014/main" val="262047520"/>
                    </a:ext>
                  </a:extLst>
                </a:gridCol>
              </a:tblGrid>
              <a:tr h="4923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Confusion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Predicted 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Predicted Sitting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380784"/>
                  </a:ext>
                </a:extLst>
              </a:tr>
              <a:tr h="3792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251666"/>
                  </a:ext>
                </a:extLst>
              </a:tr>
              <a:tr h="3792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Sitting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98117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E77868A-059A-4F8D-BE00-B33B73B96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91229"/>
              </p:ext>
            </p:extLst>
          </p:nvPr>
        </p:nvGraphicFramePr>
        <p:xfrm>
          <a:off x="1126393" y="366073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158801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16894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36236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278680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62285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3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5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58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Macro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1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Weighted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38039"/>
                  </a:ext>
                </a:extLst>
              </a:tr>
            </a:tbl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C809DE5-0E2C-4105-A24D-09160882C6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229033"/>
              </p:ext>
            </p:extLst>
          </p:nvPr>
        </p:nvGraphicFramePr>
        <p:xfrm>
          <a:off x="6241560" y="1890850"/>
          <a:ext cx="4663832" cy="1250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719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655</Words>
  <Application>Microsoft Office PowerPoint</Application>
  <PresentationFormat>Widescreen</PresentationFormat>
  <Paragraphs>312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Edwardian Script ITC</vt:lpstr>
      <vt:lpstr>Office Theme</vt:lpstr>
      <vt:lpstr>Human Activity Recognition using Smartphones</vt:lpstr>
      <vt:lpstr>Data Set Information</vt:lpstr>
      <vt:lpstr>Problem Statement</vt:lpstr>
      <vt:lpstr>Various Activity</vt:lpstr>
      <vt:lpstr>PowerPoint Presentation</vt:lpstr>
      <vt:lpstr>Selected Activities</vt:lpstr>
      <vt:lpstr>Preparing x and y</vt:lpstr>
      <vt:lpstr>Logistic Regression</vt:lpstr>
      <vt:lpstr>Decision Tree</vt:lpstr>
      <vt:lpstr>Random Forest</vt:lpstr>
      <vt:lpstr>KNN</vt:lpstr>
      <vt:lpstr>SVM</vt:lpstr>
      <vt:lpstr>Naive Bayes</vt:lpstr>
      <vt:lpstr>Consolidate Report</vt:lpstr>
      <vt:lpstr>Final Report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Kumari</dc:creator>
  <cp:lastModifiedBy>Sheetal Kumari</cp:lastModifiedBy>
  <cp:revision>25</cp:revision>
  <dcterms:created xsi:type="dcterms:W3CDTF">2020-06-14T15:26:41Z</dcterms:created>
  <dcterms:modified xsi:type="dcterms:W3CDTF">2020-06-15T14:19:07Z</dcterms:modified>
</cp:coreProperties>
</file>