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210-27B3-4312-9F3B-605C94C4BA1A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2449CD2D-3B54-4385-A3F8-A06E0B592F77}">
      <dgm:prSet phldrT="[Text]"/>
      <dgm:spPr/>
      <dgm:t>
        <a:bodyPr/>
        <a:lstStyle/>
        <a:p>
          <a:r>
            <a:rPr lang="en-US" dirty="0"/>
            <a:t>Processor</a:t>
          </a:r>
          <a:endParaRPr lang="en-IN" dirty="0"/>
        </a:p>
      </dgm:t>
    </dgm:pt>
    <dgm:pt modelId="{A8E93495-31E8-479F-A1AD-1A079EAF4CE3}" type="parTrans" cxnId="{1F0D0023-C5D0-4C8D-8CC7-F27703F9884F}">
      <dgm:prSet/>
      <dgm:spPr/>
      <dgm:t>
        <a:bodyPr/>
        <a:lstStyle/>
        <a:p>
          <a:endParaRPr lang="en-IN"/>
        </a:p>
      </dgm:t>
    </dgm:pt>
    <dgm:pt modelId="{63B8897A-CD80-47CC-8F88-62AF68169B73}" type="sibTrans" cxnId="{1F0D0023-C5D0-4C8D-8CC7-F27703F9884F}">
      <dgm:prSet/>
      <dgm:spPr/>
      <dgm:t>
        <a:bodyPr/>
        <a:lstStyle/>
        <a:p>
          <a:endParaRPr lang="en-IN"/>
        </a:p>
      </dgm:t>
    </dgm:pt>
    <dgm:pt modelId="{BC3EA7E1-35AB-41D6-911A-9C57F832A044}">
      <dgm:prSet phldrT="[Text]"/>
      <dgm:spPr/>
      <dgm:t>
        <a:bodyPr/>
        <a:lstStyle/>
        <a:p>
          <a:r>
            <a:rPr lang="en-US" dirty="0"/>
            <a:t>RAM</a:t>
          </a:r>
          <a:endParaRPr lang="en-IN" dirty="0"/>
        </a:p>
      </dgm:t>
    </dgm:pt>
    <dgm:pt modelId="{81A965AA-B23A-436E-B71C-6C6DFDC2A342}" type="parTrans" cxnId="{7A3E8A04-A0AC-4AC6-B096-B8F3B3BABC5D}">
      <dgm:prSet/>
      <dgm:spPr/>
      <dgm:t>
        <a:bodyPr/>
        <a:lstStyle/>
        <a:p>
          <a:endParaRPr lang="en-IN"/>
        </a:p>
      </dgm:t>
    </dgm:pt>
    <dgm:pt modelId="{EF3C647F-4474-473A-9917-242EA99EE166}" type="sibTrans" cxnId="{7A3E8A04-A0AC-4AC6-B096-B8F3B3BABC5D}">
      <dgm:prSet/>
      <dgm:spPr/>
      <dgm:t>
        <a:bodyPr/>
        <a:lstStyle/>
        <a:p>
          <a:endParaRPr lang="en-IN"/>
        </a:p>
      </dgm:t>
    </dgm:pt>
    <dgm:pt modelId="{C2B5E64B-CBB3-4404-AB64-55A262C9A386}">
      <dgm:prSet phldrT="[Text]"/>
      <dgm:spPr/>
      <dgm:t>
        <a:bodyPr/>
        <a:lstStyle/>
        <a:p>
          <a:r>
            <a:rPr lang="en-US" dirty="0"/>
            <a:t>Memory</a:t>
          </a:r>
          <a:endParaRPr lang="en-IN" dirty="0"/>
        </a:p>
      </dgm:t>
    </dgm:pt>
    <dgm:pt modelId="{780FAC10-77D7-4101-BDDC-3682092C5294}" type="parTrans" cxnId="{5A3CF16D-8447-4E02-828F-97FB5342CDF6}">
      <dgm:prSet/>
      <dgm:spPr/>
      <dgm:t>
        <a:bodyPr/>
        <a:lstStyle/>
        <a:p>
          <a:endParaRPr lang="en-IN"/>
        </a:p>
      </dgm:t>
    </dgm:pt>
    <dgm:pt modelId="{B0F57827-D223-4B0E-98BE-C458EBF8EE1A}" type="sibTrans" cxnId="{5A3CF16D-8447-4E02-828F-97FB5342CDF6}">
      <dgm:prSet/>
      <dgm:spPr/>
      <dgm:t>
        <a:bodyPr/>
        <a:lstStyle/>
        <a:p>
          <a:endParaRPr lang="en-IN"/>
        </a:p>
      </dgm:t>
    </dgm:pt>
    <dgm:pt modelId="{AB018C47-82C6-4089-9589-4DF5C60682FC}" type="pres">
      <dgm:prSet presAssocID="{B7623210-27B3-4312-9F3B-605C94C4BA1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2AA48A4-55E8-4BE6-B5D3-39475B908A76}" type="pres">
      <dgm:prSet presAssocID="{2449CD2D-3B54-4385-A3F8-A06E0B592F77}" presName="gear1" presStyleLbl="node1" presStyleIdx="0" presStyleCnt="3">
        <dgm:presLayoutVars>
          <dgm:chMax val="1"/>
          <dgm:bulletEnabled val="1"/>
        </dgm:presLayoutVars>
      </dgm:prSet>
      <dgm:spPr/>
    </dgm:pt>
    <dgm:pt modelId="{BDE27177-CC49-4160-9B94-1DDF2AD6B326}" type="pres">
      <dgm:prSet presAssocID="{2449CD2D-3B54-4385-A3F8-A06E0B592F77}" presName="gear1srcNode" presStyleLbl="node1" presStyleIdx="0" presStyleCnt="3"/>
      <dgm:spPr/>
    </dgm:pt>
    <dgm:pt modelId="{E69C48ED-6568-4E42-865E-42CAD0A4F1CC}" type="pres">
      <dgm:prSet presAssocID="{2449CD2D-3B54-4385-A3F8-A06E0B592F77}" presName="gear1dstNode" presStyleLbl="node1" presStyleIdx="0" presStyleCnt="3"/>
      <dgm:spPr/>
    </dgm:pt>
    <dgm:pt modelId="{09B4B599-2397-49E5-B057-472C8AA09D56}" type="pres">
      <dgm:prSet presAssocID="{BC3EA7E1-35AB-41D6-911A-9C57F832A044}" presName="gear2" presStyleLbl="node1" presStyleIdx="1" presStyleCnt="3">
        <dgm:presLayoutVars>
          <dgm:chMax val="1"/>
          <dgm:bulletEnabled val="1"/>
        </dgm:presLayoutVars>
      </dgm:prSet>
      <dgm:spPr/>
    </dgm:pt>
    <dgm:pt modelId="{DC4EAE27-7F44-414F-AB08-DE643EAA588D}" type="pres">
      <dgm:prSet presAssocID="{BC3EA7E1-35AB-41D6-911A-9C57F832A044}" presName="gear2srcNode" presStyleLbl="node1" presStyleIdx="1" presStyleCnt="3"/>
      <dgm:spPr/>
    </dgm:pt>
    <dgm:pt modelId="{3A342556-8D84-4126-8499-B9CB17A9A958}" type="pres">
      <dgm:prSet presAssocID="{BC3EA7E1-35AB-41D6-911A-9C57F832A044}" presName="gear2dstNode" presStyleLbl="node1" presStyleIdx="1" presStyleCnt="3"/>
      <dgm:spPr/>
    </dgm:pt>
    <dgm:pt modelId="{C4B99395-D191-4DD1-AFFD-BE092E7BF5C7}" type="pres">
      <dgm:prSet presAssocID="{C2B5E64B-CBB3-4404-AB64-55A262C9A386}" presName="gear3" presStyleLbl="node1" presStyleIdx="2" presStyleCnt="3"/>
      <dgm:spPr/>
    </dgm:pt>
    <dgm:pt modelId="{EC0B5064-2082-4A54-AD4A-D3D99A3538F7}" type="pres">
      <dgm:prSet presAssocID="{C2B5E64B-CBB3-4404-AB64-55A262C9A38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E392216-4FB5-491E-A790-64B1837ED00A}" type="pres">
      <dgm:prSet presAssocID="{C2B5E64B-CBB3-4404-AB64-55A262C9A386}" presName="gear3srcNode" presStyleLbl="node1" presStyleIdx="2" presStyleCnt="3"/>
      <dgm:spPr/>
    </dgm:pt>
    <dgm:pt modelId="{EB84E833-A927-46FC-8E35-CA22C80B809B}" type="pres">
      <dgm:prSet presAssocID="{C2B5E64B-CBB3-4404-AB64-55A262C9A386}" presName="gear3dstNode" presStyleLbl="node1" presStyleIdx="2" presStyleCnt="3"/>
      <dgm:spPr/>
    </dgm:pt>
    <dgm:pt modelId="{0B62121F-3D63-4FE7-A1AF-DE00F6215447}" type="pres">
      <dgm:prSet presAssocID="{63B8897A-CD80-47CC-8F88-62AF68169B73}" presName="connector1" presStyleLbl="sibTrans2D1" presStyleIdx="0" presStyleCnt="3"/>
      <dgm:spPr/>
    </dgm:pt>
    <dgm:pt modelId="{09825043-517D-4E06-9E8C-ACDEEF6A1CA1}" type="pres">
      <dgm:prSet presAssocID="{EF3C647F-4474-473A-9917-242EA99EE166}" presName="connector2" presStyleLbl="sibTrans2D1" presStyleIdx="1" presStyleCnt="3"/>
      <dgm:spPr/>
    </dgm:pt>
    <dgm:pt modelId="{761D44A5-210E-4C07-B0E2-B68A276E141E}" type="pres">
      <dgm:prSet presAssocID="{B0F57827-D223-4B0E-98BE-C458EBF8EE1A}" presName="connector3" presStyleLbl="sibTrans2D1" presStyleIdx="2" presStyleCnt="3"/>
      <dgm:spPr/>
    </dgm:pt>
  </dgm:ptLst>
  <dgm:cxnLst>
    <dgm:cxn modelId="{7A3E8A04-A0AC-4AC6-B096-B8F3B3BABC5D}" srcId="{B7623210-27B3-4312-9F3B-605C94C4BA1A}" destId="{BC3EA7E1-35AB-41D6-911A-9C57F832A044}" srcOrd="1" destOrd="0" parTransId="{81A965AA-B23A-436E-B71C-6C6DFDC2A342}" sibTransId="{EF3C647F-4474-473A-9917-242EA99EE166}"/>
    <dgm:cxn modelId="{50F57715-20A4-4A72-9CFA-66D1AE5C6455}" type="presOf" srcId="{B7623210-27B3-4312-9F3B-605C94C4BA1A}" destId="{AB018C47-82C6-4089-9589-4DF5C60682FC}" srcOrd="0" destOrd="0" presId="urn:microsoft.com/office/officeart/2005/8/layout/gear1"/>
    <dgm:cxn modelId="{1F0D0023-C5D0-4C8D-8CC7-F27703F9884F}" srcId="{B7623210-27B3-4312-9F3B-605C94C4BA1A}" destId="{2449CD2D-3B54-4385-A3F8-A06E0B592F77}" srcOrd="0" destOrd="0" parTransId="{A8E93495-31E8-479F-A1AD-1A079EAF4CE3}" sibTransId="{63B8897A-CD80-47CC-8F88-62AF68169B73}"/>
    <dgm:cxn modelId="{C7A4852A-E94A-4A13-AA3E-BA5E35C5A329}" type="presOf" srcId="{C2B5E64B-CBB3-4404-AB64-55A262C9A386}" destId="{5E392216-4FB5-491E-A790-64B1837ED00A}" srcOrd="2" destOrd="0" presId="urn:microsoft.com/office/officeart/2005/8/layout/gear1"/>
    <dgm:cxn modelId="{D2E49F38-F4E7-47CA-BE59-04B276051F2D}" type="presOf" srcId="{C2B5E64B-CBB3-4404-AB64-55A262C9A386}" destId="{EC0B5064-2082-4A54-AD4A-D3D99A3538F7}" srcOrd="1" destOrd="0" presId="urn:microsoft.com/office/officeart/2005/8/layout/gear1"/>
    <dgm:cxn modelId="{2694F85B-8A85-4967-A220-5820A58A3D39}" type="presOf" srcId="{B0F57827-D223-4B0E-98BE-C458EBF8EE1A}" destId="{761D44A5-210E-4C07-B0E2-B68A276E141E}" srcOrd="0" destOrd="0" presId="urn:microsoft.com/office/officeart/2005/8/layout/gear1"/>
    <dgm:cxn modelId="{E7179C4A-1680-434A-895B-A75B8D89C020}" type="presOf" srcId="{2449CD2D-3B54-4385-A3F8-A06E0B592F77}" destId="{E69C48ED-6568-4E42-865E-42CAD0A4F1CC}" srcOrd="2" destOrd="0" presId="urn:microsoft.com/office/officeart/2005/8/layout/gear1"/>
    <dgm:cxn modelId="{5A3CF16D-8447-4E02-828F-97FB5342CDF6}" srcId="{B7623210-27B3-4312-9F3B-605C94C4BA1A}" destId="{C2B5E64B-CBB3-4404-AB64-55A262C9A386}" srcOrd="2" destOrd="0" parTransId="{780FAC10-77D7-4101-BDDC-3682092C5294}" sibTransId="{B0F57827-D223-4B0E-98BE-C458EBF8EE1A}"/>
    <dgm:cxn modelId="{2C346776-2FF9-4240-9EE5-0F9162A950FE}" type="presOf" srcId="{BC3EA7E1-35AB-41D6-911A-9C57F832A044}" destId="{DC4EAE27-7F44-414F-AB08-DE643EAA588D}" srcOrd="1" destOrd="0" presId="urn:microsoft.com/office/officeart/2005/8/layout/gear1"/>
    <dgm:cxn modelId="{C5BF709C-0B7D-4396-8F48-F812EDB95E5A}" type="presOf" srcId="{BC3EA7E1-35AB-41D6-911A-9C57F832A044}" destId="{09B4B599-2397-49E5-B057-472C8AA09D56}" srcOrd="0" destOrd="0" presId="urn:microsoft.com/office/officeart/2005/8/layout/gear1"/>
    <dgm:cxn modelId="{E832DC9F-1A99-4E36-8A63-F63C5BD118F8}" type="presOf" srcId="{2449CD2D-3B54-4385-A3F8-A06E0B592F77}" destId="{BDE27177-CC49-4160-9B94-1DDF2AD6B326}" srcOrd="1" destOrd="0" presId="urn:microsoft.com/office/officeart/2005/8/layout/gear1"/>
    <dgm:cxn modelId="{8EBFBDA3-8FA0-452B-B8A6-17E828A67327}" type="presOf" srcId="{2449CD2D-3B54-4385-A3F8-A06E0B592F77}" destId="{D2AA48A4-55E8-4BE6-B5D3-39475B908A76}" srcOrd="0" destOrd="0" presId="urn:microsoft.com/office/officeart/2005/8/layout/gear1"/>
    <dgm:cxn modelId="{C0847AB5-A838-453D-81DD-EB9E6BC6CDC0}" type="presOf" srcId="{BC3EA7E1-35AB-41D6-911A-9C57F832A044}" destId="{3A342556-8D84-4126-8499-B9CB17A9A958}" srcOrd="2" destOrd="0" presId="urn:microsoft.com/office/officeart/2005/8/layout/gear1"/>
    <dgm:cxn modelId="{C7BBD3BC-F60C-43A4-A6E7-7A6E80BB19BC}" type="presOf" srcId="{63B8897A-CD80-47CC-8F88-62AF68169B73}" destId="{0B62121F-3D63-4FE7-A1AF-DE00F6215447}" srcOrd="0" destOrd="0" presId="urn:microsoft.com/office/officeart/2005/8/layout/gear1"/>
    <dgm:cxn modelId="{728BA8C2-6A74-47C7-9697-35D73087F9FD}" type="presOf" srcId="{C2B5E64B-CBB3-4404-AB64-55A262C9A386}" destId="{C4B99395-D191-4DD1-AFFD-BE092E7BF5C7}" srcOrd="0" destOrd="0" presId="urn:microsoft.com/office/officeart/2005/8/layout/gear1"/>
    <dgm:cxn modelId="{AAB6E6C8-823E-4EE8-8C16-827C3D92EA08}" type="presOf" srcId="{C2B5E64B-CBB3-4404-AB64-55A262C9A386}" destId="{EB84E833-A927-46FC-8E35-CA22C80B809B}" srcOrd="3" destOrd="0" presId="urn:microsoft.com/office/officeart/2005/8/layout/gear1"/>
    <dgm:cxn modelId="{9C254CED-585E-4FEE-8411-C25C4C8C128B}" type="presOf" srcId="{EF3C647F-4474-473A-9917-242EA99EE166}" destId="{09825043-517D-4E06-9E8C-ACDEEF6A1CA1}" srcOrd="0" destOrd="0" presId="urn:microsoft.com/office/officeart/2005/8/layout/gear1"/>
    <dgm:cxn modelId="{2DCF7935-3B15-45F9-B05E-48E82E60AC2C}" type="presParOf" srcId="{AB018C47-82C6-4089-9589-4DF5C60682FC}" destId="{D2AA48A4-55E8-4BE6-B5D3-39475B908A76}" srcOrd="0" destOrd="0" presId="urn:microsoft.com/office/officeart/2005/8/layout/gear1"/>
    <dgm:cxn modelId="{D65363BF-DB17-4DDE-8CAB-09E3877C962B}" type="presParOf" srcId="{AB018C47-82C6-4089-9589-4DF5C60682FC}" destId="{BDE27177-CC49-4160-9B94-1DDF2AD6B326}" srcOrd="1" destOrd="0" presId="urn:microsoft.com/office/officeart/2005/8/layout/gear1"/>
    <dgm:cxn modelId="{94D2B5DB-A06B-406B-B8A3-C2C6847E054B}" type="presParOf" srcId="{AB018C47-82C6-4089-9589-4DF5C60682FC}" destId="{E69C48ED-6568-4E42-865E-42CAD0A4F1CC}" srcOrd="2" destOrd="0" presId="urn:microsoft.com/office/officeart/2005/8/layout/gear1"/>
    <dgm:cxn modelId="{4C362D2E-9401-4515-9921-90CEEFE0905B}" type="presParOf" srcId="{AB018C47-82C6-4089-9589-4DF5C60682FC}" destId="{09B4B599-2397-49E5-B057-472C8AA09D56}" srcOrd="3" destOrd="0" presId="urn:microsoft.com/office/officeart/2005/8/layout/gear1"/>
    <dgm:cxn modelId="{A4D9BA14-DC0A-4D68-BCE1-9C032E3D2CB8}" type="presParOf" srcId="{AB018C47-82C6-4089-9589-4DF5C60682FC}" destId="{DC4EAE27-7F44-414F-AB08-DE643EAA588D}" srcOrd="4" destOrd="0" presId="urn:microsoft.com/office/officeart/2005/8/layout/gear1"/>
    <dgm:cxn modelId="{9382445D-04A5-4E59-8394-6A9925E16FC7}" type="presParOf" srcId="{AB018C47-82C6-4089-9589-4DF5C60682FC}" destId="{3A342556-8D84-4126-8499-B9CB17A9A958}" srcOrd="5" destOrd="0" presId="urn:microsoft.com/office/officeart/2005/8/layout/gear1"/>
    <dgm:cxn modelId="{3CFA16EC-99BE-4967-A6A6-0A1A43097414}" type="presParOf" srcId="{AB018C47-82C6-4089-9589-4DF5C60682FC}" destId="{C4B99395-D191-4DD1-AFFD-BE092E7BF5C7}" srcOrd="6" destOrd="0" presId="urn:microsoft.com/office/officeart/2005/8/layout/gear1"/>
    <dgm:cxn modelId="{A0C1444C-A667-48EB-8C6D-8DCBA59C28CF}" type="presParOf" srcId="{AB018C47-82C6-4089-9589-4DF5C60682FC}" destId="{EC0B5064-2082-4A54-AD4A-D3D99A3538F7}" srcOrd="7" destOrd="0" presId="urn:microsoft.com/office/officeart/2005/8/layout/gear1"/>
    <dgm:cxn modelId="{AD335F76-2B7F-483E-988B-B4DDB3785236}" type="presParOf" srcId="{AB018C47-82C6-4089-9589-4DF5C60682FC}" destId="{5E392216-4FB5-491E-A790-64B1837ED00A}" srcOrd="8" destOrd="0" presId="urn:microsoft.com/office/officeart/2005/8/layout/gear1"/>
    <dgm:cxn modelId="{BC692AB6-CC7E-41D2-85A4-6EB3CD57D50E}" type="presParOf" srcId="{AB018C47-82C6-4089-9589-4DF5C60682FC}" destId="{EB84E833-A927-46FC-8E35-CA22C80B809B}" srcOrd="9" destOrd="0" presId="urn:microsoft.com/office/officeart/2005/8/layout/gear1"/>
    <dgm:cxn modelId="{354819AB-FE17-43DA-9A27-6715434A8451}" type="presParOf" srcId="{AB018C47-82C6-4089-9589-4DF5C60682FC}" destId="{0B62121F-3D63-4FE7-A1AF-DE00F6215447}" srcOrd="10" destOrd="0" presId="urn:microsoft.com/office/officeart/2005/8/layout/gear1"/>
    <dgm:cxn modelId="{E910D6B0-4770-4631-A4D0-01588E3117D5}" type="presParOf" srcId="{AB018C47-82C6-4089-9589-4DF5C60682FC}" destId="{09825043-517D-4E06-9E8C-ACDEEF6A1CA1}" srcOrd="11" destOrd="0" presId="urn:microsoft.com/office/officeart/2005/8/layout/gear1"/>
    <dgm:cxn modelId="{74599A1B-ECB5-4D05-B9CF-3F6B865DBB0B}" type="presParOf" srcId="{AB018C47-82C6-4089-9589-4DF5C60682FC}" destId="{761D44A5-210E-4C07-B0E2-B68A276E141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A48A4-55E8-4BE6-B5D3-39475B908A76}">
      <dsp:nvSpPr>
        <dsp:cNvPr id="0" name=""/>
        <dsp:cNvSpPr/>
      </dsp:nvSpPr>
      <dsp:spPr>
        <a:xfrm>
          <a:off x="1644862" y="1005506"/>
          <a:ext cx="1228952" cy="122895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Processor</a:t>
          </a:r>
          <a:endParaRPr lang="en-IN" sz="1000" kern="1200" dirty="0"/>
        </a:p>
      </dsp:txBody>
      <dsp:txXfrm>
        <a:off x="1891936" y="1293382"/>
        <a:ext cx="734804" cy="631707"/>
      </dsp:txXfrm>
    </dsp:sp>
    <dsp:sp modelId="{09B4B599-2397-49E5-B057-472C8AA09D56}">
      <dsp:nvSpPr>
        <dsp:cNvPr id="0" name=""/>
        <dsp:cNvSpPr/>
      </dsp:nvSpPr>
      <dsp:spPr>
        <a:xfrm>
          <a:off x="929835" y="715026"/>
          <a:ext cx="893783" cy="89378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RAM</a:t>
          </a:r>
          <a:endParaRPr lang="en-IN" sz="1000" kern="1200" dirty="0"/>
        </a:p>
      </dsp:txBody>
      <dsp:txXfrm>
        <a:off x="1154848" y="941399"/>
        <a:ext cx="443757" cy="441037"/>
      </dsp:txXfrm>
    </dsp:sp>
    <dsp:sp modelId="{C4B99395-D191-4DD1-AFFD-BE092E7BF5C7}">
      <dsp:nvSpPr>
        <dsp:cNvPr id="0" name=""/>
        <dsp:cNvSpPr/>
      </dsp:nvSpPr>
      <dsp:spPr>
        <a:xfrm rot="20700000">
          <a:off x="1430445" y="98407"/>
          <a:ext cx="875725" cy="87572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Memory</a:t>
          </a:r>
          <a:endParaRPr lang="en-IN" sz="1000" kern="1200" dirty="0"/>
        </a:p>
      </dsp:txBody>
      <dsp:txXfrm rot="-20700000">
        <a:off x="1622517" y="290479"/>
        <a:ext cx="491580" cy="491580"/>
      </dsp:txXfrm>
    </dsp:sp>
    <dsp:sp modelId="{0B62121F-3D63-4FE7-A1AF-DE00F6215447}">
      <dsp:nvSpPr>
        <dsp:cNvPr id="0" name=""/>
        <dsp:cNvSpPr/>
      </dsp:nvSpPr>
      <dsp:spPr>
        <a:xfrm>
          <a:off x="1530366" y="831143"/>
          <a:ext cx="1573059" cy="1573059"/>
        </a:xfrm>
        <a:prstGeom prst="circularArrow">
          <a:avLst>
            <a:gd name="adj1" fmla="val 4688"/>
            <a:gd name="adj2" fmla="val 299029"/>
            <a:gd name="adj3" fmla="val 2438242"/>
            <a:gd name="adj4" fmla="val 1604071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25043-517D-4E06-9E8C-ACDEEF6A1CA1}">
      <dsp:nvSpPr>
        <dsp:cNvPr id="0" name=""/>
        <dsp:cNvSpPr/>
      </dsp:nvSpPr>
      <dsp:spPr>
        <a:xfrm>
          <a:off x="771547" y="525677"/>
          <a:ext cx="1142925" cy="114292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D44A5-210E-4C07-B0E2-B68A276E141E}">
      <dsp:nvSpPr>
        <dsp:cNvPr id="0" name=""/>
        <dsp:cNvSpPr/>
      </dsp:nvSpPr>
      <dsp:spPr>
        <a:xfrm>
          <a:off x="1227880" y="-84998"/>
          <a:ext cx="1232304" cy="12323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4f90786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4f90786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4f90786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4f90786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516672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516672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516672e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516672e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516672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e516672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e4f90786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e4f90786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516672e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516672e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4f9078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4f9078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4f90786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4f90786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4f90786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4f90786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4f90786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4f90786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4f90786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4f90786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4f90786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4f90786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4f90786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4f90786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INSAID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135350"/>
            <a:ext cx="796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843425"/>
            <a:ext cx="8520600" cy="3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135363"/>
            <a:ext cx="798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3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135363"/>
            <a:ext cx="798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3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FFFFFF"/>
            </a:gs>
            <a:gs pos="100000">
              <a:srgbClr val="B3B3B3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35363"/>
            <a:ext cx="798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43425"/>
            <a:ext cx="85206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00575" y="0"/>
            <a:ext cx="843425" cy="8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16950" y="4803775"/>
            <a:ext cx="1204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2"/>
          </p:nvPr>
        </p:nvSpPr>
        <p:spPr>
          <a:xfrm>
            <a:off x="500550" y="4803775"/>
            <a:ext cx="1204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tputevishweshwa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INSAID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11700" y="1657800"/>
            <a:ext cx="8520600" cy="182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 dirty="0"/>
              <a:t>Laptop</a:t>
            </a:r>
            <a:br>
              <a:rPr lang="en" sz="11000" dirty="0"/>
            </a:br>
            <a:r>
              <a:rPr lang="en-IN" sz="11000" dirty="0"/>
              <a:t>P</a:t>
            </a:r>
            <a:r>
              <a:rPr lang="en" sz="11000" dirty="0"/>
              <a:t>rice Analysis</a:t>
            </a:r>
            <a:endParaRPr sz="11000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11700" y="3376500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By:     Vishweshwar Satpute</a:t>
            </a:r>
            <a:endParaRPr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434343"/>
                </a:solidFill>
                <a:hlinkClick r:id="rId3"/>
              </a:rPr>
              <a:t>satputevishweshwar@gmail.com</a:t>
            </a:r>
            <a:endParaRPr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Nov 19 Cohort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135363"/>
            <a:ext cx="798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Price Laptop Vero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475"/>
            <a:ext cx="8812725" cy="38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75550"/>
            <a:ext cx="796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Razer VS Vero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Specification comparison between Highest and lowest pricing laptops.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72" y="1523903"/>
            <a:ext cx="3703320" cy="325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902250" y="1050825"/>
            <a:ext cx="73395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RAM: Comparison between Razer vs Vero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100" y="1523900"/>
            <a:ext cx="3705225" cy="325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25" y="759188"/>
            <a:ext cx="5166359" cy="385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425" y="759201"/>
            <a:ext cx="3675874" cy="38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902250" y="258375"/>
            <a:ext cx="73395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CPU: Comparison between Razer vs Vero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902250" y="258375"/>
            <a:ext cx="73395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GPU: Comparison between Razer vs Vero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63" y="1451713"/>
            <a:ext cx="4457999" cy="24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863" y="1449568"/>
            <a:ext cx="4462272" cy="247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25" y="839200"/>
            <a:ext cx="3328193" cy="376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754" y="885980"/>
            <a:ext cx="3833323" cy="367374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902250" y="258375"/>
            <a:ext cx="73395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Memory: Comparison between Razer vs Vero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88" y="717563"/>
            <a:ext cx="4114801" cy="203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000" y="770175"/>
            <a:ext cx="4114800" cy="203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5000" y="2810375"/>
            <a:ext cx="4114800" cy="20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902250" y="258375"/>
            <a:ext cx="73395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Screen Resolution &amp; TypeName : Comparison between Razer vs Vero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000" y="2756674"/>
            <a:ext cx="4114800" cy="203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135350"/>
            <a:ext cx="796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Laptops Counts 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961525"/>
            <a:ext cx="2685600" cy="38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ba</a:t>
            </a:r>
            <a:r>
              <a:rPr lang="en" dirty="0"/>
              <a:t>r graph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illustrates, different brands of laptop and their respective counts.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300" y="961525"/>
            <a:ext cx="5835000" cy="3898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 1 &amp; Term 2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INSAID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135350"/>
            <a:ext cx="796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Showing different Type/Category of Laptop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936475"/>
            <a:ext cx="3290700" cy="3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Pie chart represents, the types of laptop Such as: Gaming, Ultrabook, Workstation and so forth, with their total shares in percentage.</a:t>
            </a:r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275" y="936475"/>
            <a:ext cx="4696849" cy="40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135363"/>
            <a:ext cx="798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Screen-size in Inches of each and every Laptop offered by the different Company's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7300"/>
            <a:ext cx="8520599" cy="36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135363"/>
            <a:ext cx="798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OS with their Percentages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75" y="748075"/>
            <a:ext cx="5570851" cy="439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135363"/>
            <a:ext cx="798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Distribution bases Company &amp; Types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513"/>
            <a:ext cx="8839203" cy="348165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902250" y="833000"/>
            <a:ext cx="73395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Bar graph shows, 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all type of laptop with their pricing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135350"/>
            <a:ext cx="796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Different Company Pricing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843425"/>
            <a:ext cx="2425200" cy="3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graph provides information about Pricing for different companies.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Observation: Razer has the most expensive laptop and the least pricing is for Vero.</a:t>
            </a:r>
            <a:endParaRPr dirty="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450" y="843425"/>
            <a:ext cx="6024851" cy="382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1 &amp; Term 2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INSAID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789-17B8-441E-8FA5-6F3B1CDA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9394-4B19-4A74-9C4F-1458E522B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now compare all the specifications difference, of the most expensive laptop to that off the least.</a:t>
            </a:r>
          </a:p>
          <a:p>
            <a:r>
              <a:rPr lang="en-US" dirty="0"/>
              <a:t>Specification comparison in terms of  Ram, Memory, CPU – Processor, Screen Resolution, Type,  GPU.</a:t>
            </a:r>
          </a:p>
          <a:p>
            <a:r>
              <a:rPr lang="en-IN" dirty="0"/>
              <a:t>Agree, there are many factors which affect the pricing of the laptop, however considering the available options, the key Components which has a significant impact on the Price of a Laptop.</a:t>
            </a:r>
          </a:p>
          <a:p>
            <a:r>
              <a:rPr lang="en-IN" dirty="0"/>
              <a:t>Considering the above parameters, Comparing Highest vs Lowest Priced Laptops.</a:t>
            </a:r>
          </a:p>
          <a:p>
            <a:pPr lvl="1"/>
            <a:r>
              <a:rPr lang="en-IN" dirty="0"/>
              <a:t>Also comparing Inch | RAM | Weight of both </a:t>
            </a:r>
          </a:p>
          <a:p>
            <a:pPr lvl="2"/>
            <a:r>
              <a:rPr lang="en-IN" dirty="0"/>
              <a:t> Highest Price Laptop (Razer)</a:t>
            </a:r>
          </a:p>
          <a:p>
            <a:pPr lvl="2"/>
            <a:r>
              <a:rPr lang="en-IN" dirty="0"/>
              <a:t>Lowest Price Laptop (Vero)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9B7C5A-AE1E-4E55-80C0-429EF935B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355125"/>
              </p:ext>
            </p:extLst>
          </p:nvPr>
        </p:nvGraphicFramePr>
        <p:xfrm>
          <a:off x="4717030" y="2430966"/>
          <a:ext cx="3513170" cy="223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129;p20">
            <a:extLst>
              <a:ext uri="{FF2B5EF4-FFF2-40B4-BE49-F238E27FC236}">
                <a16:creationId xmlns:a16="http://schemas.microsoft.com/office/drawing/2014/main" id="{D33A58CD-AFD4-44BB-B157-7A31AF305F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 1 &amp; Term 2</a:t>
            </a:r>
            <a:endParaRPr dirty="0"/>
          </a:p>
        </p:txBody>
      </p:sp>
      <p:sp>
        <p:nvSpPr>
          <p:cNvPr id="6" name="Google Shape;130;p20">
            <a:extLst>
              <a:ext uri="{FF2B5EF4-FFF2-40B4-BE49-F238E27FC236}">
                <a16:creationId xmlns:a16="http://schemas.microsoft.com/office/drawing/2014/main" id="{0905AF59-9799-4A88-B005-00377A0D9049}"/>
              </a:ext>
            </a:extLst>
          </p:cNvPr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INSAID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39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135363"/>
            <a:ext cx="798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Price Laptop Razer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38" y="912825"/>
            <a:ext cx="881272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76281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 1 &amp; Term 2</a:t>
            </a: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2"/>
          </p:nvPr>
        </p:nvSpPr>
        <p:spPr>
          <a:xfrm>
            <a:off x="311700" y="4779175"/>
            <a:ext cx="12042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INSAID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402</Words>
  <Application>Microsoft Office PowerPoint</Application>
  <PresentationFormat>On-screen Show (16:9)</PresentationFormat>
  <Paragraphs>69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one</vt:lpstr>
      <vt:lpstr>Laptop Price Analysis</vt:lpstr>
      <vt:lpstr>Laptops Counts </vt:lpstr>
      <vt:lpstr>Showing different Type/Category of Laptop</vt:lpstr>
      <vt:lpstr>Screen-size in Inches of each and every Laptop offered by the different Company's</vt:lpstr>
      <vt:lpstr>Different OS with their Percentages</vt:lpstr>
      <vt:lpstr>Pricing Distribution bases Company &amp; Types</vt:lpstr>
      <vt:lpstr>Different Company Pricing </vt:lpstr>
      <vt:lpstr>Comparison Overview</vt:lpstr>
      <vt:lpstr>Highest Price Laptop Razer</vt:lpstr>
      <vt:lpstr>Lowest Price Laptop Vero</vt:lpstr>
      <vt:lpstr>Razer VS Vero  Specification comparison between Highest and lowest pricing laptops.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Analysis</dc:title>
  <cp:lastModifiedBy>satpute vishweshwar</cp:lastModifiedBy>
  <cp:revision>9</cp:revision>
  <dcterms:modified xsi:type="dcterms:W3CDTF">2020-02-17T20:09:58Z</dcterms:modified>
</cp:coreProperties>
</file>