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65" r:id="rId5"/>
    <p:sldId id="267" r:id="rId6"/>
    <p:sldId id="266" r:id="rId7"/>
    <p:sldId id="261" r:id="rId8"/>
    <p:sldId id="260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F801D7-B565-4573-8073-BEED944118A2}" v="6" dt="2025-04-04T14:48:57.354"/>
    <p1510:client id="{F2892BBB-364E-45AB-8B6D-04BC51B685BF}" v="372" dt="2025-04-04T15:11:07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>
      <p:cViewPr>
        <p:scale>
          <a:sx n="100" d="100"/>
          <a:sy n="100" d="100"/>
        </p:scale>
        <p:origin x="1914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al S" userId="69368c3785786148" providerId="LiveId" clId="{F2892BBB-364E-45AB-8B6D-04BC51B685BF}"/>
    <pc:docChg chg="undo redo custSel addSld modSld">
      <pc:chgData name="Vishal S" userId="69368c3785786148" providerId="LiveId" clId="{F2892BBB-364E-45AB-8B6D-04BC51B685BF}" dt="2025-04-04T15:15:08.693" v="554" actId="478"/>
      <pc:docMkLst>
        <pc:docMk/>
      </pc:docMkLst>
      <pc:sldChg chg="modSp mod">
        <pc:chgData name="Vishal S" userId="69368c3785786148" providerId="LiveId" clId="{F2892BBB-364E-45AB-8B6D-04BC51B685BF}" dt="2025-04-04T14:49:09.324" v="173" actId="1076"/>
        <pc:sldMkLst>
          <pc:docMk/>
          <pc:sldMk cId="212683465" sldId="256"/>
        </pc:sldMkLst>
        <pc:spChg chg="mod">
          <ac:chgData name="Vishal S" userId="69368c3785786148" providerId="LiveId" clId="{F2892BBB-364E-45AB-8B6D-04BC51B685BF}" dt="2025-04-04T14:36:30.024" v="4" actId="404"/>
          <ac:spMkLst>
            <pc:docMk/>
            <pc:sldMk cId="212683465" sldId="256"/>
            <ac:spMk id="2" creationId="{00000000-0000-0000-0000-000000000000}"/>
          </ac:spMkLst>
        </pc:spChg>
        <pc:spChg chg="mod">
          <ac:chgData name="Vishal S" userId="69368c3785786148" providerId="LiveId" clId="{F2892BBB-364E-45AB-8B6D-04BC51B685BF}" dt="2025-04-04T14:48:58.703" v="171" actId="2711"/>
          <ac:spMkLst>
            <pc:docMk/>
            <pc:sldMk cId="212683465" sldId="256"/>
            <ac:spMk id="3" creationId="{00000000-0000-0000-0000-000000000000}"/>
          </ac:spMkLst>
        </pc:spChg>
        <pc:spChg chg="mod">
          <ac:chgData name="Vishal S" userId="69368c3785786148" providerId="LiveId" clId="{F2892BBB-364E-45AB-8B6D-04BC51B685BF}" dt="2025-04-04T14:49:09.324" v="173" actId="1076"/>
          <ac:spMkLst>
            <pc:docMk/>
            <pc:sldMk cId="212683465" sldId="256"/>
            <ac:spMk id="4" creationId="{00000000-0000-0000-0000-000000000000}"/>
          </ac:spMkLst>
        </pc:spChg>
        <pc:spChg chg="mod">
          <ac:chgData name="Vishal S" userId="69368c3785786148" providerId="LiveId" clId="{F2892BBB-364E-45AB-8B6D-04BC51B685BF}" dt="2025-04-04T14:40:34.902" v="70" actId="14100"/>
          <ac:spMkLst>
            <pc:docMk/>
            <pc:sldMk cId="212683465" sldId="256"/>
            <ac:spMk id="5" creationId="{00000000-0000-0000-0000-000000000000}"/>
          </ac:spMkLst>
        </pc:spChg>
      </pc:sldChg>
      <pc:sldChg chg="modSp mod">
        <pc:chgData name="Vishal S" userId="69368c3785786148" providerId="LiveId" clId="{F2892BBB-364E-45AB-8B6D-04BC51B685BF}" dt="2025-04-04T14:49:28.584" v="177" actId="27636"/>
        <pc:sldMkLst>
          <pc:docMk/>
          <pc:sldMk cId="3807552613" sldId="257"/>
        </pc:sldMkLst>
        <pc:spChg chg="mod">
          <ac:chgData name="Vishal S" userId="69368c3785786148" providerId="LiveId" clId="{F2892BBB-364E-45AB-8B6D-04BC51B685BF}" dt="2025-04-04T14:49:28.584" v="177" actId="27636"/>
          <ac:spMkLst>
            <pc:docMk/>
            <pc:sldMk cId="3807552613" sldId="257"/>
            <ac:spMk id="3" creationId="{00000000-0000-0000-0000-000000000000}"/>
          </ac:spMkLst>
        </pc:spChg>
      </pc:sldChg>
      <pc:sldChg chg="addSp delSp modSp mod">
        <pc:chgData name="Vishal S" userId="69368c3785786148" providerId="LiveId" clId="{F2892BBB-364E-45AB-8B6D-04BC51B685BF}" dt="2025-04-04T15:06:35.434" v="479" actId="12"/>
        <pc:sldMkLst>
          <pc:docMk/>
          <pc:sldMk cId="2039504961" sldId="259"/>
        </pc:sldMkLst>
        <pc:spChg chg="mod">
          <ac:chgData name="Vishal S" userId="69368c3785786148" providerId="LiveId" clId="{F2892BBB-364E-45AB-8B6D-04BC51B685BF}" dt="2025-04-04T14:49:57.083" v="180" actId="1076"/>
          <ac:spMkLst>
            <pc:docMk/>
            <pc:sldMk cId="2039504961" sldId="259"/>
            <ac:spMk id="2" creationId="{00000000-0000-0000-0000-000000000000}"/>
          </ac:spMkLst>
        </pc:spChg>
        <pc:spChg chg="mod">
          <ac:chgData name="Vishal S" userId="69368c3785786148" providerId="LiveId" clId="{F2892BBB-364E-45AB-8B6D-04BC51B685BF}" dt="2025-04-04T15:06:35.434" v="479" actId="12"/>
          <ac:spMkLst>
            <pc:docMk/>
            <pc:sldMk cId="2039504961" sldId="259"/>
            <ac:spMk id="3" creationId="{00000000-0000-0000-0000-000000000000}"/>
          </ac:spMkLst>
        </pc:spChg>
        <pc:spChg chg="add del mod">
          <ac:chgData name="Vishal S" userId="69368c3785786148" providerId="LiveId" clId="{F2892BBB-364E-45AB-8B6D-04BC51B685BF}" dt="2025-04-04T14:51:46.238" v="207"/>
          <ac:spMkLst>
            <pc:docMk/>
            <pc:sldMk cId="2039504961" sldId="259"/>
            <ac:spMk id="4" creationId="{95AF47A2-6782-B2CD-3BB6-8CECA4397C52}"/>
          </ac:spMkLst>
        </pc:spChg>
        <pc:spChg chg="add del mod">
          <ac:chgData name="Vishal S" userId="69368c3785786148" providerId="LiveId" clId="{F2892BBB-364E-45AB-8B6D-04BC51B685BF}" dt="2025-04-04T14:54:26.610" v="248" actId="478"/>
          <ac:spMkLst>
            <pc:docMk/>
            <pc:sldMk cId="2039504961" sldId="259"/>
            <ac:spMk id="5" creationId="{E9A150A7-F28D-3C84-C531-D7144EA58357}"/>
          </ac:spMkLst>
        </pc:spChg>
        <pc:spChg chg="add">
          <ac:chgData name="Vishal S" userId="69368c3785786148" providerId="LiveId" clId="{F2892BBB-364E-45AB-8B6D-04BC51B685BF}" dt="2025-04-04T14:53:01.024" v="225"/>
          <ac:spMkLst>
            <pc:docMk/>
            <pc:sldMk cId="2039504961" sldId="259"/>
            <ac:spMk id="6" creationId="{18A376B1-ACEB-5FB4-9897-F1539F446BBB}"/>
          </ac:spMkLst>
        </pc:spChg>
        <pc:picChg chg="add mod">
          <ac:chgData name="Vishal S" userId="69368c3785786148" providerId="LiveId" clId="{F2892BBB-364E-45AB-8B6D-04BC51B685BF}" dt="2025-04-04T14:55:47.274" v="271" actId="14100"/>
          <ac:picMkLst>
            <pc:docMk/>
            <pc:sldMk cId="2039504961" sldId="259"/>
            <ac:picMk id="8" creationId="{9917FF07-044B-9E0F-C7DA-288602E7FC02}"/>
          </ac:picMkLst>
        </pc:picChg>
        <pc:picChg chg="add mod">
          <ac:chgData name="Vishal S" userId="69368c3785786148" providerId="LiveId" clId="{F2892BBB-364E-45AB-8B6D-04BC51B685BF}" dt="2025-04-04T14:55:44.802" v="270" actId="14100"/>
          <ac:picMkLst>
            <pc:docMk/>
            <pc:sldMk cId="2039504961" sldId="259"/>
            <ac:picMk id="10" creationId="{989DCD45-8773-90DA-D2D9-6DF5EC29A2B1}"/>
          </ac:picMkLst>
        </pc:picChg>
      </pc:sldChg>
      <pc:sldChg chg="modSp mod">
        <pc:chgData name="Vishal S" userId="69368c3785786148" providerId="LiveId" clId="{F2892BBB-364E-45AB-8B6D-04BC51B685BF}" dt="2025-04-04T15:00:16.777" v="334" actId="1076"/>
        <pc:sldMkLst>
          <pc:docMk/>
          <pc:sldMk cId="3447331805" sldId="261"/>
        </pc:sldMkLst>
        <pc:picChg chg="mod">
          <ac:chgData name="Vishal S" userId="69368c3785786148" providerId="LiveId" clId="{F2892BBB-364E-45AB-8B6D-04BC51B685BF}" dt="2025-04-04T15:00:16.777" v="334" actId="1076"/>
          <ac:picMkLst>
            <pc:docMk/>
            <pc:sldMk cId="3447331805" sldId="261"/>
            <ac:picMk id="4" creationId="{3C8B3EDF-16F5-FE81-6995-1DBE550E192A}"/>
          </ac:picMkLst>
        </pc:picChg>
      </pc:sldChg>
      <pc:sldChg chg="addSp delSp modSp add mod">
        <pc:chgData name="Vishal S" userId="69368c3785786148" providerId="LiveId" clId="{F2892BBB-364E-45AB-8B6D-04BC51B685BF}" dt="2025-04-04T15:07:57.465" v="506" actId="12"/>
        <pc:sldMkLst>
          <pc:docMk/>
          <pc:sldMk cId="2840988502" sldId="265"/>
        </pc:sldMkLst>
        <pc:spChg chg="del mod">
          <ac:chgData name="Vishal S" userId="69368c3785786148" providerId="LiveId" clId="{F2892BBB-364E-45AB-8B6D-04BC51B685BF}" dt="2025-04-04T14:54:11.980" v="242" actId="478"/>
          <ac:spMkLst>
            <pc:docMk/>
            <pc:sldMk cId="2840988502" sldId="265"/>
            <ac:spMk id="2" creationId="{8C2BC1FF-7813-4D4D-C6A1-41E3E94E251A}"/>
          </ac:spMkLst>
        </pc:spChg>
        <pc:spChg chg="del mod">
          <ac:chgData name="Vishal S" userId="69368c3785786148" providerId="LiveId" clId="{F2892BBB-364E-45AB-8B6D-04BC51B685BF}" dt="2025-04-04T14:54:08.196" v="240" actId="478"/>
          <ac:spMkLst>
            <pc:docMk/>
            <pc:sldMk cId="2840988502" sldId="265"/>
            <ac:spMk id="3" creationId="{E3A8938B-26CC-B4AC-106D-73D657F4963C}"/>
          </ac:spMkLst>
        </pc:spChg>
        <pc:spChg chg="add del mod">
          <ac:chgData name="Vishal S" userId="69368c3785786148" providerId="LiveId" clId="{F2892BBB-364E-45AB-8B6D-04BC51B685BF}" dt="2025-04-04T15:06:42.303" v="480" actId="5793"/>
          <ac:spMkLst>
            <pc:docMk/>
            <pc:sldMk cId="2840988502" sldId="265"/>
            <ac:spMk id="5" creationId="{06DE229B-2F2D-A11B-1772-760A7BF03F9A}"/>
          </ac:spMkLst>
        </pc:spChg>
        <pc:spChg chg="add del mod">
          <ac:chgData name="Vishal S" userId="69368c3785786148" providerId="LiveId" clId="{F2892BBB-364E-45AB-8B6D-04BC51B685BF}" dt="2025-04-04T14:54:15.722" v="243" actId="478"/>
          <ac:spMkLst>
            <pc:docMk/>
            <pc:sldMk cId="2840988502" sldId="265"/>
            <ac:spMk id="7" creationId="{24304160-357B-255C-5AF7-F41811C94E83}"/>
          </ac:spMkLst>
        </pc:spChg>
        <pc:spChg chg="add del mod">
          <ac:chgData name="Vishal S" userId="69368c3785786148" providerId="LiveId" clId="{F2892BBB-364E-45AB-8B6D-04BC51B685BF}" dt="2025-04-04T14:54:20.273" v="246" actId="478"/>
          <ac:spMkLst>
            <pc:docMk/>
            <pc:sldMk cId="2840988502" sldId="265"/>
            <ac:spMk id="10" creationId="{325220EF-8B35-2B50-348B-AD56CC4F19F8}"/>
          </ac:spMkLst>
        </pc:spChg>
        <pc:spChg chg="add mod">
          <ac:chgData name="Vishal S" userId="69368c3785786148" providerId="LiveId" clId="{F2892BBB-364E-45AB-8B6D-04BC51B685BF}" dt="2025-04-04T15:07:57.465" v="506" actId="12"/>
          <ac:spMkLst>
            <pc:docMk/>
            <pc:sldMk cId="2840988502" sldId="265"/>
            <ac:spMk id="11" creationId="{579AAE77-144F-E4A4-E22F-E3CC10BECACC}"/>
          </ac:spMkLst>
        </pc:spChg>
        <pc:picChg chg="del">
          <ac:chgData name="Vishal S" userId="69368c3785786148" providerId="LiveId" clId="{F2892BBB-364E-45AB-8B6D-04BC51B685BF}" dt="2025-04-04T14:54:16.738" v="244" actId="478"/>
          <ac:picMkLst>
            <pc:docMk/>
            <pc:sldMk cId="2840988502" sldId="265"/>
            <ac:picMk id="8" creationId="{750433E6-4595-06B5-D9F3-4B2AD7047EBB}"/>
          </ac:picMkLst>
        </pc:picChg>
      </pc:sldChg>
      <pc:sldChg chg="addSp delSp modSp add mod">
        <pc:chgData name="Vishal S" userId="69368c3785786148" providerId="LiveId" clId="{F2892BBB-364E-45AB-8B6D-04BC51B685BF}" dt="2025-04-04T15:15:08.693" v="554" actId="478"/>
        <pc:sldMkLst>
          <pc:docMk/>
          <pc:sldMk cId="1460073085" sldId="266"/>
        </pc:sldMkLst>
        <pc:spChg chg="add mod">
          <ac:chgData name="Vishal S" userId="69368c3785786148" providerId="LiveId" clId="{F2892BBB-364E-45AB-8B6D-04BC51B685BF}" dt="2025-04-04T15:10:31.199" v="537" actId="1076"/>
          <ac:spMkLst>
            <pc:docMk/>
            <pc:sldMk cId="1460073085" sldId="266"/>
            <ac:spMk id="2" creationId="{916A7BFC-12CB-30C5-2C42-7270F82CA22E}"/>
          </ac:spMkLst>
        </pc:spChg>
        <pc:spChg chg="del mod">
          <ac:chgData name="Vishal S" userId="69368c3785786148" providerId="LiveId" clId="{F2892BBB-364E-45AB-8B6D-04BC51B685BF}" dt="2025-04-04T15:09:40.369" v="525"/>
          <ac:spMkLst>
            <pc:docMk/>
            <pc:sldMk cId="1460073085" sldId="266"/>
            <ac:spMk id="5" creationId="{EB5052E7-56E8-3EAF-A243-008999A7E545}"/>
          </ac:spMkLst>
        </pc:spChg>
        <pc:spChg chg="add del mod">
          <ac:chgData name="Vishal S" userId="69368c3785786148" providerId="LiveId" clId="{F2892BBB-364E-45AB-8B6D-04BC51B685BF}" dt="2025-04-04T15:15:02.920" v="548"/>
          <ac:spMkLst>
            <pc:docMk/>
            <pc:sldMk cId="1460073085" sldId="266"/>
            <ac:spMk id="8" creationId="{29C8BCF8-E38A-5F04-C04E-CC20BF78D274}"/>
          </ac:spMkLst>
        </pc:spChg>
        <pc:spChg chg="add del">
          <ac:chgData name="Vishal S" userId="69368c3785786148" providerId="LiveId" clId="{F2892BBB-364E-45AB-8B6D-04BC51B685BF}" dt="2025-04-04T15:15:06.214" v="552" actId="22"/>
          <ac:spMkLst>
            <pc:docMk/>
            <pc:sldMk cId="1460073085" sldId="266"/>
            <ac:spMk id="10" creationId="{0BF31593-CD13-28C2-899F-2267997A6BFE}"/>
          </ac:spMkLst>
        </pc:spChg>
        <pc:spChg chg="add del">
          <ac:chgData name="Vishal S" userId="69368c3785786148" providerId="LiveId" clId="{F2892BBB-364E-45AB-8B6D-04BC51B685BF}" dt="2025-04-04T15:15:08.693" v="554" actId="478"/>
          <ac:spMkLst>
            <pc:docMk/>
            <pc:sldMk cId="1460073085" sldId="266"/>
            <ac:spMk id="12" creationId="{93DE8008-AAEB-9F46-DC4D-C3FCF483EAC5}"/>
          </ac:spMkLst>
        </pc:spChg>
        <pc:picChg chg="add del mod">
          <ac:chgData name="Vishal S" userId="69368c3785786148" providerId="LiveId" clId="{F2892BBB-364E-45AB-8B6D-04BC51B685BF}" dt="2025-04-04T15:11:07.814" v="543" actId="478"/>
          <ac:picMkLst>
            <pc:docMk/>
            <pc:sldMk cId="1460073085" sldId="266"/>
            <ac:picMk id="4" creationId="{BAE1BF01-F44F-C8D8-94AA-AFB13438E958}"/>
          </ac:picMkLst>
        </pc:picChg>
      </pc:sldChg>
      <pc:sldChg chg="delSp modSp add mod">
        <pc:chgData name="Vishal S" userId="69368c3785786148" providerId="LiveId" clId="{F2892BBB-364E-45AB-8B6D-04BC51B685BF}" dt="2025-04-04T15:08:47.768" v="513" actId="12"/>
        <pc:sldMkLst>
          <pc:docMk/>
          <pc:sldMk cId="527819447" sldId="267"/>
        </pc:sldMkLst>
        <pc:spChg chg="del">
          <ac:chgData name="Vishal S" userId="69368c3785786148" providerId="LiveId" clId="{F2892BBB-364E-45AB-8B6D-04BC51B685BF}" dt="2025-04-04T15:02:39.847" v="376" actId="478"/>
          <ac:spMkLst>
            <pc:docMk/>
            <pc:sldMk cId="527819447" sldId="267"/>
            <ac:spMk id="5" creationId="{DDBC68CD-8889-3249-1B0A-0FC6FB318CCD}"/>
          </ac:spMkLst>
        </pc:spChg>
        <pc:spChg chg="mod">
          <ac:chgData name="Vishal S" userId="69368c3785786148" providerId="LiveId" clId="{F2892BBB-364E-45AB-8B6D-04BC51B685BF}" dt="2025-04-04T15:08:47.768" v="513" actId="12"/>
          <ac:spMkLst>
            <pc:docMk/>
            <pc:sldMk cId="527819447" sldId="267"/>
            <ac:spMk id="11" creationId="{53923AA0-0077-DEAB-98D1-5161014FD9E3}"/>
          </ac:spMkLst>
        </pc:spChg>
      </pc:sldChg>
    </pc:docChg>
  </pc:docChgLst>
  <pc:docChgLst>
    <pc:chgData name="? ?" userId="d11cafc633a2604a" providerId="Windows Live" clId="Web-{2EF801D7-B565-4573-8073-BEED944118A2}"/>
    <pc:docChg chg="modSld">
      <pc:chgData name="? ?" userId="d11cafc633a2604a" providerId="Windows Live" clId="Web-{2EF801D7-B565-4573-8073-BEED944118A2}" dt="2025-04-04T14:48:57.354" v="4" actId="14100"/>
      <pc:docMkLst>
        <pc:docMk/>
      </pc:docMkLst>
      <pc:sldChg chg="addSp modSp">
        <pc:chgData name="? ?" userId="d11cafc633a2604a" providerId="Windows Live" clId="Web-{2EF801D7-B565-4573-8073-BEED944118A2}" dt="2025-04-04T14:48:57.354" v="4" actId="14100"/>
        <pc:sldMkLst>
          <pc:docMk/>
          <pc:sldMk cId="3447331805" sldId="261"/>
        </pc:sldMkLst>
        <pc:picChg chg="add mod">
          <ac:chgData name="? ?" userId="d11cafc633a2604a" providerId="Windows Live" clId="Web-{2EF801D7-B565-4573-8073-BEED944118A2}" dt="2025-04-04T14:48:57.354" v="4" actId="14100"/>
          <ac:picMkLst>
            <pc:docMk/>
            <pc:sldMk cId="3447331805" sldId="261"/>
            <ac:picMk id="4" creationId="{3C8B3EDF-16F5-FE81-6995-1DBE550E192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D42-DE85-435D-B8C1-B82377E26AE2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B4BBC97-3F40-4A29-8709-37D36E5173C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D42-DE85-435D-B8C1-B82377E26AE2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BC97-3F40-4A29-8709-37D36E5173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D42-DE85-435D-B8C1-B82377E26AE2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BC97-3F40-4A29-8709-37D36E5173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D42-DE85-435D-B8C1-B82377E26AE2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BC97-3F40-4A29-8709-37D36E5173C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D42-DE85-435D-B8C1-B82377E26AE2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B4BBC97-3F40-4A29-8709-37D36E5173C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D42-DE85-435D-B8C1-B82377E26AE2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BC97-3F40-4A29-8709-37D36E5173C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D42-DE85-435D-B8C1-B82377E26AE2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BC97-3F40-4A29-8709-37D36E5173C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D42-DE85-435D-B8C1-B82377E26AE2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BC97-3F40-4A29-8709-37D36E5173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D42-DE85-435D-B8C1-B82377E26AE2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BC97-3F40-4A29-8709-37D36E5173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D42-DE85-435D-B8C1-B82377E26AE2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BC97-3F40-4A29-8709-37D36E5173C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D42-DE85-435D-B8C1-B82377E26AE2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B4BBC97-3F40-4A29-8709-37D36E5173C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C3E4D42-DE85-435D-B8C1-B82377E26AE2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B4BBC97-3F40-4A29-8709-37D36E5173C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1740" y="3183334"/>
            <a:ext cx="4536504" cy="17281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endParaRPr lang="en-US" sz="16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Sanat K</a:t>
            </a:r>
            <a:endParaRPr lang="en-US" sz="16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Shreesha Bhat</a:t>
            </a:r>
            <a:endParaRPr lang="en-US" sz="16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Vishal S</a:t>
            </a:r>
            <a:endParaRPr lang="en-US" sz="16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b="1" i="0" dirty="0" err="1">
                <a:solidFill>
                  <a:srgbClr val="000000"/>
                </a:solidFill>
                <a:effectLst/>
              </a:rPr>
              <a:t>GreenSense</a:t>
            </a:r>
            <a:r>
              <a:rPr lang="en-US" sz="2800" b="1" i="0" dirty="0">
                <a:solidFill>
                  <a:srgbClr val="000000"/>
                </a:solidFill>
                <a:effectLst/>
              </a:rPr>
              <a:t>: The Complete IoT Solution for Plant Growth and Care Using Machine Vision and AI-Powered Disease Detection.</a:t>
            </a:r>
            <a:endParaRPr lang="en-IN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99592" y="5118905"/>
            <a:ext cx="7344816" cy="1470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Under the guidance of </a:t>
            </a:r>
            <a:endParaRPr lang="en-US" sz="16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Dr. Anitha H M</a:t>
            </a:r>
            <a:endParaRPr lang="en-US" sz="16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Assistant Professor </a:t>
            </a:r>
            <a:endParaRPr lang="en-US" sz="16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Department of ISE</a:t>
            </a:r>
            <a:endParaRPr lang="en-US" sz="16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3568" y="188639"/>
            <a:ext cx="8136904" cy="11099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dirty="0"/>
              <a:t>B.M.S. College of Engineering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Department of Information Science and Engineering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Project Phase Two Review - I</a:t>
            </a:r>
            <a:endParaRPr lang="en-IN" sz="2400" dirty="0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34" y="195450"/>
            <a:ext cx="1019522" cy="99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83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FE00-067B-8C4A-A500-25DB6AEB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01202-6FE7-0E45-9EC0-4AA05AF85F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Research Paper/ Poster Presentation / Hardware Prototype Video Demo/ National Level or International Level Technical Competition Participation/ Patent Filed or Proposal if any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5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7724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124744"/>
            <a:ext cx="8568952" cy="5256584"/>
          </a:xfrm>
        </p:spPr>
        <p:txBody>
          <a:bodyPr>
            <a:normAutofit fontScale="92500"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modern homes, plants play a vital role in enhancing aesthetic appeal and creating a calming, natural environment. However, caring for indoor plants can be challenging, especially with busy lifestyles, inconsistent watering schedules, and changing environmental conditions.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Additionally, as water resources become scarce due to pollution and climate change, efficient use of water in plant care has become increasingly important.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Dry soil, insufficient watering, and unpredictable indoor conditions are some of the common issues that hinder the growth of decorative plants, often leading to their premature decline.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These challenges highlight the need for a smarter, more sustainable approach to home plant care.</a:t>
            </a:r>
          </a:p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Objectives-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Sustainable Urban Gardening: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Enable urban and terrace gardeners to monitor and care for plants with minimal manual intervention, promoting water conservation and resource efficiency.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AI and Machine Vision for Plant Health: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 machine learning and machine vision to detect plant diseases early and provide actionable care recommendations, ensuring healthier plants and optimized fertilizer use. 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Scalable Agricultural Solutions: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Develop a modular system that can be scaled for larger agricultural use, empowering small-scale farmers to improve crop yield and productivity through data-driven insights.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55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15746"/>
            <a:ext cx="8640960" cy="6529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System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018245"/>
            <a:ext cx="468052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High level Design –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00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GreenSense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system is an IoT-enabled smart pot designed for real-time plant monitoring and automation. </a:t>
            </a:r>
          </a:p>
          <a:p>
            <a:pPr marL="28800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 uses sensors to track soil moisture, temperature, light levels, and air quality, while a camera module with machine learning detects plant diseases. </a:t>
            </a:r>
          </a:p>
          <a:p>
            <a:pPr marL="28800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system automates irrigation, provides fertilizer suggestions, and sends notifications via the Blynk app. </a:t>
            </a:r>
          </a:p>
          <a:p>
            <a:pPr marL="28800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Powered by solar energy, it is affordable, modular, and scalable, making it ideal for urban gardeners and small-scale farmers, with potential applications in large agricultural lands.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8A376B1-ACEB-5FB4-9897-F1539F446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17FF07-044B-9E0F-C7DA-288602E7F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3610558"/>
            <a:ext cx="3592190" cy="21701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9DCD45-8773-90DA-D2D9-6DF5EC29A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018245"/>
            <a:ext cx="3592190" cy="210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04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D39E1-03FE-4D4B-EF3A-BE07423EC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DE229B-2F2D-A11B-1772-760A7BF03F9A}"/>
              </a:ext>
            </a:extLst>
          </p:cNvPr>
          <p:cNvSpPr txBox="1"/>
          <p:nvPr/>
        </p:nvSpPr>
        <p:spPr>
          <a:xfrm>
            <a:off x="323528" y="476672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ct val="85000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Low Level Design -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76BD222-3CF2-368F-18B9-A8DF89BF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9AAE77-144F-E4A4-E22F-E3CC10BECACC}"/>
              </a:ext>
            </a:extLst>
          </p:cNvPr>
          <p:cNvSpPr txBox="1"/>
          <p:nvPr/>
        </p:nvSpPr>
        <p:spPr>
          <a:xfrm>
            <a:off x="539552" y="1307669"/>
            <a:ext cx="828092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Sensors Module: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Collects real-time data for humidity, temperature, light, and soil moisture.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Sends data to the microcontroller for processing.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ESP32 Microcontroller: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Acts as the central control unit.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Receives data from sensors, processes it, and controls actuators like the pump.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Communicates with the cloud via Wi-Fi.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Disease Detection Module: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Captures images using the camera module.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Processes images locally or sends them to the cloud for CNN-based analysis.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8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0B172-ED20-F55E-8877-97D30299B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32C753B0-C5B5-51E0-BF9A-D666B1CA0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923AA0-0077-DEAB-98D1-5161014FD9E3}"/>
              </a:ext>
            </a:extLst>
          </p:cNvPr>
          <p:cNvSpPr txBox="1"/>
          <p:nvPr/>
        </p:nvSpPr>
        <p:spPr>
          <a:xfrm>
            <a:off x="431540" y="404664"/>
            <a:ext cx="8280920" cy="5858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Cloud Services: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Stores and analyzes collected sensor data and images.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Hosts machine learning models for disease detection and yield prediction.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Generates insights and sends notifications to the user.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Interface: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Provides a mobile application for users to view real-time data, insights, trends, recommendations and alerts.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Power Module: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Includes a solar panel and a 3.7v rechargeable Li-ion battery to power the system.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Communication Module: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Enables multiple ESP32 units to communicate and share data in larger setups using Bluetooth Low Energy and Wi-Fi.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81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38760-8B5B-12CA-03FD-D2F002045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B407144D-08CD-1532-1C92-3C39F6C7A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A7BFC-12CB-30C5-2C42-7270F82CA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652934"/>
          </a:xfrm>
        </p:spPr>
        <p:txBody>
          <a:bodyPr>
            <a:normAutofit fontScale="90000"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ct val="85000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ranklin Gothic Book (Headings)"/>
                <a:cs typeface="Arial" panose="020B0604020202020204" pitchFamily="34" charset="0"/>
              </a:rPr>
              <a:t>Data Flow Diagrams</a:t>
            </a:r>
            <a:endParaRPr lang="en-IN" dirty="0">
              <a:latin typeface="Franklin Gothic Book (Headings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073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8712968" cy="4572000"/>
          </a:xfrm>
        </p:spPr>
        <p:txBody>
          <a:bodyPr/>
          <a:lstStyle/>
          <a:p>
            <a:pPr algn="just"/>
            <a:r>
              <a:rPr lang="en-US" dirty="0"/>
              <a:t>Algorithm Steps (Detailed Analysis of Data Structures Used)</a:t>
            </a:r>
          </a:p>
          <a:p>
            <a:pPr algn="just"/>
            <a:r>
              <a:rPr lang="en-US" dirty="0"/>
              <a:t>Mathematical Model if Any</a:t>
            </a:r>
          </a:p>
          <a:p>
            <a:pPr algn="just"/>
            <a:r>
              <a:rPr lang="en-US" dirty="0"/>
              <a:t>GUI Screen Shots</a:t>
            </a:r>
          </a:p>
          <a:p>
            <a:pPr algn="just"/>
            <a:r>
              <a:rPr lang="en-US" dirty="0"/>
              <a:t>Technology Stack – Tools Used</a:t>
            </a:r>
          </a:p>
          <a:p>
            <a:pPr algn="just"/>
            <a:r>
              <a:rPr lang="en-US" dirty="0"/>
              <a:t>If open source tools and existing codes used (from any source code repository) – </a:t>
            </a:r>
            <a:r>
              <a:rPr lang="en-US" b="1" dirty="0">
                <a:solidFill>
                  <a:srgbClr val="FF0000"/>
                </a:solidFill>
              </a:rPr>
              <a:t>classify the percentage of your contribution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Mere implementation of existing open source codes are not valid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C8B3EDF-16F5-FE81-6995-1DBE550E1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548680"/>
            <a:ext cx="3905754" cy="258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31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340768"/>
            <a:ext cx="8219256" cy="4679032"/>
          </a:xfrm>
        </p:spPr>
        <p:txBody>
          <a:bodyPr/>
          <a:lstStyle/>
          <a:p>
            <a:r>
              <a:rPr lang="en-US" dirty="0"/>
              <a:t>Conclusion</a:t>
            </a:r>
          </a:p>
          <a:p>
            <a:r>
              <a:rPr lang="en-US" dirty="0"/>
              <a:t>Future Work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8487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AB60-B11F-DE40-8E1D-F22B64422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FA2F7-D93F-F949-BF0D-8F02833EEE9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183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178</TotalTime>
  <Words>643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Franklin Gothic Book</vt:lpstr>
      <vt:lpstr>Franklin Gothic Book (Headings)</vt:lpstr>
      <vt:lpstr>Perpetua</vt:lpstr>
      <vt:lpstr>Wingdings 2</vt:lpstr>
      <vt:lpstr>Equity</vt:lpstr>
      <vt:lpstr>GreenSense: The Complete IoT Solution for Plant Growth and Care Using Machine Vision and AI-Powered Disease Detection.</vt:lpstr>
      <vt:lpstr>Introduction</vt:lpstr>
      <vt:lpstr>System Design</vt:lpstr>
      <vt:lpstr>PowerPoint Presentation</vt:lpstr>
      <vt:lpstr>PowerPoint Presentation</vt:lpstr>
      <vt:lpstr>Data Flow Diagrams</vt:lpstr>
      <vt:lpstr>Implementation</vt:lpstr>
      <vt:lpstr>Conclusions</vt:lpstr>
      <vt:lpstr>References</vt:lpstr>
      <vt:lpstr>Outcome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ISE</dc:creator>
  <cp:lastModifiedBy>Vishal S</cp:lastModifiedBy>
  <cp:revision>21</cp:revision>
  <dcterms:created xsi:type="dcterms:W3CDTF">2018-02-15T05:23:39Z</dcterms:created>
  <dcterms:modified xsi:type="dcterms:W3CDTF">2025-04-04T15:15:16Z</dcterms:modified>
</cp:coreProperties>
</file>