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7"/>
  </p:normalViewPr>
  <p:slideViewPr>
    <p:cSldViewPr snapToGrid="0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C99B-192D-CAB8-50BA-582F1CC0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4F07F-08F6-5C90-0190-F90D0FE5B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2834-9741-BC96-8DB8-E95BEDD0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BC6-1520-8D4B-94C3-D6DB887159B8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5A07-E571-0078-10B0-9A4F15D1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3AD7-6A66-CB1E-CD1B-6D86F8AE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7C92-7A36-3146-ADE2-BB507C37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0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C8DE-F804-64E7-FD8B-54FD170B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34F03-219E-B03B-F607-D16F0CF88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15D7-E429-24DC-289A-1AFF38E5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BC6-1520-8D4B-94C3-D6DB887159B8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48D5-F498-2C55-68C8-6B891312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E2C7-12C5-1F48-F125-11FF2338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7C92-7A36-3146-ADE2-BB507C37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5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A0DE6-D60F-80F1-C940-854BA84F4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EDE55-FF4A-2597-9E2A-4159EEE7E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AD71-AF21-CD4A-3DE3-D1078A4A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BC6-1520-8D4B-94C3-D6DB887159B8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E567-8E6A-6086-9FDD-8D275F3B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E295-EC4E-6EA5-293F-76343168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7C92-7A36-3146-ADE2-BB507C37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7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10A-DCC2-3F46-A51F-69CE2681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06DE-3D18-8571-0EEB-C4D7CD53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DDE4-6092-ACC2-E0C4-72DFE45B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BC6-1520-8D4B-94C3-D6DB887159B8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F186-7005-8E52-7A75-3752A029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B3395-2EDC-CFAC-78F6-DBFC62D2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7C92-7A36-3146-ADE2-BB507C37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3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D1E0-AC5F-D436-9124-ABBB10B7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67DFE-759A-8B9F-6CF2-4CDE46B6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7573-8C3D-7E71-028E-F1FE6AEA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BC6-1520-8D4B-94C3-D6DB887159B8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213F-0C23-6C7F-69AF-C7FB7CB0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C538-9F2C-D86F-CB76-97F97314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7C92-7A36-3146-ADE2-BB507C37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B05F-E325-5BE3-A97B-8E6E9289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99CC-5B4D-C325-44E9-EDBF19FD2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95388-B1F3-ACC3-A2C7-BD6AA326D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2812-0CD7-7244-8DC8-A8EFD920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BC6-1520-8D4B-94C3-D6DB887159B8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EE833-425B-12B3-DEAD-21266EC3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AE0D5-8647-9184-8F86-628CDF9C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7C92-7A36-3146-ADE2-BB507C37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D02D-73C9-4F28-1250-94DCE8E6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78F38-969F-DFDD-1434-C382B105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2B181-D53D-8427-DD55-D1BA79B6C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135B2-4E53-1B3B-A07D-B199ECD99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5FA8C-8CBF-B399-1584-161A5212D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CB536-AAFA-5041-735E-2E41891F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BC6-1520-8D4B-94C3-D6DB887159B8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E2447-86B5-9DB0-A207-5D38A7C0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D1F50-FD06-0882-8A9D-6105A043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7C92-7A36-3146-ADE2-BB507C37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7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90D3-0B40-CBAE-8275-6F7001C0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A9C35-E711-2D79-F43D-3E9ABADB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BC6-1520-8D4B-94C3-D6DB887159B8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B186D-2F5A-2F15-7917-4B0B1A98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92749-FC2B-32F1-388C-218D7E53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7C92-7A36-3146-ADE2-BB507C37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E6324-AB3B-AF56-9954-178A7854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BC6-1520-8D4B-94C3-D6DB887159B8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7E8FE-FAA1-54BB-801F-3A589CB5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046C1-CB82-573A-1D5D-61D0F268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7C92-7A36-3146-ADE2-BB507C37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C655-75D6-626A-82A0-A4F187E6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E804-7B03-2E2F-EE3F-26C9FA9F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826FC-1533-A78A-BD43-47F1BEB3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B5C3-7472-1B78-0107-71C7224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BC6-1520-8D4B-94C3-D6DB887159B8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F7524-FBC2-2841-EB1C-A7BC014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AF85A-4890-4E92-EB10-F3381946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7C92-7A36-3146-ADE2-BB507C37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3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DBE-D795-2092-C8D5-27CB3755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68805-F523-5016-11E1-72158ADC2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B39-E283-4376-093D-3A865784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522DA-8972-5B3D-CC41-6CDB749F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BC6-1520-8D4B-94C3-D6DB887159B8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92F5C-E5A0-A134-5FA3-181A0278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5BAAE-C751-6546-0575-B793D84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7C92-7A36-3146-ADE2-BB507C37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7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8481F-BFA7-07DB-ADB9-92115F23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EC5B2-10FB-AF9E-33AB-F2CBB859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1A5E-DC46-1868-6A8D-E21EF06AE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3BC6-1520-8D4B-94C3-D6DB887159B8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7C2B-2A3E-383D-BAFA-185D02C3D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C339-D213-74E5-C235-50EC4F47E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B7C92-7A36-3146-ADE2-BB507C37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8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F027C-2CE7-7D55-0A68-A9B861B6680E}"/>
              </a:ext>
            </a:extLst>
          </p:cNvPr>
          <p:cNvSpPr txBox="1"/>
          <p:nvPr/>
        </p:nvSpPr>
        <p:spPr>
          <a:xfrm>
            <a:off x="2487356" y="414337"/>
            <a:ext cx="9503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Project-4 Cluster Analysis                     </a:t>
            </a:r>
            <a:r>
              <a:rPr lang="en-US" dirty="0"/>
              <a:t>By </a:t>
            </a:r>
            <a:r>
              <a:rPr lang="en-US" dirty="0" err="1"/>
              <a:t>Vishakha</a:t>
            </a:r>
            <a:r>
              <a:rPr lang="en-US" dirty="0"/>
              <a:t> Mishra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13E1F-B097-5547-EE5D-D0EF3EBB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7" y="950565"/>
            <a:ext cx="7772400" cy="5525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2E578-7C35-48E1-8899-61C5288A27CD}"/>
              </a:ext>
            </a:extLst>
          </p:cNvPr>
          <p:cNvSpPr txBox="1"/>
          <p:nvPr/>
        </p:nvSpPr>
        <p:spPr>
          <a:xfrm>
            <a:off x="8701088" y="1571625"/>
            <a:ext cx="28575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dendrogram, shows 2 major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green cluster has many sub-clusters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Optimal number of cluster seem to be 2 i.e. the blue cluster and the green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E15FF-F5A8-EF99-78FD-C71504F91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57375"/>
            <a:ext cx="7772400" cy="6143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740219-A625-DFE8-E62C-26A32FE09D19}"/>
              </a:ext>
            </a:extLst>
          </p:cNvPr>
          <p:cNvSpPr txBox="1"/>
          <p:nvPr/>
        </p:nvSpPr>
        <p:spPr>
          <a:xfrm>
            <a:off x="8486775" y="1185863"/>
            <a:ext cx="33718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We see 4 cluster in the 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Cluster 2 and 4 are of same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Cluster 1 and 3 are too distinct</a:t>
            </a:r>
          </a:p>
        </p:txBody>
      </p:sp>
    </p:spTree>
    <p:extLst>
      <p:ext uri="{BB962C8B-B14F-4D97-AF65-F5344CB8AC3E}">
        <p14:creationId xmlns:p14="http://schemas.microsoft.com/office/powerpoint/2010/main" val="417164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AD6CAB-C2A1-F109-A1E7-0A2E7CFB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575733"/>
            <a:ext cx="7772400" cy="570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E0521-0E58-2AD3-1C27-7A38D65FD00D}"/>
              </a:ext>
            </a:extLst>
          </p:cNvPr>
          <p:cNvSpPr txBox="1"/>
          <p:nvPr/>
        </p:nvSpPr>
        <p:spPr>
          <a:xfrm>
            <a:off x="8086725" y="771525"/>
            <a:ext cx="399573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four clusters: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Cluster 1 all features are 0 indicating smart contract has no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Cluster 2 exploitation is only at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Cluster 3 </a:t>
            </a:r>
            <a:r>
              <a:rPr lang="en-US" sz="2000" dirty="0" err="1"/>
              <a:t>owner_change_balance</a:t>
            </a:r>
            <a:r>
              <a:rPr lang="en-US" sz="2000" dirty="0"/>
              <a:t> poses highest risk followed by exploitation and </a:t>
            </a:r>
            <a:r>
              <a:rPr lang="en-US" sz="2000" dirty="0" err="1"/>
              <a:t>external_dependencies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Cluster 4 </a:t>
            </a:r>
            <a:r>
              <a:rPr lang="en-US" sz="2000" dirty="0" err="1"/>
              <a:t>external_dependencies</a:t>
            </a:r>
            <a:r>
              <a:rPr lang="en-US" sz="2000" dirty="0"/>
              <a:t> shows greater risk, followed by exploitation, however </a:t>
            </a:r>
            <a:r>
              <a:rPr lang="en-US" sz="2000" dirty="0" err="1"/>
              <a:t>owner_change_balance</a:t>
            </a:r>
            <a:r>
              <a:rPr lang="en-US" sz="2000" dirty="0"/>
              <a:t> shows no risk</a:t>
            </a:r>
          </a:p>
        </p:txBody>
      </p:sp>
    </p:spTree>
    <p:extLst>
      <p:ext uri="{BB962C8B-B14F-4D97-AF65-F5344CB8AC3E}">
        <p14:creationId xmlns:p14="http://schemas.microsoft.com/office/powerpoint/2010/main" val="19581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128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</dc:creator>
  <cp:lastModifiedBy>1</cp:lastModifiedBy>
  <cp:revision>2</cp:revision>
  <dcterms:created xsi:type="dcterms:W3CDTF">2024-09-22T13:50:28Z</dcterms:created>
  <dcterms:modified xsi:type="dcterms:W3CDTF">2024-09-22T14:12:49Z</dcterms:modified>
</cp:coreProperties>
</file>