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8DA7-042E-FEA0-14AF-090C54D36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B137-FC2D-64CB-7D13-9358AE26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862F-ACB8-184F-DB73-98A435A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633A-5563-8DAD-A689-5F2FE7A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5C56-E95B-F127-7D60-25D1A6B7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3E6A-C60B-9E76-E414-707E5012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36DF-A97F-5887-873F-1AC3DC87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8EB6-9A53-58E1-CBDE-F3F30C03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6C94-DE9C-82F6-B37F-19A6BBCF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C07C-14E0-EC85-9376-BABE672E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31702-8D5B-A654-FBE9-F5B07E04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CEAB-0D76-7680-EDE1-2306475E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4911-4EB8-5131-49AA-2962B4F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3A44-A546-3A0A-F854-6F21D609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3BE9-D9F1-BBA7-1D27-BB4D7D0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B2DD-1C5E-50C3-D876-FCE20B7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6999-AF24-3E61-CFED-B5F2D6B3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7CB0-B56F-9E8E-1C35-DED07497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F3B6-6A65-FFAB-0642-E5F57ED2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1B7F-426E-DC08-C451-6ED03B5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DA6-4BC5-D444-5AC2-DB7C4566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F2131-CCF9-11BA-3D62-103824280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D170-F579-CB76-8DD9-D67CEAF4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7D19-38DF-5984-F2EB-6F1AC5B8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2622-95C5-69E7-66E5-658E637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2F7D-6347-27CF-1E2A-3997EEF2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3D77-71F8-4126-824C-DBEFE5E57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F4E4-EC00-FBE6-C4CA-B2070284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0A91-B215-3DBB-1071-27A6AFE7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CA67-B336-1F8D-0A87-EBFF5135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7171-C7C5-50F6-E4F9-DBC1DB83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6837-D327-FF94-E2A9-285E1A3B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82D2B-D142-F393-454B-900C9C14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1CD8F-74BF-EEBB-3864-4E4DF884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2E5E9-4FA3-0D04-47FB-EC15CFC4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D3BA-DF85-E4C2-C959-152680CB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2B2E-6906-C615-7721-B7972B56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689FA-48AD-2A64-0F9E-2EFD833D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BC4DA-2632-40FB-B66B-82060857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66F5-EEEF-B341-317C-4B105DC2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73AC1-4AB5-BBDC-68AA-17D8E4E9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BC02-DE01-51AA-B3BD-8BADFEE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6AB8E-97DB-16F4-9317-E121F14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C12D-9187-B7DE-9E77-C7CA9D6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F4E-0F65-3ABA-5700-E3E54AC8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5EE41-1611-7105-4799-DEC3C72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5756-582D-B39E-DB2A-BE05F52E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9E91-E929-3D0D-C18F-FA85D932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C4549-42BD-72CE-B2A2-5A883ECC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B389-C220-A42D-6CD3-15E3278C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13C5-F4DF-CDE6-BD25-EE3DA9AB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E6F8-1F2A-4064-8172-64C3EA00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255-41D6-1D05-C023-30636990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D445E-A856-BBA0-6F0E-698FB248B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3F11C-0FE4-6F7E-1528-8E524F87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3C038-6E49-AD28-9413-7806722B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7018-2863-4319-C829-C9812A7C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D54D-DA2D-D63D-F025-60CD0624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F6449-58B4-55E8-3A12-774632F4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D52B-E1E9-2F87-36F3-310D08A0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A61-81EA-C889-6EF5-236BFEC7D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17D9B-0C26-9A4D-8CF5-30C996E3D66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BF4C-61A4-8D24-B525-A7114AA9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0DA3-0EB3-42D4-87F2-FCC245D7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3C260-6ECE-2543-9C4B-3FB76C55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D2B5C-979A-3DCD-3128-7244D9A3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530350"/>
            <a:ext cx="573151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white squares&#10;&#10;Description automatically generated">
            <a:extLst>
              <a:ext uri="{FF2B5EF4-FFF2-40B4-BE49-F238E27FC236}">
                <a16:creationId xmlns:a16="http://schemas.microsoft.com/office/drawing/2014/main" id="{E987687A-883D-0865-EE75-B11FDA40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6100"/>
            <a:ext cx="573151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1</cp:lastModifiedBy>
  <cp:revision>1</cp:revision>
  <dcterms:created xsi:type="dcterms:W3CDTF">2024-09-16T17:02:41Z</dcterms:created>
  <dcterms:modified xsi:type="dcterms:W3CDTF">2024-09-16T17:03:51Z</dcterms:modified>
</cp:coreProperties>
</file>