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40C8B-A9DB-459D-B8CF-1B6D733398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39899A-1478-4187-9C1F-0C1628434F1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Problem statement</a:t>
          </a:r>
          <a:endParaRPr lang="en-IN" b="1" dirty="0">
            <a:solidFill>
              <a:schemeClr val="bg1"/>
            </a:solidFill>
          </a:endParaRPr>
        </a:p>
      </dgm:t>
    </dgm:pt>
    <dgm:pt modelId="{BB0815D1-29F0-47EB-BF92-AD8688BF4282}" type="parTrans" cxnId="{9E237516-8F01-415D-91BD-DED436A1F0E4}">
      <dgm:prSet/>
      <dgm:spPr/>
      <dgm:t>
        <a:bodyPr/>
        <a:lstStyle/>
        <a:p>
          <a:endParaRPr lang="en-IN"/>
        </a:p>
      </dgm:t>
    </dgm:pt>
    <dgm:pt modelId="{49B70E83-6481-4E1E-B3C2-B3226AFE1FC6}" type="sibTrans" cxnId="{9E237516-8F01-415D-91BD-DED436A1F0E4}">
      <dgm:prSet/>
      <dgm:spPr/>
      <dgm:t>
        <a:bodyPr/>
        <a:lstStyle/>
        <a:p>
          <a:endParaRPr lang="en-IN"/>
        </a:p>
      </dgm:t>
    </dgm:pt>
    <dgm:pt modelId="{8E0880F6-83A2-43C8-A1D5-AA0D78ECF88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MOOD</a:t>
          </a:r>
          <a:endParaRPr lang="en-IN" dirty="0">
            <a:solidFill>
              <a:schemeClr val="bg1"/>
            </a:solidFill>
          </a:endParaRPr>
        </a:p>
      </dgm:t>
    </dgm:pt>
    <dgm:pt modelId="{66C87646-BA7C-435A-BBA2-D8B41C981D83}" type="parTrans" cxnId="{2E8AD153-957A-44DA-8290-983E1806F2F3}">
      <dgm:prSet/>
      <dgm:spPr/>
      <dgm:t>
        <a:bodyPr/>
        <a:lstStyle/>
        <a:p>
          <a:endParaRPr lang="en-IN"/>
        </a:p>
      </dgm:t>
    </dgm:pt>
    <dgm:pt modelId="{7DCA815A-615B-49F2-8D9D-32C03E1D1EC9}" type="sibTrans" cxnId="{2E8AD153-957A-44DA-8290-983E1806F2F3}">
      <dgm:prSet/>
      <dgm:spPr/>
      <dgm:t>
        <a:bodyPr/>
        <a:lstStyle/>
        <a:p>
          <a:endParaRPr lang="en-IN"/>
        </a:p>
      </dgm:t>
    </dgm:pt>
    <dgm:pt modelId="{2E034AC0-0477-4852-A3AB-63AF7921FDAE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Idea</a:t>
          </a:r>
          <a:endParaRPr lang="en-IN" b="1" dirty="0">
            <a:solidFill>
              <a:schemeClr val="bg1"/>
            </a:solidFill>
          </a:endParaRPr>
        </a:p>
      </dgm:t>
    </dgm:pt>
    <dgm:pt modelId="{89B57901-1CA9-4FC3-9E25-0CBF835C4B96}" type="parTrans" cxnId="{287BF848-FBB3-4917-9A1C-159172DA2DA3}">
      <dgm:prSet/>
      <dgm:spPr/>
      <dgm:t>
        <a:bodyPr/>
        <a:lstStyle/>
        <a:p>
          <a:endParaRPr lang="en-IN"/>
        </a:p>
      </dgm:t>
    </dgm:pt>
    <dgm:pt modelId="{35CC22D4-6F52-4A61-9FBB-865003871C5B}" type="sibTrans" cxnId="{287BF848-FBB3-4917-9A1C-159172DA2DA3}">
      <dgm:prSet/>
      <dgm:spPr/>
      <dgm:t>
        <a:bodyPr/>
        <a:lstStyle/>
        <a:p>
          <a:endParaRPr lang="en-IN"/>
        </a:p>
      </dgm:t>
    </dgm:pt>
    <dgm:pt modelId="{70838AF6-DE32-4646-AD92-1FAAEEE9139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Rhythm</a:t>
          </a:r>
          <a:endParaRPr lang="en-IN" dirty="0">
            <a:solidFill>
              <a:schemeClr val="bg1"/>
            </a:solidFill>
          </a:endParaRPr>
        </a:p>
      </dgm:t>
    </dgm:pt>
    <dgm:pt modelId="{DEE5E4A4-5B56-4238-9645-55D11F9ED254}" type="parTrans" cxnId="{463AF930-E8BF-4A78-9B07-D303C20B32AC}">
      <dgm:prSet/>
      <dgm:spPr/>
      <dgm:t>
        <a:bodyPr/>
        <a:lstStyle/>
        <a:p>
          <a:endParaRPr lang="en-IN"/>
        </a:p>
      </dgm:t>
    </dgm:pt>
    <dgm:pt modelId="{05DAFB02-158B-4AF1-B140-0C4C790BF87F}" type="sibTrans" cxnId="{463AF930-E8BF-4A78-9B07-D303C20B32AC}">
      <dgm:prSet/>
      <dgm:spPr/>
      <dgm:t>
        <a:bodyPr/>
        <a:lstStyle/>
        <a:p>
          <a:endParaRPr lang="en-IN"/>
        </a:p>
      </dgm:t>
    </dgm:pt>
    <dgm:pt modelId="{22F41955-F566-4644-BA55-8940BFC477BF}" type="pres">
      <dgm:prSet presAssocID="{D4840C8B-A9DB-459D-B8CF-1B6D733398DB}" presName="Name0" presStyleCnt="0">
        <dgm:presLayoutVars>
          <dgm:dir/>
          <dgm:animOne val="branch"/>
          <dgm:animLvl val="lvl"/>
        </dgm:presLayoutVars>
      </dgm:prSet>
      <dgm:spPr/>
    </dgm:pt>
    <dgm:pt modelId="{AA7D9BC1-EEE2-487E-BF32-DB8A7309A338}" type="pres">
      <dgm:prSet presAssocID="{1239899A-1478-4187-9C1F-0C1628434F12}" presName="chaos" presStyleCnt="0"/>
      <dgm:spPr/>
    </dgm:pt>
    <dgm:pt modelId="{E1FB9BDB-A9A5-44D3-AAF6-BBCAD275B3CF}" type="pres">
      <dgm:prSet presAssocID="{1239899A-1478-4187-9C1F-0C1628434F12}" presName="parTx1" presStyleLbl="revTx" presStyleIdx="0" presStyleCnt="3"/>
      <dgm:spPr/>
    </dgm:pt>
    <dgm:pt modelId="{90D26E7C-F732-48A9-A07C-D12F1F2FD086}" type="pres">
      <dgm:prSet presAssocID="{1239899A-1478-4187-9C1F-0C1628434F12}" presName="desTx1" presStyleLbl="revTx" presStyleIdx="1" presStyleCnt="3">
        <dgm:presLayoutVars>
          <dgm:bulletEnabled val="1"/>
        </dgm:presLayoutVars>
      </dgm:prSet>
      <dgm:spPr/>
    </dgm:pt>
    <dgm:pt modelId="{98A7F869-15FD-467A-89EB-92E8574F76D2}" type="pres">
      <dgm:prSet presAssocID="{1239899A-1478-4187-9C1F-0C1628434F12}" presName="c1" presStyleLbl="node1" presStyleIdx="0" presStyleCnt="19"/>
      <dgm:spPr/>
    </dgm:pt>
    <dgm:pt modelId="{06A90EAC-4D5B-4210-9A6D-354155A08C6E}" type="pres">
      <dgm:prSet presAssocID="{1239899A-1478-4187-9C1F-0C1628434F12}" presName="c2" presStyleLbl="node1" presStyleIdx="1" presStyleCnt="19"/>
      <dgm:spPr/>
    </dgm:pt>
    <dgm:pt modelId="{1E4948ED-DE07-43AD-9717-43F11DDAC261}" type="pres">
      <dgm:prSet presAssocID="{1239899A-1478-4187-9C1F-0C1628434F12}" presName="c3" presStyleLbl="node1" presStyleIdx="2" presStyleCnt="19"/>
      <dgm:spPr/>
    </dgm:pt>
    <dgm:pt modelId="{EF1F9A96-2BCF-4326-ACC3-4C6A413CAC28}" type="pres">
      <dgm:prSet presAssocID="{1239899A-1478-4187-9C1F-0C1628434F12}" presName="c4" presStyleLbl="node1" presStyleIdx="3" presStyleCnt="19"/>
      <dgm:spPr/>
    </dgm:pt>
    <dgm:pt modelId="{1C88B1B5-98A6-4939-A762-0B7A67221B44}" type="pres">
      <dgm:prSet presAssocID="{1239899A-1478-4187-9C1F-0C1628434F12}" presName="c5" presStyleLbl="node1" presStyleIdx="4" presStyleCnt="19"/>
      <dgm:spPr/>
    </dgm:pt>
    <dgm:pt modelId="{0FE954D3-7580-44E8-B002-C0DBB68B304C}" type="pres">
      <dgm:prSet presAssocID="{1239899A-1478-4187-9C1F-0C1628434F12}" presName="c6" presStyleLbl="node1" presStyleIdx="5" presStyleCnt="19"/>
      <dgm:spPr/>
    </dgm:pt>
    <dgm:pt modelId="{26DEE19C-CA60-4990-993E-2262DB404033}" type="pres">
      <dgm:prSet presAssocID="{1239899A-1478-4187-9C1F-0C1628434F12}" presName="c7" presStyleLbl="node1" presStyleIdx="6" presStyleCnt="19"/>
      <dgm:spPr/>
    </dgm:pt>
    <dgm:pt modelId="{D2E2343C-C3BB-4000-8830-F1FD7C8C2542}" type="pres">
      <dgm:prSet presAssocID="{1239899A-1478-4187-9C1F-0C1628434F12}" presName="c8" presStyleLbl="node1" presStyleIdx="7" presStyleCnt="19"/>
      <dgm:spPr/>
    </dgm:pt>
    <dgm:pt modelId="{BF2F9909-76E0-495D-9820-321A5B7A7533}" type="pres">
      <dgm:prSet presAssocID="{1239899A-1478-4187-9C1F-0C1628434F12}" presName="c9" presStyleLbl="node1" presStyleIdx="8" presStyleCnt="19"/>
      <dgm:spPr/>
    </dgm:pt>
    <dgm:pt modelId="{FAEA3565-96A0-4CA5-9F5C-DB10B78710E8}" type="pres">
      <dgm:prSet presAssocID="{1239899A-1478-4187-9C1F-0C1628434F12}" presName="c10" presStyleLbl="node1" presStyleIdx="9" presStyleCnt="19"/>
      <dgm:spPr/>
    </dgm:pt>
    <dgm:pt modelId="{A2479DD8-98DF-4495-B178-65E1F16A985B}" type="pres">
      <dgm:prSet presAssocID="{1239899A-1478-4187-9C1F-0C1628434F12}" presName="c11" presStyleLbl="node1" presStyleIdx="10" presStyleCnt="19"/>
      <dgm:spPr/>
    </dgm:pt>
    <dgm:pt modelId="{3EB8B84C-545F-4C91-ADB2-D19995707C8A}" type="pres">
      <dgm:prSet presAssocID="{1239899A-1478-4187-9C1F-0C1628434F12}" presName="c12" presStyleLbl="node1" presStyleIdx="11" presStyleCnt="19"/>
      <dgm:spPr/>
    </dgm:pt>
    <dgm:pt modelId="{159520BE-A8C6-454C-BB7A-B376E97D2661}" type="pres">
      <dgm:prSet presAssocID="{1239899A-1478-4187-9C1F-0C1628434F12}" presName="c13" presStyleLbl="node1" presStyleIdx="12" presStyleCnt="19"/>
      <dgm:spPr/>
    </dgm:pt>
    <dgm:pt modelId="{B6D83899-D9B7-415B-B345-DF8F69047F7A}" type="pres">
      <dgm:prSet presAssocID="{1239899A-1478-4187-9C1F-0C1628434F12}" presName="c14" presStyleLbl="node1" presStyleIdx="13" presStyleCnt="19"/>
      <dgm:spPr/>
    </dgm:pt>
    <dgm:pt modelId="{89C23F42-FA43-4D53-8144-C2C2A203ED1A}" type="pres">
      <dgm:prSet presAssocID="{1239899A-1478-4187-9C1F-0C1628434F12}" presName="c15" presStyleLbl="node1" presStyleIdx="14" presStyleCnt="19"/>
      <dgm:spPr/>
    </dgm:pt>
    <dgm:pt modelId="{A34280D6-21BB-4F78-8249-3A7536D2F692}" type="pres">
      <dgm:prSet presAssocID="{1239899A-1478-4187-9C1F-0C1628434F12}" presName="c16" presStyleLbl="node1" presStyleIdx="15" presStyleCnt="19"/>
      <dgm:spPr/>
    </dgm:pt>
    <dgm:pt modelId="{F950433D-77C5-48C2-872A-D2F6A9F49246}" type="pres">
      <dgm:prSet presAssocID="{1239899A-1478-4187-9C1F-0C1628434F12}" presName="c17" presStyleLbl="node1" presStyleIdx="16" presStyleCnt="19"/>
      <dgm:spPr/>
    </dgm:pt>
    <dgm:pt modelId="{2CAB5DCB-87E8-4FA1-9D09-04F371F4A7C0}" type="pres">
      <dgm:prSet presAssocID="{1239899A-1478-4187-9C1F-0C1628434F12}" presName="c18" presStyleLbl="node1" presStyleIdx="17" presStyleCnt="19"/>
      <dgm:spPr/>
    </dgm:pt>
    <dgm:pt modelId="{D6C82E95-2606-4AA0-A230-71BE11546E71}" type="pres">
      <dgm:prSet presAssocID="{49B70E83-6481-4E1E-B3C2-B3226AFE1FC6}" presName="chevronComposite1" presStyleCnt="0"/>
      <dgm:spPr/>
    </dgm:pt>
    <dgm:pt modelId="{4CC8713E-F0D5-49F5-AC9E-89AB85E4E22E}" type="pres">
      <dgm:prSet presAssocID="{49B70E83-6481-4E1E-B3C2-B3226AFE1FC6}" presName="chevron1" presStyleLbl="sibTrans2D1" presStyleIdx="0" presStyleCnt="2"/>
      <dgm:spPr/>
    </dgm:pt>
    <dgm:pt modelId="{20F734C7-1542-4418-9D80-B4AA1FEDEB36}" type="pres">
      <dgm:prSet presAssocID="{49B70E83-6481-4E1E-B3C2-B3226AFE1FC6}" presName="spChevron1" presStyleCnt="0"/>
      <dgm:spPr/>
    </dgm:pt>
    <dgm:pt modelId="{08F77171-503F-4C27-A736-BF2350AFF866}" type="pres">
      <dgm:prSet presAssocID="{49B70E83-6481-4E1E-B3C2-B3226AFE1FC6}" presName="overlap" presStyleCnt="0"/>
      <dgm:spPr/>
    </dgm:pt>
    <dgm:pt modelId="{A5D07BFE-A807-4B39-985E-9793084BFB27}" type="pres">
      <dgm:prSet presAssocID="{49B70E83-6481-4E1E-B3C2-B3226AFE1FC6}" presName="chevronComposite2" presStyleCnt="0"/>
      <dgm:spPr/>
    </dgm:pt>
    <dgm:pt modelId="{3C0A1DA9-CC2E-4DB0-B580-070585FB5093}" type="pres">
      <dgm:prSet presAssocID="{49B70E83-6481-4E1E-B3C2-B3226AFE1FC6}" presName="chevron2" presStyleLbl="sibTrans2D1" presStyleIdx="1" presStyleCnt="2" custLinFactNeighborX="-99472" custLinFactNeighborY="492"/>
      <dgm:spPr/>
    </dgm:pt>
    <dgm:pt modelId="{B70A29F1-99F5-4AE2-B7F8-04A7358A4F6D}" type="pres">
      <dgm:prSet presAssocID="{49B70E83-6481-4E1E-B3C2-B3226AFE1FC6}" presName="spChevron2" presStyleCnt="0"/>
      <dgm:spPr/>
    </dgm:pt>
    <dgm:pt modelId="{5DE37493-49DD-4BAD-950C-10CD0292D2F0}" type="pres">
      <dgm:prSet presAssocID="{2E034AC0-0477-4852-A3AB-63AF7921FDAE}" presName="last" presStyleCnt="0"/>
      <dgm:spPr/>
    </dgm:pt>
    <dgm:pt modelId="{448326C1-2F09-4DBC-81E3-6CB63BE44A15}" type="pres">
      <dgm:prSet presAssocID="{2E034AC0-0477-4852-A3AB-63AF7921FDAE}" presName="circleTx" presStyleLbl="node1" presStyleIdx="18" presStyleCnt="19"/>
      <dgm:spPr/>
    </dgm:pt>
    <dgm:pt modelId="{B21D52F4-7660-4E7E-A758-7F2C0E5EC903}" type="pres">
      <dgm:prSet presAssocID="{2E034AC0-0477-4852-A3AB-63AF7921FDAE}" presName="desTxN" presStyleLbl="revTx" presStyleIdx="2" presStyleCnt="3">
        <dgm:presLayoutVars>
          <dgm:bulletEnabled val="1"/>
        </dgm:presLayoutVars>
      </dgm:prSet>
      <dgm:spPr/>
    </dgm:pt>
    <dgm:pt modelId="{14BD9336-8135-465C-A6A2-05194FB193C2}" type="pres">
      <dgm:prSet presAssocID="{2E034AC0-0477-4852-A3AB-63AF7921FDAE}" presName="spN" presStyleCnt="0"/>
      <dgm:spPr/>
    </dgm:pt>
  </dgm:ptLst>
  <dgm:cxnLst>
    <dgm:cxn modelId="{99D2F90D-49FE-4963-9AAD-3F3B83E09B13}" type="presOf" srcId="{70838AF6-DE32-4646-AD92-1FAAEEE9139F}" destId="{B21D52F4-7660-4E7E-A758-7F2C0E5EC903}" srcOrd="0" destOrd="0" presId="urn:microsoft.com/office/officeart/2009/3/layout/RandomtoResultProcess"/>
    <dgm:cxn modelId="{9E237516-8F01-415D-91BD-DED436A1F0E4}" srcId="{D4840C8B-A9DB-459D-B8CF-1B6D733398DB}" destId="{1239899A-1478-4187-9C1F-0C1628434F12}" srcOrd="0" destOrd="0" parTransId="{BB0815D1-29F0-47EB-BF92-AD8688BF4282}" sibTransId="{49B70E83-6481-4E1E-B3C2-B3226AFE1FC6}"/>
    <dgm:cxn modelId="{463AF930-E8BF-4A78-9B07-D303C20B32AC}" srcId="{2E034AC0-0477-4852-A3AB-63AF7921FDAE}" destId="{70838AF6-DE32-4646-AD92-1FAAEEE9139F}" srcOrd="0" destOrd="0" parTransId="{DEE5E4A4-5B56-4238-9645-55D11F9ED254}" sibTransId="{05DAFB02-158B-4AF1-B140-0C4C790BF87F}"/>
    <dgm:cxn modelId="{2C988C42-F181-4D2B-A3AC-068873F7A519}" type="presOf" srcId="{2E034AC0-0477-4852-A3AB-63AF7921FDAE}" destId="{448326C1-2F09-4DBC-81E3-6CB63BE44A15}" srcOrd="0" destOrd="0" presId="urn:microsoft.com/office/officeart/2009/3/layout/RandomtoResultProcess"/>
    <dgm:cxn modelId="{287BF848-FBB3-4917-9A1C-159172DA2DA3}" srcId="{D4840C8B-A9DB-459D-B8CF-1B6D733398DB}" destId="{2E034AC0-0477-4852-A3AB-63AF7921FDAE}" srcOrd="1" destOrd="0" parTransId="{89B57901-1CA9-4FC3-9E25-0CBF835C4B96}" sibTransId="{35CC22D4-6F52-4A61-9FBB-865003871C5B}"/>
    <dgm:cxn modelId="{37D8106C-294C-4E19-BC83-9CD42A1E906A}" type="presOf" srcId="{8E0880F6-83A2-43C8-A1D5-AA0D78ECF88E}" destId="{90D26E7C-F732-48A9-A07C-D12F1F2FD086}" srcOrd="0" destOrd="0" presId="urn:microsoft.com/office/officeart/2009/3/layout/RandomtoResultProcess"/>
    <dgm:cxn modelId="{2E8AD153-957A-44DA-8290-983E1806F2F3}" srcId="{1239899A-1478-4187-9C1F-0C1628434F12}" destId="{8E0880F6-83A2-43C8-A1D5-AA0D78ECF88E}" srcOrd="0" destOrd="0" parTransId="{66C87646-BA7C-435A-BBA2-D8B41C981D83}" sibTransId="{7DCA815A-615B-49F2-8D9D-32C03E1D1EC9}"/>
    <dgm:cxn modelId="{72C5E6A8-50BF-42E6-A132-A8035904601A}" type="presOf" srcId="{D4840C8B-A9DB-459D-B8CF-1B6D733398DB}" destId="{22F41955-F566-4644-BA55-8940BFC477BF}" srcOrd="0" destOrd="0" presId="urn:microsoft.com/office/officeart/2009/3/layout/RandomtoResultProcess"/>
    <dgm:cxn modelId="{81E803EF-7785-4907-8E50-F40CE43703AD}" type="presOf" srcId="{1239899A-1478-4187-9C1F-0C1628434F12}" destId="{E1FB9BDB-A9A5-44D3-AAF6-BBCAD275B3CF}" srcOrd="0" destOrd="0" presId="urn:microsoft.com/office/officeart/2009/3/layout/RandomtoResultProcess"/>
    <dgm:cxn modelId="{17D18861-681C-4EFA-819A-8EB17767E74C}" type="presParOf" srcId="{22F41955-F566-4644-BA55-8940BFC477BF}" destId="{AA7D9BC1-EEE2-487E-BF32-DB8A7309A338}" srcOrd="0" destOrd="0" presId="urn:microsoft.com/office/officeart/2009/3/layout/RandomtoResultProcess"/>
    <dgm:cxn modelId="{8D39C7AE-4013-4BDF-B266-5DDBE912AA98}" type="presParOf" srcId="{AA7D9BC1-EEE2-487E-BF32-DB8A7309A338}" destId="{E1FB9BDB-A9A5-44D3-AAF6-BBCAD275B3CF}" srcOrd="0" destOrd="0" presId="urn:microsoft.com/office/officeart/2009/3/layout/RandomtoResultProcess"/>
    <dgm:cxn modelId="{CB2510A3-5353-4B99-9384-D103E6210D40}" type="presParOf" srcId="{AA7D9BC1-EEE2-487E-BF32-DB8A7309A338}" destId="{90D26E7C-F732-48A9-A07C-D12F1F2FD086}" srcOrd="1" destOrd="0" presId="urn:microsoft.com/office/officeart/2009/3/layout/RandomtoResultProcess"/>
    <dgm:cxn modelId="{EFAFBC23-2C9B-42F0-B7CD-439D67009614}" type="presParOf" srcId="{AA7D9BC1-EEE2-487E-BF32-DB8A7309A338}" destId="{98A7F869-15FD-467A-89EB-92E8574F76D2}" srcOrd="2" destOrd="0" presId="urn:microsoft.com/office/officeart/2009/3/layout/RandomtoResultProcess"/>
    <dgm:cxn modelId="{9252E27E-24B8-49FD-9113-6CE73FBEFD38}" type="presParOf" srcId="{AA7D9BC1-EEE2-487E-BF32-DB8A7309A338}" destId="{06A90EAC-4D5B-4210-9A6D-354155A08C6E}" srcOrd="3" destOrd="0" presId="urn:microsoft.com/office/officeart/2009/3/layout/RandomtoResultProcess"/>
    <dgm:cxn modelId="{76E17A75-D52A-493F-8FCD-381A999A2E5D}" type="presParOf" srcId="{AA7D9BC1-EEE2-487E-BF32-DB8A7309A338}" destId="{1E4948ED-DE07-43AD-9717-43F11DDAC261}" srcOrd="4" destOrd="0" presId="urn:microsoft.com/office/officeart/2009/3/layout/RandomtoResultProcess"/>
    <dgm:cxn modelId="{E1958E0F-0DD3-442E-A5A2-089B1D05E9CB}" type="presParOf" srcId="{AA7D9BC1-EEE2-487E-BF32-DB8A7309A338}" destId="{EF1F9A96-2BCF-4326-ACC3-4C6A413CAC28}" srcOrd="5" destOrd="0" presId="urn:microsoft.com/office/officeart/2009/3/layout/RandomtoResultProcess"/>
    <dgm:cxn modelId="{4CE3FBA3-61F2-4092-A57E-73A451916911}" type="presParOf" srcId="{AA7D9BC1-EEE2-487E-BF32-DB8A7309A338}" destId="{1C88B1B5-98A6-4939-A762-0B7A67221B44}" srcOrd="6" destOrd="0" presId="urn:microsoft.com/office/officeart/2009/3/layout/RandomtoResultProcess"/>
    <dgm:cxn modelId="{7F0290CA-3C9B-47CC-88F9-418491E29AB7}" type="presParOf" srcId="{AA7D9BC1-EEE2-487E-BF32-DB8A7309A338}" destId="{0FE954D3-7580-44E8-B002-C0DBB68B304C}" srcOrd="7" destOrd="0" presId="urn:microsoft.com/office/officeart/2009/3/layout/RandomtoResultProcess"/>
    <dgm:cxn modelId="{70711BB5-11E3-4E96-B388-9B002B662DBA}" type="presParOf" srcId="{AA7D9BC1-EEE2-487E-BF32-DB8A7309A338}" destId="{26DEE19C-CA60-4990-993E-2262DB404033}" srcOrd="8" destOrd="0" presId="urn:microsoft.com/office/officeart/2009/3/layout/RandomtoResultProcess"/>
    <dgm:cxn modelId="{EF1703E2-2E8A-4883-9DF9-1A275729732C}" type="presParOf" srcId="{AA7D9BC1-EEE2-487E-BF32-DB8A7309A338}" destId="{D2E2343C-C3BB-4000-8830-F1FD7C8C2542}" srcOrd="9" destOrd="0" presId="urn:microsoft.com/office/officeart/2009/3/layout/RandomtoResultProcess"/>
    <dgm:cxn modelId="{882C0675-E3B3-4C3A-AB09-06B535DDF5FB}" type="presParOf" srcId="{AA7D9BC1-EEE2-487E-BF32-DB8A7309A338}" destId="{BF2F9909-76E0-495D-9820-321A5B7A7533}" srcOrd="10" destOrd="0" presId="urn:microsoft.com/office/officeart/2009/3/layout/RandomtoResultProcess"/>
    <dgm:cxn modelId="{BC4242C7-F822-4410-BCC0-A7F975520E05}" type="presParOf" srcId="{AA7D9BC1-EEE2-487E-BF32-DB8A7309A338}" destId="{FAEA3565-96A0-4CA5-9F5C-DB10B78710E8}" srcOrd="11" destOrd="0" presId="urn:microsoft.com/office/officeart/2009/3/layout/RandomtoResultProcess"/>
    <dgm:cxn modelId="{0252BD77-A000-4E93-9E48-A38E3D05D459}" type="presParOf" srcId="{AA7D9BC1-EEE2-487E-BF32-DB8A7309A338}" destId="{A2479DD8-98DF-4495-B178-65E1F16A985B}" srcOrd="12" destOrd="0" presId="urn:microsoft.com/office/officeart/2009/3/layout/RandomtoResultProcess"/>
    <dgm:cxn modelId="{8DCFDEC1-F414-4AC7-A8B8-6B2D5EA7C979}" type="presParOf" srcId="{AA7D9BC1-EEE2-487E-BF32-DB8A7309A338}" destId="{3EB8B84C-545F-4C91-ADB2-D19995707C8A}" srcOrd="13" destOrd="0" presId="urn:microsoft.com/office/officeart/2009/3/layout/RandomtoResultProcess"/>
    <dgm:cxn modelId="{5C90C418-DFD3-4A20-B5A8-2C9BB386C0AB}" type="presParOf" srcId="{AA7D9BC1-EEE2-487E-BF32-DB8A7309A338}" destId="{159520BE-A8C6-454C-BB7A-B376E97D2661}" srcOrd="14" destOrd="0" presId="urn:microsoft.com/office/officeart/2009/3/layout/RandomtoResultProcess"/>
    <dgm:cxn modelId="{372092CF-D12A-401E-9494-7112A734FB2A}" type="presParOf" srcId="{AA7D9BC1-EEE2-487E-BF32-DB8A7309A338}" destId="{B6D83899-D9B7-415B-B345-DF8F69047F7A}" srcOrd="15" destOrd="0" presId="urn:microsoft.com/office/officeart/2009/3/layout/RandomtoResultProcess"/>
    <dgm:cxn modelId="{1C1164F8-3FCA-4C0F-BF4B-77DFD5724DE0}" type="presParOf" srcId="{AA7D9BC1-EEE2-487E-BF32-DB8A7309A338}" destId="{89C23F42-FA43-4D53-8144-C2C2A203ED1A}" srcOrd="16" destOrd="0" presId="urn:microsoft.com/office/officeart/2009/3/layout/RandomtoResultProcess"/>
    <dgm:cxn modelId="{D2D7330A-511A-4999-BCFD-0191CF790708}" type="presParOf" srcId="{AA7D9BC1-EEE2-487E-BF32-DB8A7309A338}" destId="{A34280D6-21BB-4F78-8249-3A7536D2F692}" srcOrd="17" destOrd="0" presId="urn:microsoft.com/office/officeart/2009/3/layout/RandomtoResultProcess"/>
    <dgm:cxn modelId="{1DE9487E-B235-4AE3-BE4C-C264FC0F7F32}" type="presParOf" srcId="{AA7D9BC1-EEE2-487E-BF32-DB8A7309A338}" destId="{F950433D-77C5-48C2-872A-D2F6A9F49246}" srcOrd="18" destOrd="0" presId="urn:microsoft.com/office/officeart/2009/3/layout/RandomtoResultProcess"/>
    <dgm:cxn modelId="{4069C901-4155-4C6F-A19E-EBBF1F80E4F3}" type="presParOf" srcId="{AA7D9BC1-EEE2-487E-BF32-DB8A7309A338}" destId="{2CAB5DCB-87E8-4FA1-9D09-04F371F4A7C0}" srcOrd="19" destOrd="0" presId="urn:microsoft.com/office/officeart/2009/3/layout/RandomtoResultProcess"/>
    <dgm:cxn modelId="{3B637F9E-6B4C-49F2-930E-F0FEAF91A107}" type="presParOf" srcId="{22F41955-F566-4644-BA55-8940BFC477BF}" destId="{D6C82E95-2606-4AA0-A230-71BE11546E71}" srcOrd="1" destOrd="0" presId="urn:microsoft.com/office/officeart/2009/3/layout/RandomtoResultProcess"/>
    <dgm:cxn modelId="{D3541DB1-6B07-4277-89BC-67750E70378B}" type="presParOf" srcId="{D6C82E95-2606-4AA0-A230-71BE11546E71}" destId="{4CC8713E-F0D5-49F5-AC9E-89AB85E4E22E}" srcOrd="0" destOrd="0" presId="urn:microsoft.com/office/officeart/2009/3/layout/RandomtoResultProcess"/>
    <dgm:cxn modelId="{C7148914-C822-402E-A912-2D7D205EE4F9}" type="presParOf" srcId="{D6C82E95-2606-4AA0-A230-71BE11546E71}" destId="{20F734C7-1542-4418-9D80-B4AA1FEDEB36}" srcOrd="1" destOrd="0" presId="urn:microsoft.com/office/officeart/2009/3/layout/RandomtoResultProcess"/>
    <dgm:cxn modelId="{D0BAC748-52BC-4D95-9A28-94B621C5F5B8}" type="presParOf" srcId="{22F41955-F566-4644-BA55-8940BFC477BF}" destId="{08F77171-503F-4C27-A736-BF2350AFF866}" srcOrd="2" destOrd="0" presId="urn:microsoft.com/office/officeart/2009/3/layout/RandomtoResultProcess"/>
    <dgm:cxn modelId="{C597F9DF-517C-453A-93DC-A9692AA0B56E}" type="presParOf" srcId="{22F41955-F566-4644-BA55-8940BFC477BF}" destId="{A5D07BFE-A807-4B39-985E-9793084BFB27}" srcOrd="3" destOrd="0" presId="urn:microsoft.com/office/officeart/2009/3/layout/RandomtoResultProcess"/>
    <dgm:cxn modelId="{108BD60A-B040-4432-A876-B6FFE92DE916}" type="presParOf" srcId="{A5D07BFE-A807-4B39-985E-9793084BFB27}" destId="{3C0A1DA9-CC2E-4DB0-B580-070585FB5093}" srcOrd="0" destOrd="0" presId="urn:microsoft.com/office/officeart/2009/3/layout/RandomtoResultProcess"/>
    <dgm:cxn modelId="{C17FC090-4DDD-4402-8EA9-DFE0C00BBE14}" type="presParOf" srcId="{A5D07BFE-A807-4B39-985E-9793084BFB27}" destId="{B70A29F1-99F5-4AE2-B7F8-04A7358A4F6D}" srcOrd="1" destOrd="0" presId="urn:microsoft.com/office/officeart/2009/3/layout/RandomtoResultProcess"/>
    <dgm:cxn modelId="{05E9D0F8-E339-44F3-9821-97320B71784D}" type="presParOf" srcId="{22F41955-F566-4644-BA55-8940BFC477BF}" destId="{5DE37493-49DD-4BAD-950C-10CD0292D2F0}" srcOrd="4" destOrd="0" presId="urn:microsoft.com/office/officeart/2009/3/layout/RandomtoResultProcess"/>
    <dgm:cxn modelId="{91FCDF9E-806E-4830-B40A-BE485CFD4419}" type="presParOf" srcId="{5DE37493-49DD-4BAD-950C-10CD0292D2F0}" destId="{448326C1-2F09-4DBC-81E3-6CB63BE44A15}" srcOrd="0" destOrd="0" presId="urn:microsoft.com/office/officeart/2009/3/layout/RandomtoResultProcess"/>
    <dgm:cxn modelId="{C18A4232-EA81-41E8-9C66-DF9CCBCC71B1}" type="presParOf" srcId="{5DE37493-49DD-4BAD-950C-10CD0292D2F0}" destId="{B21D52F4-7660-4E7E-A758-7F2C0E5EC903}" srcOrd="1" destOrd="0" presId="urn:microsoft.com/office/officeart/2009/3/layout/RandomtoResultProcess"/>
    <dgm:cxn modelId="{42F64059-29BC-45F3-AD1C-CE795DED9F88}" type="presParOf" srcId="{5DE37493-49DD-4BAD-950C-10CD0292D2F0}" destId="{14BD9336-8135-465C-A6A2-05194FB193C2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B9BDB-A9A5-44D3-AAF6-BBCAD275B3CF}">
      <dsp:nvSpPr>
        <dsp:cNvPr id="0" name=""/>
        <dsp:cNvSpPr/>
      </dsp:nvSpPr>
      <dsp:spPr>
        <a:xfrm>
          <a:off x="96692" y="622378"/>
          <a:ext cx="1434610" cy="47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Problem statement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96692" y="622378"/>
        <a:ext cx="1434610" cy="472769"/>
      </dsp:txXfrm>
    </dsp:sp>
    <dsp:sp modelId="{90D26E7C-F732-48A9-A07C-D12F1F2FD086}">
      <dsp:nvSpPr>
        <dsp:cNvPr id="0" name=""/>
        <dsp:cNvSpPr/>
      </dsp:nvSpPr>
      <dsp:spPr>
        <a:xfrm>
          <a:off x="96692" y="1619286"/>
          <a:ext cx="1434610" cy="885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MOOD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96692" y="1619286"/>
        <a:ext cx="1434610" cy="885739"/>
      </dsp:txXfrm>
    </dsp:sp>
    <dsp:sp modelId="{98A7F869-15FD-467A-89EB-92E8574F76D2}">
      <dsp:nvSpPr>
        <dsp:cNvPr id="0" name=""/>
        <dsp:cNvSpPr/>
      </dsp:nvSpPr>
      <dsp:spPr>
        <a:xfrm>
          <a:off x="95061" y="47859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90EAC-4D5B-4210-9A6D-354155A08C6E}">
      <dsp:nvSpPr>
        <dsp:cNvPr id="0" name=""/>
        <dsp:cNvSpPr/>
      </dsp:nvSpPr>
      <dsp:spPr>
        <a:xfrm>
          <a:off x="174943" y="318828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948ED-DE07-43AD-9717-43F11DDAC261}">
      <dsp:nvSpPr>
        <dsp:cNvPr id="0" name=""/>
        <dsp:cNvSpPr/>
      </dsp:nvSpPr>
      <dsp:spPr>
        <a:xfrm>
          <a:off x="366659" y="350780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F9A96-2BCF-4326-ACC3-4C6A413CAC28}">
      <dsp:nvSpPr>
        <dsp:cNvPr id="0" name=""/>
        <dsp:cNvSpPr/>
      </dsp:nvSpPr>
      <dsp:spPr>
        <a:xfrm>
          <a:off x="526423" y="17504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8B1B5-98A6-4939-A762-0B7A67221B44}">
      <dsp:nvSpPr>
        <dsp:cNvPr id="0" name=""/>
        <dsp:cNvSpPr/>
      </dsp:nvSpPr>
      <dsp:spPr>
        <a:xfrm>
          <a:off x="734115" y="111135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54D3-7580-44E8-B002-C0DBB68B304C}">
      <dsp:nvSpPr>
        <dsp:cNvPr id="0" name=""/>
        <dsp:cNvSpPr/>
      </dsp:nvSpPr>
      <dsp:spPr>
        <a:xfrm>
          <a:off x="989737" y="222970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EE19C-CA60-4990-993E-2262DB404033}">
      <dsp:nvSpPr>
        <dsp:cNvPr id="0" name=""/>
        <dsp:cNvSpPr/>
      </dsp:nvSpPr>
      <dsp:spPr>
        <a:xfrm>
          <a:off x="1149500" y="302851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2343C-C3BB-4000-8830-F1FD7C8C2542}">
      <dsp:nvSpPr>
        <dsp:cNvPr id="0" name=""/>
        <dsp:cNvSpPr/>
      </dsp:nvSpPr>
      <dsp:spPr>
        <a:xfrm>
          <a:off x="1373169" y="47859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F9909-76E0-495D-9820-321A5B7A7533}">
      <dsp:nvSpPr>
        <dsp:cNvPr id="0" name=""/>
        <dsp:cNvSpPr/>
      </dsp:nvSpPr>
      <dsp:spPr>
        <a:xfrm>
          <a:off x="1469027" y="65433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A3565-96A0-4CA5-9F5C-DB10B78710E8}">
      <dsp:nvSpPr>
        <dsp:cNvPr id="0" name=""/>
        <dsp:cNvSpPr/>
      </dsp:nvSpPr>
      <dsp:spPr>
        <a:xfrm>
          <a:off x="638257" y="318828"/>
          <a:ext cx="293443" cy="29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79DD8-98DF-4495-B178-65E1F16A985B}">
      <dsp:nvSpPr>
        <dsp:cNvPr id="0" name=""/>
        <dsp:cNvSpPr/>
      </dsp:nvSpPr>
      <dsp:spPr>
        <a:xfrm>
          <a:off x="15180" y="925929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8B84C-545F-4C91-ADB2-D19995707C8A}">
      <dsp:nvSpPr>
        <dsp:cNvPr id="0" name=""/>
        <dsp:cNvSpPr/>
      </dsp:nvSpPr>
      <dsp:spPr>
        <a:xfrm>
          <a:off x="111038" y="1069716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520BE-A8C6-454C-BB7A-B376E97D2661}">
      <dsp:nvSpPr>
        <dsp:cNvPr id="0" name=""/>
        <dsp:cNvSpPr/>
      </dsp:nvSpPr>
      <dsp:spPr>
        <a:xfrm>
          <a:off x="350683" y="1197527"/>
          <a:ext cx="260838" cy="260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3899-D9B7-415B-B345-DF8F69047F7A}">
      <dsp:nvSpPr>
        <dsp:cNvPr id="0" name=""/>
        <dsp:cNvSpPr/>
      </dsp:nvSpPr>
      <dsp:spPr>
        <a:xfrm>
          <a:off x="686186" y="1405219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23F42-FA43-4D53-8144-C2C2A203ED1A}">
      <dsp:nvSpPr>
        <dsp:cNvPr id="0" name=""/>
        <dsp:cNvSpPr/>
      </dsp:nvSpPr>
      <dsp:spPr>
        <a:xfrm>
          <a:off x="750091" y="1197527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280D6-21BB-4F78-8249-3A7536D2F692}">
      <dsp:nvSpPr>
        <dsp:cNvPr id="0" name=""/>
        <dsp:cNvSpPr/>
      </dsp:nvSpPr>
      <dsp:spPr>
        <a:xfrm>
          <a:off x="909855" y="1421196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0433D-77C5-48C2-872A-D2F6A9F49246}">
      <dsp:nvSpPr>
        <dsp:cNvPr id="0" name=""/>
        <dsp:cNvSpPr/>
      </dsp:nvSpPr>
      <dsp:spPr>
        <a:xfrm>
          <a:off x="1053642" y="1165574"/>
          <a:ext cx="260838" cy="260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B5DCB-87E8-4FA1-9D09-04F371F4A7C0}">
      <dsp:nvSpPr>
        <dsp:cNvPr id="0" name=""/>
        <dsp:cNvSpPr/>
      </dsp:nvSpPr>
      <dsp:spPr>
        <a:xfrm>
          <a:off x="1405122" y="1101669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8713E-F0D5-49F5-AC9E-89AB85E4E22E}">
      <dsp:nvSpPr>
        <dsp:cNvPr id="0" name=""/>
        <dsp:cNvSpPr/>
      </dsp:nvSpPr>
      <dsp:spPr>
        <a:xfrm>
          <a:off x="1584448" y="350515"/>
          <a:ext cx="526655" cy="100544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A1DA9-CC2E-4DB0-B580-070585FB5093}">
      <dsp:nvSpPr>
        <dsp:cNvPr id="0" name=""/>
        <dsp:cNvSpPr/>
      </dsp:nvSpPr>
      <dsp:spPr>
        <a:xfrm>
          <a:off x="1491473" y="355462"/>
          <a:ext cx="526655" cy="100544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26C1-2F09-4DBC-81E3-6CB63BE44A15}">
      <dsp:nvSpPr>
        <dsp:cNvPr id="0" name=""/>
        <dsp:cNvSpPr/>
      </dsp:nvSpPr>
      <dsp:spPr>
        <a:xfrm>
          <a:off x="2649729" y="279186"/>
          <a:ext cx="1220884" cy="1220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Idea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2828523" y="457980"/>
        <a:ext cx="863296" cy="863296"/>
      </dsp:txXfrm>
    </dsp:sp>
    <dsp:sp modelId="{B21D52F4-7660-4E7E-A758-7F2C0E5EC903}">
      <dsp:nvSpPr>
        <dsp:cNvPr id="0" name=""/>
        <dsp:cNvSpPr/>
      </dsp:nvSpPr>
      <dsp:spPr>
        <a:xfrm>
          <a:off x="2542004" y="1619286"/>
          <a:ext cx="1436334" cy="885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Rhythm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2542004" y="1619286"/>
        <a:ext cx="1436334" cy="885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96214-8990-48B9-978A-E3F77422FED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5379-AC2E-4679-A376-067AC8B2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5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6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A1F2-A33A-5AB3-C37D-8ED69152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0" y="1166559"/>
            <a:ext cx="5567464" cy="834857"/>
          </a:xfrm>
          <a:noFill/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HarmonySteps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8D73-64A7-7472-D6A8-736348AD3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908" y="2141375"/>
            <a:ext cx="1123091" cy="53663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-Error404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 descr="Dance with solid fill">
            <a:extLst>
              <a:ext uri="{FF2B5EF4-FFF2-40B4-BE49-F238E27FC236}">
                <a16:creationId xmlns:a16="http://schemas.microsoft.com/office/drawing/2014/main" id="{9E6C21B4-EA80-541C-6531-E823B70E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93271">
            <a:off x="9015443" y="5429996"/>
            <a:ext cx="914400" cy="914400"/>
          </a:xfrm>
          <a:prstGeom prst="rect">
            <a:avLst/>
          </a:prstGeom>
        </p:spPr>
      </p:pic>
      <p:pic>
        <p:nvPicPr>
          <p:cNvPr id="9" name="Graphic 8" descr="Music notation with solid fill">
            <a:extLst>
              <a:ext uri="{FF2B5EF4-FFF2-40B4-BE49-F238E27FC236}">
                <a16:creationId xmlns:a16="http://schemas.microsoft.com/office/drawing/2014/main" id="{B097D557-821E-452B-26B3-4C6D6E928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161">
            <a:off x="9380974" y="4640671"/>
            <a:ext cx="914400" cy="914400"/>
          </a:xfrm>
          <a:prstGeom prst="rect">
            <a:avLst/>
          </a:prstGeom>
        </p:spPr>
      </p:pic>
      <p:pic>
        <p:nvPicPr>
          <p:cNvPr id="13" name="Graphic 12" descr="Stars with solid fill">
            <a:extLst>
              <a:ext uri="{FF2B5EF4-FFF2-40B4-BE49-F238E27FC236}">
                <a16:creationId xmlns:a16="http://schemas.microsoft.com/office/drawing/2014/main" id="{991B1ADF-DB17-68BB-4641-EBB114079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21822">
            <a:off x="10078724" y="512018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7A2B9-4480-16AF-AB99-0A689B4E5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158" y="548397"/>
            <a:ext cx="2617132" cy="834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453D3-60D0-A268-24C0-B1F8BCC59842}"/>
              </a:ext>
            </a:extLst>
          </p:cNvPr>
          <p:cNvSpPr txBox="1"/>
          <p:nvPr/>
        </p:nvSpPr>
        <p:spPr>
          <a:xfrm>
            <a:off x="1052444" y="4596160"/>
            <a:ext cx="784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Track: Music and Tech Fusion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Project Title: Harmony Steps- Music-Driven Dance Generator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F2D013-C07E-D85C-25D8-67C1DA209952}"/>
              </a:ext>
            </a:extLst>
          </p:cNvPr>
          <p:cNvSpPr/>
          <p:nvPr/>
        </p:nvSpPr>
        <p:spPr>
          <a:xfrm>
            <a:off x="5153024" y="2700336"/>
            <a:ext cx="3609975" cy="3490914"/>
          </a:xfrm>
          <a:prstGeom prst="ellipse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Statement:</a:t>
            </a: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Traditional methods struggle to synchronize dance routines with dynamic musical trends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IN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E5BC-BED8-F545-B820-0174DEC2E583}"/>
              </a:ext>
            </a:extLst>
          </p:cNvPr>
          <p:cNvSpPr/>
          <p:nvPr/>
        </p:nvSpPr>
        <p:spPr>
          <a:xfrm>
            <a:off x="9105900" y="657225"/>
            <a:ext cx="2838450" cy="2292305"/>
          </a:xfrm>
          <a:prstGeom prst="ellipse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</a:t>
            </a:r>
          </a:p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Revolutionize choreography for faster, vibrant routines in harmony with modern music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1F312D8-BDE0-04D2-8615-7FFBF1F3B8AB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rot="5400000" flipH="1" flipV="1">
            <a:off x="7966020" y="2071689"/>
            <a:ext cx="1408191" cy="871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D9AEFF1-9561-4450-B103-C23C2D423F9B}"/>
              </a:ext>
            </a:extLst>
          </p:cNvPr>
          <p:cNvSpPr/>
          <p:nvPr/>
        </p:nvSpPr>
        <p:spPr>
          <a:xfrm>
            <a:off x="429254" y="409574"/>
            <a:ext cx="3075945" cy="3019425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Idea: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Using innovative neural network-powered system designed to bridge the gap between music and dance, to provide users with personalized and synchronized dance moves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08355B6-6698-6D07-28AC-190A2F4E508A}"/>
              </a:ext>
            </a:extLst>
          </p:cNvPr>
          <p:cNvCxnSpPr>
            <a:cxnSpLocks/>
            <a:stCxn id="4" idx="1"/>
            <a:endCxn id="11" idx="7"/>
          </p:cNvCxnSpPr>
          <p:nvPr/>
        </p:nvCxnSpPr>
        <p:spPr>
          <a:xfrm rot="16200000" flipV="1">
            <a:off x="3188310" y="718186"/>
            <a:ext cx="2359810" cy="2626956"/>
          </a:xfrm>
          <a:prstGeom prst="curvedConnector3">
            <a:avLst>
              <a:gd name="adj1" fmla="val 128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465C014-75AF-1AE9-8E3C-27DBD7797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470914"/>
              </p:ext>
            </p:extLst>
          </p:nvPr>
        </p:nvGraphicFramePr>
        <p:xfrm>
          <a:off x="330831" y="4112092"/>
          <a:ext cx="3993519" cy="261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Dance with solid fill">
            <a:extLst>
              <a:ext uri="{FF2B5EF4-FFF2-40B4-BE49-F238E27FC236}">
                <a16:creationId xmlns:a16="http://schemas.microsoft.com/office/drawing/2014/main" id="{345812F0-750E-F492-D9B3-1B4E7ADD1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1607" y="4917607"/>
            <a:ext cx="1940393" cy="194039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E74837-3A4F-67FA-1EB5-9D2F49D7C696}"/>
              </a:ext>
            </a:extLst>
          </p:cNvPr>
          <p:cNvSpPr txBox="1"/>
          <p:nvPr/>
        </p:nvSpPr>
        <p:spPr>
          <a:xfrm>
            <a:off x="11491822" y="287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323A42E-F71B-6184-CC90-04A25B1E7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4410" y="938820"/>
            <a:ext cx="1404189" cy="1074182"/>
          </a:xfrm>
          <a:prstGeom prst="rect">
            <a:avLst/>
          </a:prstGeom>
          <a:effectLst>
            <a:outerShdw sx="200000" sy="2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3810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871D713-20FA-EF6E-CEFA-166EEB596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599" y="216086"/>
            <a:ext cx="1781444" cy="1138813"/>
          </a:xfrm>
          <a:prstGeom prst="rect">
            <a:avLst/>
          </a:prstGeom>
          <a:effectLst>
            <a:outerShdw blurRad="584200" dist="50800" dir="5400000" sx="112000" sy="112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56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F08-FD37-917A-A986-7ACB3F88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070910" cy="651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Error404’s Idea flow and Tech Stack:-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7CBD-B5CB-E4CB-2E24-62C93F09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123951"/>
            <a:ext cx="6331888" cy="51053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Project Approach Overview:-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We've delved into a multitude of databases like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FMA, Million Song Dataset, NTU RGB+D Dataset, and H3.6M Dataset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tapping into a rich well of music and dance data. Python has been our go-to toolkit, leveraging powerful libraries such as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Librosa, Essentia, and Matplotlib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to meticulously dissect musical notes, uncovering their nuances and patterns.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For dance data preprocessing, we have seamlessly integrated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OpenPose and Microsoft Azure Kinect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harnessing their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skeletal tracking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capabilities to prepare the data for further analysis. Once refined, we ensure efficient storage using both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relational and time series databases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enabling swift retrieval through the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mastery of SQL and OpenTDSB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Organizing this wealth of data into coherent training and testing datasets is crucial, laying the foundation for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robust model development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 Leveraging the capabilities of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LSTM neural networks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we will train models that adeptly capture the intricate dynamics of music and dance sequences.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But our journey doesn't stop there. I recognize the importance of user experience in every step of the process. That's why I'm committed to crafting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intuitive and engaging interfaces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using cutting-edge technologies like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React and AngularJS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 Prioritizing user engagement ensures seamless data handling and model training, ultimately delivering a cohesive and enriching experience for all stakeholders involved.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E1CD2-1852-254C-0E29-A0E95DD70DA5}"/>
              </a:ext>
            </a:extLst>
          </p:cNvPr>
          <p:cNvSpPr txBox="1"/>
          <p:nvPr/>
        </p:nvSpPr>
        <p:spPr>
          <a:xfrm>
            <a:off x="11352212" y="311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Graphic 22" descr="Music note with solid fill">
            <a:extLst>
              <a:ext uri="{FF2B5EF4-FFF2-40B4-BE49-F238E27FC236}">
                <a16:creationId xmlns:a16="http://schemas.microsoft.com/office/drawing/2014/main" id="{E8999684-67DD-BE0B-6695-93EAAFA4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8655" y="5314949"/>
            <a:ext cx="914400" cy="914400"/>
          </a:xfrm>
          <a:prstGeom prst="rect">
            <a:avLst/>
          </a:prstGeom>
        </p:spPr>
      </p:pic>
      <p:pic>
        <p:nvPicPr>
          <p:cNvPr id="25" name="Graphic 24" descr="Music notes with solid fill">
            <a:extLst>
              <a:ext uri="{FF2B5EF4-FFF2-40B4-BE49-F238E27FC236}">
                <a16:creationId xmlns:a16="http://schemas.microsoft.com/office/drawing/2014/main" id="{6CC5556F-DCE6-2858-8262-A4F7BEE3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4255" y="252395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07C335-C76F-4DC7-1D23-E5774509245F}"/>
              </a:ext>
            </a:extLst>
          </p:cNvPr>
          <p:cNvSpPr/>
          <p:nvPr/>
        </p:nvSpPr>
        <p:spPr>
          <a:xfrm>
            <a:off x="839788" y="1469334"/>
            <a:ext cx="6250927" cy="113347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45FED-FE2C-F866-9B80-4196D11616B8}"/>
              </a:ext>
            </a:extLst>
          </p:cNvPr>
          <p:cNvSpPr/>
          <p:nvPr/>
        </p:nvSpPr>
        <p:spPr>
          <a:xfrm>
            <a:off x="839788" y="3778942"/>
            <a:ext cx="6354114" cy="95250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443AA283-BA80-DD1F-5B9B-3BFC23B65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469334"/>
            <a:ext cx="4694234" cy="35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3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459-0C7E-20AD-3D8E-0EE0001E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6447420" cy="7452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Flow:-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0082F9-CC64-5CF9-A85E-C63D392353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4013" y="1203840"/>
            <a:ext cx="6010275" cy="4774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6E83D-E2BE-67D9-8CDB-A303F080C8FB}"/>
              </a:ext>
            </a:extLst>
          </p:cNvPr>
          <p:cNvSpPr txBox="1"/>
          <p:nvPr/>
        </p:nvSpPr>
        <p:spPr>
          <a:xfrm>
            <a:off x="11201369" y="365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AFA65B51-16A7-B5F6-D5AF-5D9B53FC6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7450" y="4781581"/>
            <a:ext cx="1581119" cy="1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C0500B-F368-87FA-F3F8-02A3575C7B6C}"/>
              </a:ext>
            </a:extLst>
          </p:cNvPr>
          <p:cNvSpPr txBox="1"/>
          <p:nvPr/>
        </p:nvSpPr>
        <p:spPr>
          <a:xfrm>
            <a:off x="895347" y="929818"/>
            <a:ext cx="1067752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the vibrant world of music, dance takes center stage captivating a broad and passionate community.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Our product is meticulously designed to cater to this dynamic group, offering an efficient and convenient way of learning dance.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-Beyond the joy of movement and self-expression, dance also serves as a </a:t>
            </a:r>
            <a:r>
              <a:rPr lang="en-US" sz="2000" b="1" dirty="0">
                <a:solidFill>
                  <a:schemeClr val="bg1"/>
                </a:solidFill>
              </a:rPr>
              <a:t>fantastic fitness activity.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-We aspire to empower individuals within the music-based community, not only providing them with the skills to master the most impressive dance moves but also contributing to their </a:t>
            </a:r>
            <a:r>
              <a:rPr lang="en-US" sz="2000" b="1" dirty="0">
                <a:solidFill>
                  <a:schemeClr val="bg1"/>
                </a:solidFill>
              </a:rPr>
              <a:t>overall wellbeing  </a:t>
            </a:r>
            <a:r>
              <a:rPr lang="en-US" sz="2000" dirty="0">
                <a:solidFill>
                  <a:schemeClr val="bg1"/>
                </a:solidFill>
              </a:rPr>
              <a:t>through the fitness benefits of dance.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-This, in turn, ensures they radiate confidence and shine brightly at their next social gathering or event, seamlessly blending the joy of dance with the rich tapestry of music culture.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BC846-D2E1-D7DA-E033-7EF99DDE5211}"/>
              </a:ext>
            </a:extLst>
          </p:cNvPr>
          <p:cNvSpPr txBox="1"/>
          <p:nvPr/>
        </p:nvSpPr>
        <p:spPr>
          <a:xfrm>
            <a:off x="885822" y="345043"/>
            <a:ext cx="23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Market:-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CB5F4-7887-54A5-1DA3-9D79BA2CC6C9}"/>
              </a:ext>
            </a:extLst>
          </p:cNvPr>
          <p:cNvSpPr/>
          <p:nvPr/>
        </p:nvSpPr>
        <p:spPr>
          <a:xfrm>
            <a:off x="895347" y="1600200"/>
            <a:ext cx="10020303" cy="65722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AF408-883A-BC13-D678-BFEEE8B1248D}"/>
              </a:ext>
            </a:extLst>
          </p:cNvPr>
          <p:cNvSpPr/>
          <p:nvPr/>
        </p:nvSpPr>
        <p:spPr>
          <a:xfrm>
            <a:off x="885822" y="3103839"/>
            <a:ext cx="10591803" cy="1000125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CD78-C695-52FF-4037-B82E620C8319}"/>
              </a:ext>
            </a:extLst>
          </p:cNvPr>
          <p:cNvSpPr txBox="1"/>
          <p:nvPr/>
        </p:nvSpPr>
        <p:spPr>
          <a:xfrm>
            <a:off x="11336307" y="452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Graphic 13" descr="Music notation with solid fill">
            <a:extLst>
              <a:ext uri="{FF2B5EF4-FFF2-40B4-BE49-F238E27FC236}">
                <a16:creationId xmlns:a16="http://schemas.microsoft.com/office/drawing/2014/main" id="{670281BA-CFD7-02EB-35C3-11D53444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450" y="513760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7E1D-E555-AD74-2EF5-B3EAD97F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Prospects and Protype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AAA9-1FC9-CEB4-DE48-E3DE88AE8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prospects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9FD2-5F84-3ECD-4194-635B80107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Augmented Reality (AR) Integration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• Integrating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AR technology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could provide users with an immersive dance-learning experience. Users might follow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holographic dance instructors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or project dance moves into their own spaces, making the learning process more interactive Translating content into various languages and incorporating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diverse cultural dance styles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could further enhance its appeal.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 Personalized AI Recommendations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• Enhancing HarmonySteps AI capabilities to provide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personalized dance recommendations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based on users' preferences, learning styles, and progress could offer a more tailored and engaging experience.</a:t>
            </a:r>
            <a:endParaRPr lang="en-IN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1A55-7B1E-8218-D59B-83ED804E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Protype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1A27-5B79-4064-9DC9-188BF91A2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https://github.com/Vishy204/ERROR404</a:t>
            </a:r>
          </a:p>
        </p:txBody>
      </p:sp>
    </p:spTree>
    <p:extLst>
      <p:ext uri="{BB962C8B-B14F-4D97-AF65-F5344CB8AC3E}">
        <p14:creationId xmlns:p14="http://schemas.microsoft.com/office/powerpoint/2010/main" val="97037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913DAE8-D54E-19F4-DA13-275767A8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879276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0D1F79B2-A89C-52FB-AB35-6B3B30023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662654"/>
            <a:ext cx="914400" cy="9144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A0891507-6BDA-86F7-739F-83D4C19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444603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3FF11-A6F2-FE14-F018-2DD7669700DD}"/>
              </a:ext>
            </a:extLst>
          </p:cNvPr>
          <p:cNvSpPr txBox="1"/>
          <p:nvPr/>
        </p:nvSpPr>
        <p:spPr>
          <a:xfrm>
            <a:off x="1738312" y="1085790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Vishwajith P</a:t>
            </a:r>
            <a:b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Btech CSE IS</a:t>
            </a:r>
            <a:endParaRPr lang="en-IN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79386-342C-5D26-D4A6-08708521C846}"/>
              </a:ext>
            </a:extLst>
          </p:cNvPr>
          <p:cNvSpPr txBox="1"/>
          <p:nvPr/>
        </p:nvSpPr>
        <p:spPr>
          <a:xfrm>
            <a:off x="1857375" y="2869168"/>
            <a:ext cx="1583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Vinay G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Btech CSE IoT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0C4BC-B5E2-CC0B-FD80-560AD2406B5D}"/>
              </a:ext>
            </a:extLst>
          </p:cNvPr>
          <p:cNvSpPr txBox="1"/>
          <p:nvPr/>
        </p:nvSpPr>
        <p:spPr>
          <a:xfrm>
            <a:off x="1738312" y="4652546"/>
            <a:ext cx="2037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Akshath Rajkumar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Btech CSE AI ML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D5583-681E-3FF4-58B9-B53D2BED57E1}"/>
              </a:ext>
            </a:extLst>
          </p:cNvPr>
          <p:cNvSpPr txBox="1"/>
          <p:nvPr/>
        </p:nvSpPr>
        <p:spPr>
          <a:xfrm>
            <a:off x="4400550" y="314325"/>
            <a:ext cx="2770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Members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4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</TotalTime>
  <Words>596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HarmonySteps</vt:lpstr>
      <vt:lpstr>PowerPoint Presentation</vt:lpstr>
      <vt:lpstr>Error404’s Idea flow and Tech Stack:-</vt:lpstr>
      <vt:lpstr>Work Flow:-</vt:lpstr>
      <vt:lpstr>PowerPoint Presentation</vt:lpstr>
      <vt:lpstr>Future Prospects and Protype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HarmonySteps</dc:title>
  <dc:creator>Vinay g</dc:creator>
  <cp:lastModifiedBy>Vinay g</cp:lastModifiedBy>
  <cp:revision>7</cp:revision>
  <dcterms:created xsi:type="dcterms:W3CDTF">2024-01-30T16:37:34Z</dcterms:created>
  <dcterms:modified xsi:type="dcterms:W3CDTF">2024-02-02T15:45:15Z</dcterms:modified>
</cp:coreProperties>
</file>