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altLang="en-US" dirty="0"/>
              <a:t>A PRESENTATION ON CI/CD AND ITS IMPORTANCE IN A BUSINESS</a:t>
            </a:r>
            <a:endParaRPr lang="en-GB" altLang="en-US" dirty="0"/>
          </a:p>
        </p:txBody>
      </p:sp>
      <p:sp>
        <p:nvSpPr>
          <p:cNvPr id="3" name="Subtitle 2"/>
          <p:cNvSpPr>
            <a:spLocks noGrp="1"/>
          </p:cNvSpPr>
          <p:nvPr>
            <p:ph type="subTitle" idx="1"/>
          </p:nvPr>
        </p:nvSpPr>
        <p:spPr/>
        <p:txBody>
          <a:bodyPr/>
          <a:lstStyle/>
          <a:p>
            <a:r>
              <a:rPr lang="en-GB" altLang="en-US"/>
              <a:t>(What is CI/CD and what are its b</a:t>
            </a:r>
            <a:r>
              <a:rPr lang="en-GB" altLang="en-US">
                <a:sym typeface="+mn-ea"/>
              </a:rPr>
              <a:t>enefits?</a:t>
            </a:r>
            <a:r>
              <a:rPr lang="en-GB" altLang="en-US"/>
              <a:t>)</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What is CI/CD?</a:t>
            </a:r>
            <a:endParaRPr lang="en-GB" altLang="en-US"/>
          </a:p>
        </p:txBody>
      </p:sp>
      <p:sp>
        <p:nvSpPr>
          <p:cNvPr id="3" name="Content Placeholder 2"/>
          <p:cNvSpPr>
            <a:spLocks noGrp="1"/>
          </p:cNvSpPr>
          <p:nvPr>
            <p:ph idx="1"/>
          </p:nvPr>
        </p:nvSpPr>
        <p:spPr/>
        <p:txBody>
          <a:bodyPr/>
          <a:p>
            <a:r>
              <a:rPr lang="en-US"/>
              <a:t>Continuous integration and Continuous delivery is one of the best practices for devops and agile development.</a:t>
            </a:r>
            <a:endParaRPr lang="en-US"/>
          </a:p>
          <a:p>
            <a:pPr marL="0" indent="0">
              <a:buNone/>
            </a:pPr>
            <a:r>
              <a:rPr lang="en-GB" altLang="en-US"/>
              <a:t>				</a:t>
            </a:r>
            <a:r>
              <a:rPr lang="en-GB" altLang="en-US" b="1"/>
              <a:t>Continuous Integration</a:t>
            </a:r>
            <a:endParaRPr lang="en-US"/>
          </a:p>
          <a:p>
            <a:r>
              <a:rPr lang="en-US"/>
              <a:t>It is basically a coding philosophy and a unique set of practices that drives teams of developers to implement changes to their codebase and check them seamlessly into a version control repository as frequently as possible</a:t>
            </a:r>
            <a:r>
              <a:rPr lang="en-US" b="1"/>
              <a:t>.</a:t>
            </a:r>
            <a:endParaRPr lang="en-US" b="1"/>
          </a:p>
          <a:p>
            <a:pPr marL="0" indent="0">
              <a:buNone/>
            </a:pPr>
            <a:r>
              <a:rPr lang="en-GB" altLang="en-US" b="1"/>
              <a:t>                                            Continuous Delivery</a:t>
            </a:r>
            <a:endParaRPr lang="en-GB" altLang="en-US" b="1"/>
          </a:p>
          <a:p>
            <a:pPr marL="0" indent="0">
              <a:buNone/>
            </a:pP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sym typeface="+mn-ea"/>
              </a:rPr>
              <a:t>	</a:t>
            </a:r>
            <a:r>
              <a:rPr lang="en-US" b="1">
                <a:sym typeface="+mn-ea"/>
              </a:rPr>
              <a:t>What are the benefits of CI/CD?</a:t>
            </a:r>
            <a:endParaRPr lang="en-GB" altLang="en-US" b="1"/>
          </a:p>
        </p:txBody>
      </p:sp>
      <p:sp>
        <p:nvSpPr>
          <p:cNvPr id="3" name="Content Placeholder 2"/>
          <p:cNvSpPr>
            <a:spLocks noGrp="1"/>
          </p:cNvSpPr>
          <p:nvPr>
            <p:ph idx="1"/>
          </p:nvPr>
        </p:nvSpPr>
        <p:spPr/>
        <p:txBody>
          <a:bodyPr>
            <a:normAutofit lnSpcReduction="20000"/>
          </a:bodyPr>
          <a:p>
            <a:r>
              <a:rPr lang="en-US"/>
              <a:t>The rationale behind this process os that developers on any team are able to identify defects and other software quality issues on smaller code differentials than on larger ones developed over a longer period of time. When developers work on shorter commit cycles, there is a lower chance of multiple developers editing, merging or commiting the same code is less.</a:t>
            </a:r>
            <a:endParaRPr lang="en-US"/>
          </a:p>
          <a:p>
            <a:r>
              <a:rPr lang="en-US"/>
              <a:t>CI/CD aims to enable software development teams to continuously deploy software updates to speed up release rates, eliminate risks, and reduce costs throughout the development process.</a:t>
            </a:r>
            <a:endParaRPr lang="en-US"/>
          </a:p>
          <a:p>
            <a:r>
              <a:rPr lang="en-US"/>
              <a:t>Even though cost-cuttingis the primary goal, we should realize that the business benefits of CI/CD go well beyond this. We will be discussing some of the benefits of this great technology process;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t>		More benefits of CI/CD</a:t>
            </a:r>
            <a:endParaRPr lang="en-GB" altLang="en-US" b="1"/>
          </a:p>
        </p:txBody>
      </p:sp>
      <p:sp>
        <p:nvSpPr>
          <p:cNvPr id="3" name="Content Placeholder 2"/>
          <p:cNvSpPr>
            <a:spLocks noGrp="1"/>
          </p:cNvSpPr>
          <p:nvPr>
            <p:ph idx="1"/>
          </p:nvPr>
        </p:nvSpPr>
        <p:spPr/>
        <p:txBody>
          <a:bodyPr>
            <a:normAutofit lnSpcReduction="10000"/>
          </a:bodyPr>
          <a:p>
            <a:r>
              <a:rPr lang="en-US"/>
              <a:t>It brings products to the market faster: Those organizations that have had the initiative to implement CI/CD have the ability to bring new features and products into the market faster, making it easier for them to generate more revenue faster. This is much better than waiting for the entire app to be checked before launch.</a:t>
            </a:r>
            <a:endParaRPr lang="en-US"/>
          </a:p>
          <a:p>
            <a:r>
              <a:rPr lang="en-US"/>
              <a:t>It allows organizations to respond to the needs of customers: The needs of customers tend to evolve with time. This leaves software development teams with the task of updating in response to new market expectations and emerging trends. With CI/CD, early feedback and usability issues can be addressed without too much time and money consumption.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t>				Finally....</a:t>
            </a:r>
            <a:endParaRPr lang="en-GB" altLang="en-US" b="1"/>
          </a:p>
        </p:txBody>
      </p:sp>
      <p:sp>
        <p:nvSpPr>
          <p:cNvPr id="3" name="Content Placeholder 2"/>
          <p:cNvSpPr>
            <a:spLocks noGrp="1"/>
          </p:cNvSpPr>
          <p:nvPr>
            <p:ph idx="1"/>
          </p:nvPr>
        </p:nvSpPr>
        <p:spPr/>
        <p:txBody>
          <a:bodyPr>
            <a:normAutofit lnSpcReduction="20000"/>
          </a:bodyPr>
          <a:p>
            <a:r>
              <a:rPr lang="en-US"/>
              <a:t>Because CI/CD standardizes deployment processes across all projects, it enables teams to make and test changes made. If this is done right, the process dramatically reduces the likelihood of bugs or errors causing issues in the future. This means that there will be lower development costs because of the elimination of cuosts incurred while building and testing code changes.</a:t>
            </a:r>
            <a:endParaRPr lang="en-US"/>
          </a:p>
          <a:p>
            <a:r>
              <a:rPr lang="en-US"/>
              <a:t>When teams spend less time on testing and fixing bugs, companies spend less money on tasks that do not add financial value to them or benefits to its customers.</a:t>
            </a:r>
            <a:endParaRPr lang="en-US"/>
          </a:p>
          <a:p>
            <a:r>
              <a:rPr lang="en-US"/>
              <a:t>Also, since CI/CD makes it easier to deliver high-quality products to the market and responds to feedbacks are almost immediate, due to the increased speed and efficiency, which in turn, leads to increase in profits.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2769</Words>
  <Application>WPS Presentation</Application>
  <PresentationFormat>Widescreen</PresentationFormat>
  <Paragraphs>29</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CI/CD AND ITS IMPORTANCE IN A BUSINESS</dc:title>
  <dc:creator/>
  <cp:lastModifiedBy>USER</cp:lastModifiedBy>
  <cp:revision>9</cp:revision>
  <dcterms:created xsi:type="dcterms:W3CDTF">2022-07-10T23:36:15Z</dcterms:created>
  <dcterms:modified xsi:type="dcterms:W3CDTF">2022-07-11T00:18:22Z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A8A1142B9C9541C8BCD71E92715E9B44</vt:lpwstr>
  </property>
  <property fmtid="{D5CDD505-2E9C-101B-9397-08002B2CF9AE}" pid="3" name="KSOProductBuildVer">
    <vt:lpwstr>1033-11.2.0.11191</vt:lpwstr>
  </property>
</Properties>
</file>