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788D-AA77-499D-9FE4-E4C5BE8BA791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9157-D459-49BE-AC3B-092A8960E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98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788D-AA77-499D-9FE4-E4C5BE8BA791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9157-D459-49BE-AC3B-092A8960E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67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788D-AA77-499D-9FE4-E4C5BE8BA791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9157-D459-49BE-AC3B-092A8960E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5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788D-AA77-499D-9FE4-E4C5BE8BA791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9157-D459-49BE-AC3B-092A8960E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74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788D-AA77-499D-9FE4-E4C5BE8BA791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9157-D459-49BE-AC3B-092A8960E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68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788D-AA77-499D-9FE4-E4C5BE8BA791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9157-D459-49BE-AC3B-092A8960E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10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788D-AA77-499D-9FE4-E4C5BE8BA791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9157-D459-49BE-AC3B-092A8960E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8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788D-AA77-499D-9FE4-E4C5BE8BA791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9157-D459-49BE-AC3B-092A8960E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75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788D-AA77-499D-9FE4-E4C5BE8BA791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9157-D459-49BE-AC3B-092A8960E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8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788D-AA77-499D-9FE4-E4C5BE8BA791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9157-D459-49BE-AC3B-092A8960E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89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788D-AA77-499D-9FE4-E4C5BE8BA791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9157-D459-49BE-AC3B-092A8960E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60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9788D-AA77-499D-9FE4-E4C5BE8BA791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B9157-D459-49BE-AC3B-092A8960E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35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6481"/>
            <a:ext cx="1219200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Agenda</a:t>
            </a:r>
            <a:endParaRPr lang="en-IN" sz="4000" b="1" dirty="0">
              <a:solidFill>
                <a:schemeClr val="bg1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223164"/>
            <a:ext cx="121920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457" y="1122719"/>
            <a:ext cx="111531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Course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Platform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Platform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Weekly Performance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1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213" y="1721727"/>
            <a:ext cx="4387922" cy="27220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545" y="1031211"/>
            <a:ext cx="2636814" cy="26368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27" y="1335041"/>
            <a:ext cx="1905057" cy="760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59" y="2738772"/>
            <a:ext cx="2676525" cy="1704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44" y="3059997"/>
            <a:ext cx="1584101" cy="10250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53" y="4399791"/>
            <a:ext cx="2543031" cy="14325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337460"/>
            <a:ext cx="1221775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25749"/>
            <a:ext cx="1221775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65" y="4742232"/>
            <a:ext cx="2060619" cy="115909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824837"/>
            <a:ext cx="2369711" cy="1404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924" y="4173120"/>
            <a:ext cx="2190277" cy="155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6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</dc:creator>
  <cp:lastModifiedBy>Himanshu</cp:lastModifiedBy>
  <cp:revision>2</cp:revision>
  <dcterms:created xsi:type="dcterms:W3CDTF">2021-12-02T19:00:14Z</dcterms:created>
  <dcterms:modified xsi:type="dcterms:W3CDTF">2021-12-02T19:01:39Z</dcterms:modified>
</cp:coreProperties>
</file>