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3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8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4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0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1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15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8A68-1378-4846-B6B4-D02609DB2593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E3E6-706B-4410-9390-ACD44D0DB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1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8" y="309093"/>
            <a:ext cx="7777316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0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193" y="674896"/>
            <a:ext cx="11414975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41.The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curve has a total area to be under one, and it is symmetric around zero. True or False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42.In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observation, there is a high correlation between the time a person sleeps and the amount of productive work he does. What can be inferred from this?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43.What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relationship between the confidence level and the significance level in statistics?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44.What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variables are used for Pearson’s correlation coefficient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scatter diagram, what is the line that is drawn above or below the regression line called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12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3510" y="694317"/>
            <a:ext cx="10997477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examples of symmetric distribution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relationship between mean and median in a normal distribution?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difference between the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quartile, the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IInd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quartile, and the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IIIrd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quartile?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49.How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standard error and the margin of error relate?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50.What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sample t-test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467" y="774759"/>
            <a:ext cx="11196033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6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data analysis and machine learning</a:t>
            </a:r>
            <a:r>
              <a:rPr lang="en-US" sz="36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What is big data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four main things we should know before studying data analysis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inferential statistics and descriptive statistics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population and sample in inferential statistics?</a:t>
            </a:r>
            <a:endParaRPr lang="en-US" sz="3600" i="0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5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9650" y="542939"/>
            <a:ext cx="11080124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6.Most </a:t>
            </a:r>
            <a:r>
              <a:rPr lang="en-US" sz="44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characteristics used in descriptive statistics</a:t>
            </a:r>
            <a:r>
              <a:rPr lang="en-US" sz="4400" dirty="0" smtClean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7.What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quantitative data and qualitative data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8.How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range and interquartile range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left skewed distribution and right skewed distribution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symmetric distribution mean?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6619" y="703615"/>
            <a:ext cx="11144519" cy="550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 is the statistical significance of an insight assessed?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Where are long-tailed distributions used?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central limit theorem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are observational and experimental data in statistics?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meant by mean imputation for missing data? Why is it bad?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8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6620" y="426823"/>
            <a:ext cx="11208912" cy="6001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6.What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outlier? How can outliers be determined in a dataset?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How is missing data handled in statistics?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exploratory data analysis?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is the meaning of selection bias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are the types of selection bias in statistics?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62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00" y="398102"/>
            <a:ext cx="11181896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meaning of an inlier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probability of throwing two fair dice when the sum is 5 and 8?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23.State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where the median is a better measure when compared to the mean.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24.Can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give an example of root cause analysis?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meaning of six sigma in statistics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9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064" y="686293"/>
            <a:ext cx="10895528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26.What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DOE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meaning of KPI in statistics?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data does not have a log-normal distribution or a Gaussian distribution?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Pareto principle?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30.What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meaning of the five-number summary in Statistics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6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9692" y="745833"/>
            <a:ext cx="10954021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31.What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meaning of standard deviation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32.What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bell-curve distribution?</a:t>
            </a:r>
          </a:p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33.What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34.What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kurtosis?</a:t>
            </a:r>
          </a:p>
          <a:p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35.What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correlation</a:t>
            </a: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9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3185" y="598193"/>
            <a:ext cx="10773254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36.What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types of sampling in Statistics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37.What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meaning of covariance?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38.Imagine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Jeremy took part in an examination. The test is having a mean score of 160, and it has a standard deviation of 15. If Jeremy’s z-score is 1.20, what would be his score on the test?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39.If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distribution is skewed to the right and has a median of 20, will the mean be greater than or less than 20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40.What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Bessel's correction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4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459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Microsoft account</cp:lastModifiedBy>
  <cp:revision>14</cp:revision>
  <dcterms:created xsi:type="dcterms:W3CDTF">2021-11-25T04:44:13Z</dcterms:created>
  <dcterms:modified xsi:type="dcterms:W3CDTF">2022-01-09T18:38:16Z</dcterms:modified>
</cp:coreProperties>
</file>