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1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8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05A2-A756-4DDC-A9D4-089CA8826F0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0F06-E168-4FA5-BE8B-CC01B288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8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6" y="496036"/>
            <a:ext cx="5835083" cy="4522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588654" y="5344732"/>
            <a:ext cx="7405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 Rounded MT Bold" panose="020F0704030504030204" pitchFamily="34" charset="0"/>
              </a:rPr>
              <a:t>Interview </a:t>
            </a:r>
            <a:r>
              <a:rPr lang="en-IN" sz="44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Practice</a:t>
            </a:r>
            <a:r>
              <a:rPr lang="en-IN" sz="44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 Rounded MT Bold" panose="020F0704030504030204" pitchFamily="34" charset="0"/>
              </a:rPr>
              <a:t> session</a:t>
            </a:r>
            <a:endParaRPr lang="en-IN" sz="4400" b="1" dirty="0">
              <a:ln w="22225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508" y="527638"/>
            <a:ext cx="11513683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Q41.How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files be deleted in Python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Q42.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built-in types of python?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Q43.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advantages do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 offer over (nested) Python lists?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Q44.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How to add values to a python array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Q45.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values to a python array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49" y="620404"/>
            <a:ext cx="11029355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Q46.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Does Python have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concepts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Multithreading achieved in Python?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Q47.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What is the process of compilation and linking in python?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Q48.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What are Python libraries? Name a few of them.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Q49.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What is split used for?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Q50.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How to import modules in python?</a:t>
            </a:r>
            <a:endParaRPr lang="en-US" sz="4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3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660" y="629922"/>
            <a:ext cx="11019235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51.Name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 and immutable objects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compound data types and data structures?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list and dictionary comprehension? Give an example of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tuple unpacking? Why is it important?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generators and decorators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0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947" y="779429"/>
            <a:ext cx="11303472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difference between list and tuples in Python?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key features of Python?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language is python? Programming or scripting?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Q4.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pep 8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Q5.Python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interpreted language.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619" y="777721"/>
            <a:ext cx="11157397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Q6.How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memory managed in Python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Q7.What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namespace in Python?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Q8.What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PYTHONPATH?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Q9.What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python modules? Name some commonly used built-in modules in Python?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Q10.What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local variables and global variables in Python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0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659" y="784469"/>
            <a:ext cx="11169236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Q11. Is python case sensitive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Q12.What is type conversion in Python?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Q13.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indentation required in python?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Q14.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Python Arrays and lists?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Q15.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functions in Python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3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3" y="707196"/>
            <a:ext cx="11500834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Q16.What 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__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Q17.What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lambda function?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Q18.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self in Python?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Q19.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How does break, continue and pass work?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Q20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1" i="1" dirty="0"/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Python module? How is it different from libraries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772" y="697485"/>
            <a:ext cx="10848304" cy="538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Q21.How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randomize the items of a list in place in Python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44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Q22.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python iterators?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Q23.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generate random numbers in Python?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Q24.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range &amp;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xrange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Q25.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write comments in python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5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251" y="655680"/>
            <a:ext cx="1103637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Q26.What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pickling and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unpickling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Q27.What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generators in python?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Q28.How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you capitalize the first letter of string?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Q29.How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you convert a string to all lowercase?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Q30.How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comment multiple lines in python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6" y="591286"/>
            <a:ext cx="10728101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Q31.What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Q32.What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purpose of is, not and in operators?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Q33.What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usage of help() and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Python?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Q34.Whenever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exits, why isn’t all the memory de-allocated?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Q35.What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dictionary in Python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5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983" y="478544"/>
            <a:ext cx="11196034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Q36.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mean: *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And why would we use it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Q37.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Q38.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split(), sub(),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methods of “re” module in Python.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Q39.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What are negative indexes and why are they used?</a:t>
            </a: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Q40.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What are Python packages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9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Microsoft account</cp:lastModifiedBy>
  <cp:revision>17</cp:revision>
  <dcterms:created xsi:type="dcterms:W3CDTF">2021-07-11T20:04:09Z</dcterms:created>
  <dcterms:modified xsi:type="dcterms:W3CDTF">2022-01-09T18:12:02Z</dcterms:modified>
</cp:coreProperties>
</file>