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1" r:id="rId6"/>
    <p:sldId id="262" r:id="rId7"/>
    <p:sldId id="260" r:id="rId8"/>
    <p:sldId id="263" r:id="rId9"/>
    <p:sldId id="264" r:id="rId10"/>
    <p:sldId id="265" r:id="rId11"/>
    <p:sldId id="272" r:id="rId12"/>
    <p:sldId id="273" r:id="rId13"/>
    <p:sldId id="274" r:id="rId14"/>
    <p:sldId id="266" r:id="rId15"/>
    <p:sldId id="269" r:id="rId16"/>
    <p:sldId id="267" r:id="rId17"/>
    <p:sldId id="271" r:id="rId18"/>
    <p:sldId id="270"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CA2BC3-912E-4E01-8CA5-711AEA75F947}" v="363" dt="2020-06-28T19:18:52.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124" d="100"/>
          <a:sy n="124" d="100"/>
        </p:scale>
        <p:origin x="90"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dong Ma" userId="1cce3abbdf51dc80" providerId="LiveId" clId="{35CA2BC3-912E-4E01-8CA5-711AEA75F947}"/>
    <pc:docChg chg="undo custSel mod addSld modSld sldOrd">
      <pc:chgData name="Youdong Ma" userId="1cce3abbdf51dc80" providerId="LiveId" clId="{35CA2BC3-912E-4E01-8CA5-711AEA75F947}" dt="2020-06-28T20:18:33.757" v="1298" actId="20577"/>
      <pc:docMkLst>
        <pc:docMk/>
      </pc:docMkLst>
      <pc:sldChg chg="modSp mod">
        <pc:chgData name="Youdong Ma" userId="1cce3abbdf51dc80" providerId="LiveId" clId="{35CA2BC3-912E-4E01-8CA5-711AEA75F947}" dt="2020-06-28T05:21:50.172" v="90" actId="20577"/>
        <pc:sldMkLst>
          <pc:docMk/>
          <pc:sldMk cId="3320658566" sldId="258"/>
        </pc:sldMkLst>
        <pc:spChg chg="mod">
          <ac:chgData name="Youdong Ma" userId="1cce3abbdf51dc80" providerId="LiveId" clId="{35CA2BC3-912E-4E01-8CA5-711AEA75F947}" dt="2020-06-28T05:21:50.172" v="90" actId="20577"/>
          <ac:spMkLst>
            <pc:docMk/>
            <pc:sldMk cId="3320658566" sldId="258"/>
            <ac:spMk id="3" creationId="{C2F8A24D-931F-4553-8E02-5F9881AB4F85}"/>
          </ac:spMkLst>
        </pc:spChg>
      </pc:sldChg>
      <pc:sldChg chg="modSp new mod">
        <pc:chgData name="Youdong Ma" userId="1cce3abbdf51dc80" providerId="LiveId" clId="{35CA2BC3-912E-4E01-8CA5-711AEA75F947}" dt="2020-06-28T18:03:06.807" v="716" actId="20577"/>
        <pc:sldMkLst>
          <pc:docMk/>
          <pc:sldMk cId="3544047823" sldId="260"/>
        </pc:sldMkLst>
        <pc:spChg chg="mod">
          <ac:chgData name="Youdong Ma" userId="1cce3abbdf51dc80" providerId="LiveId" clId="{35CA2BC3-912E-4E01-8CA5-711AEA75F947}" dt="2020-06-28T08:21:57.549" v="281" actId="20577"/>
          <ac:spMkLst>
            <pc:docMk/>
            <pc:sldMk cId="3544047823" sldId="260"/>
            <ac:spMk id="2" creationId="{B13279A2-A258-4F9A-8765-4303CD18AA0E}"/>
          </ac:spMkLst>
        </pc:spChg>
        <pc:spChg chg="mod">
          <ac:chgData name="Youdong Ma" userId="1cce3abbdf51dc80" providerId="LiveId" clId="{35CA2BC3-912E-4E01-8CA5-711AEA75F947}" dt="2020-06-28T18:03:06.807" v="716" actId="20577"/>
          <ac:spMkLst>
            <pc:docMk/>
            <pc:sldMk cId="3544047823" sldId="260"/>
            <ac:spMk id="3" creationId="{5DB22F49-A480-4083-A219-D933AF1E388F}"/>
          </ac:spMkLst>
        </pc:spChg>
      </pc:sldChg>
      <pc:sldChg chg="addSp delSp modSp new mod setBg">
        <pc:chgData name="Youdong Ma" userId="1cce3abbdf51dc80" providerId="LiveId" clId="{35CA2BC3-912E-4E01-8CA5-711AEA75F947}" dt="2020-06-28T17:44:47.737" v="598" actId="20577"/>
        <pc:sldMkLst>
          <pc:docMk/>
          <pc:sldMk cId="1025237338" sldId="261"/>
        </pc:sldMkLst>
        <pc:spChg chg="mod">
          <ac:chgData name="Youdong Ma" userId="1cce3abbdf51dc80" providerId="LiveId" clId="{35CA2BC3-912E-4E01-8CA5-711AEA75F947}" dt="2020-06-28T05:54:30.547" v="128" actId="26606"/>
          <ac:spMkLst>
            <pc:docMk/>
            <pc:sldMk cId="1025237338" sldId="261"/>
            <ac:spMk id="2" creationId="{68457FC9-FA01-4647-9F65-F5C7011F3D05}"/>
          </ac:spMkLst>
        </pc:spChg>
        <pc:spChg chg="mod">
          <ac:chgData name="Youdong Ma" userId="1cce3abbdf51dc80" providerId="LiveId" clId="{35CA2BC3-912E-4E01-8CA5-711AEA75F947}" dt="2020-06-28T17:44:47.737" v="598" actId="20577"/>
          <ac:spMkLst>
            <pc:docMk/>
            <pc:sldMk cId="1025237338" sldId="261"/>
            <ac:spMk id="3" creationId="{5052AD9F-45BB-4773-A901-C03A18AEE2B1}"/>
          </ac:spMkLst>
        </pc:spChg>
        <pc:spChg chg="add del">
          <ac:chgData name="Youdong Ma" userId="1cce3abbdf51dc80" providerId="LiveId" clId="{35CA2BC3-912E-4E01-8CA5-711AEA75F947}" dt="2020-06-28T05:54:23.646" v="119" actId="26606"/>
          <ac:spMkLst>
            <pc:docMk/>
            <pc:sldMk cId="1025237338" sldId="261"/>
            <ac:spMk id="71" creationId="{B9F89C22-0475-4427-B7C8-0269AD40E3EC}"/>
          </ac:spMkLst>
        </pc:spChg>
        <pc:spChg chg="add del">
          <ac:chgData name="Youdong Ma" userId="1cce3abbdf51dc80" providerId="LiveId" clId="{35CA2BC3-912E-4E01-8CA5-711AEA75F947}" dt="2020-06-28T05:54:27.910" v="123" actId="26606"/>
          <ac:spMkLst>
            <pc:docMk/>
            <pc:sldMk cId="1025237338" sldId="261"/>
            <ac:spMk id="73" creationId="{88D28697-83F7-4C09-A9B2-6CAA58855626}"/>
          </ac:spMkLst>
        </pc:spChg>
        <pc:spChg chg="add del">
          <ac:chgData name="Youdong Ma" userId="1cce3abbdf51dc80" providerId="LiveId" clId="{35CA2BC3-912E-4E01-8CA5-711AEA75F947}" dt="2020-06-28T05:54:27.910" v="123" actId="26606"/>
          <ac:spMkLst>
            <pc:docMk/>
            <pc:sldMk cId="1025237338" sldId="261"/>
            <ac:spMk id="1028" creationId="{BC46CD03-D076-40A3-9AA4-2B7BB288B160}"/>
          </ac:spMkLst>
        </pc:spChg>
        <pc:spChg chg="add del">
          <ac:chgData name="Youdong Ma" userId="1cce3abbdf51dc80" providerId="LiveId" clId="{35CA2BC3-912E-4E01-8CA5-711AEA75F947}" dt="2020-06-28T05:54:30.543" v="127" actId="26606"/>
          <ac:spMkLst>
            <pc:docMk/>
            <pc:sldMk cId="1025237338" sldId="261"/>
            <ac:spMk id="1029" creationId="{961D8973-EAA9-459A-AF59-BBB4233D6C78}"/>
          </ac:spMkLst>
        </pc:spChg>
        <pc:spChg chg="add del">
          <ac:chgData name="Youdong Ma" userId="1cce3abbdf51dc80" providerId="LiveId" clId="{35CA2BC3-912E-4E01-8CA5-711AEA75F947}" dt="2020-06-28T05:54:30.543" v="127" actId="26606"/>
          <ac:spMkLst>
            <pc:docMk/>
            <pc:sldMk cId="1025237338" sldId="261"/>
            <ac:spMk id="1030" creationId="{FBEA8A33-C0D0-416D-8359-724B8828C7C3}"/>
          </ac:spMkLst>
        </pc:spChg>
        <pc:picChg chg="add mod ord">
          <ac:chgData name="Youdong Ma" userId="1cce3abbdf51dc80" providerId="LiveId" clId="{35CA2BC3-912E-4E01-8CA5-711AEA75F947}" dt="2020-06-28T08:00:40.218" v="132" actId="14100"/>
          <ac:picMkLst>
            <pc:docMk/>
            <pc:sldMk cId="1025237338" sldId="261"/>
            <ac:picMk id="1026" creationId="{E51C5042-2231-4917-9C19-747A8BEE564E}"/>
          </ac:picMkLst>
        </pc:picChg>
      </pc:sldChg>
      <pc:sldChg chg="modSp new mod ord">
        <pc:chgData name="Youdong Ma" userId="1cce3abbdf51dc80" providerId="LiveId" clId="{35CA2BC3-912E-4E01-8CA5-711AEA75F947}" dt="2020-06-28T08:21:10.184" v="232"/>
        <pc:sldMkLst>
          <pc:docMk/>
          <pc:sldMk cId="1668453919" sldId="262"/>
        </pc:sldMkLst>
        <pc:spChg chg="mod">
          <ac:chgData name="Youdong Ma" userId="1cce3abbdf51dc80" providerId="LiveId" clId="{35CA2BC3-912E-4E01-8CA5-711AEA75F947}" dt="2020-06-28T08:21:10.184" v="232"/>
          <ac:spMkLst>
            <pc:docMk/>
            <pc:sldMk cId="1668453919" sldId="262"/>
            <ac:spMk id="2" creationId="{374D4633-AD6B-48DC-B487-476BDA38156D}"/>
          </ac:spMkLst>
        </pc:spChg>
      </pc:sldChg>
      <pc:sldChg chg="modSp new mod">
        <pc:chgData name="Youdong Ma" userId="1cce3abbdf51dc80" providerId="LiveId" clId="{35CA2BC3-912E-4E01-8CA5-711AEA75F947}" dt="2020-06-28T18:09:03.504" v="726" actId="20577"/>
        <pc:sldMkLst>
          <pc:docMk/>
          <pc:sldMk cId="314320519" sldId="263"/>
        </pc:sldMkLst>
        <pc:spChg chg="mod">
          <ac:chgData name="Youdong Ma" userId="1cce3abbdf51dc80" providerId="LiveId" clId="{35CA2BC3-912E-4E01-8CA5-711AEA75F947}" dt="2020-06-28T08:44:04.949" v="318" actId="20577"/>
          <ac:spMkLst>
            <pc:docMk/>
            <pc:sldMk cId="314320519" sldId="263"/>
            <ac:spMk id="2" creationId="{94C89359-B0FC-4FEC-95F1-D26EE8E0B6CE}"/>
          </ac:spMkLst>
        </pc:spChg>
        <pc:spChg chg="mod">
          <ac:chgData name="Youdong Ma" userId="1cce3abbdf51dc80" providerId="LiveId" clId="{35CA2BC3-912E-4E01-8CA5-711AEA75F947}" dt="2020-06-28T18:09:03.504" v="726" actId="20577"/>
          <ac:spMkLst>
            <pc:docMk/>
            <pc:sldMk cId="314320519" sldId="263"/>
            <ac:spMk id="3" creationId="{CD10EF4F-97BD-440B-96CC-2AF616487B68}"/>
          </ac:spMkLst>
        </pc:spChg>
      </pc:sldChg>
      <pc:sldChg chg="addSp delSp modSp new mod setBg">
        <pc:chgData name="Youdong Ma" userId="1cce3abbdf51dc80" providerId="LiveId" clId="{35CA2BC3-912E-4E01-8CA5-711AEA75F947}" dt="2020-06-28T18:14:23.373" v="751" actId="26606"/>
        <pc:sldMkLst>
          <pc:docMk/>
          <pc:sldMk cId="44616163" sldId="264"/>
        </pc:sldMkLst>
        <pc:spChg chg="mod">
          <ac:chgData name="Youdong Ma" userId="1cce3abbdf51dc80" providerId="LiveId" clId="{35CA2BC3-912E-4E01-8CA5-711AEA75F947}" dt="2020-06-28T18:14:23.373" v="751" actId="26606"/>
          <ac:spMkLst>
            <pc:docMk/>
            <pc:sldMk cId="44616163" sldId="264"/>
            <ac:spMk id="2" creationId="{0C67A12C-DB2F-4DD4-8DBB-39F79542717E}"/>
          </ac:spMkLst>
        </pc:spChg>
        <pc:spChg chg="mod">
          <ac:chgData name="Youdong Ma" userId="1cce3abbdf51dc80" providerId="LiveId" clId="{35CA2BC3-912E-4E01-8CA5-711AEA75F947}" dt="2020-06-28T18:14:23.373" v="751" actId="26606"/>
          <ac:spMkLst>
            <pc:docMk/>
            <pc:sldMk cId="44616163" sldId="264"/>
            <ac:spMk id="3" creationId="{AA42F7E7-7096-4A42-8A6F-0B56804183F9}"/>
          </ac:spMkLst>
        </pc:spChg>
        <pc:spChg chg="add del">
          <ac:chgData name="Youdong Ma" userId="1cce3abbdf51dc80" providerId="LiveId" clId="{35CA2BC3-912E-4E01-8CA5-711AEA75F947}" dt="2020-06-28T18:14:22.412" v="748" actId="26606"/>
          <ac:spMkLst>
            <pc:docMk/>
            <pc:sldMk cId="44616163" sldId="264"/>
            <ac:spMk id="10" creationId="{B9F89C22-0475-4427-B7C8-0269AD40E3EC}"/>
          </ac:spMkLst>
        </pc:spChg>
        <pc:spChg chg="add del">
          <ac:chgData name="Youdong Ma" userId="1cce3abbdf51dc80" providerId="LiveId" clId="{35CA2BC3-912E-4E01-8CA5-711AEA75F947}" dt="2020-06-28T18:14:23.371" v="750" actId="26606"/>
          <ac:spMkLst>
            <pc:docMk/>
            <pc:sldMk cId="44616163" sldId="264"/>
            <ac:spMk id="14" creationId="{1F9A0C1C-8ABC-401B-8FE9-AC9327C4C587}"/>
          </ac:spMkLst>
        </pc:spChg>
        <pc:spChg chg="add del">
          <ac:chgData name="Youdong Ma" userId="1cce3abbdf51dc80" providerId="LiveId" clId="{35CA2BC3-912E-4E01-8CA5-711AEA75F947}" dt="2020-06-28T18:14:23.371" v="750" actId="26606"/>
          <ac:spMkLst>
            <pc:docMk/>
            <pc:sldMk cId="44616163" sldId="264"/>
            <ac:spMk id="16" creationId="{BA5783C3-2F96-40A7-A24F-30CB07AA3928}"/>
          </ac:spMkLst>
        </pc:spChg>
        <pc:spChg chg="add del">
          <ac:chgData name="Youdong Ma" userId="1cce3abbdf51dc80" providerId="LiveId" clId="{35CA2BC3-912E-4E01-8CA5-711AEA75F947}" dt="2020-06-28T18:14:23.371" v="750" actId="26606"/>
          <ac:spMkLst>
            <pc:docMk/>
            <pc:sldMk cId="44616163" sldId="264"/>
            <ac:spMk id="18" creationId="{A9D08DBA-0326-4C4E-ACFB-576F3ABDD2D0}"/>
          </ac:spMkLst>
        </pc:spChg>
        <pc:grpChg chg="add del">
          <ac:chgData name="Youdong Ma" userId="1cce3abbdf51dc80" providerId="LiveId" clId="{35CA2BC3-912E-4E01-8CA5-711AEA75F947}" dt="2020-06-28T18:14:23.371" v="750" actId="26606"/>
          <ac:grpSpMkLst>
            <pc:docMk/>
            <pc:sldMk cId="44616163" sldId="264"/>
            <ac:grpSpMk id="13" creationId="{449BC34D-9C23-4D6D-8213-1F471AF85B3F}"/>
          </ac:grpSpMkLst>
        </pc:grpChg>
        <pc:picChg chg="add del mod">
          <ac:chgData name="Youdong Ma" userId="1cce3abbdf51dc80" providerId="LiveId" clId="{35CA2BC3-912E-4E01-8CA5-711AEA75F947}" dt="2020-06-28T18:14:14.743" v="743"/>
          <ac:picMkLst>
            <pc:docMk/>
            <pc:sldMk cId="44616163" sldId="264"/>
            <ac:picMk id="4" creationId="{37384270-3FB7-4DAA-B3AF-B152BDE6DE6F}"/>
          </ac:picMkLst>
        </pc:picChg>
        <pc:picChg chg="add mod">
          <ac:chgData name="Youdong Ma" userId="1cce3abbdf51dc80" providerId="LiveId" clId="{35CA2BC3-912E-4E01-8CA5-711AEA75F947}" dt="2020-06-28T18:14:23.373" v="751" actId="26606"/>
          <ac:picMkLst>
            <pc:docMk/>
            <pc:sldMk cId="44616163" sldId="264"/>
            <ac:picMk id="5" creationId="{B542CF74-E4DC-465E-AC08-DAC0A1C6A24A}"/>
          </ac:picMkLst>
        </pc:picChg>
      </pc:sldChg>
      <pc:sldChg chg="addSp delSp modSp new mod">
        <pc:chgData name="Youdong Ma" userId="1cce3abbdf51dc80" providerId="LiveId" clId="{35CA2BC3-912E-4E01-8CA5-711AEA75F947}" dt="2020-06-28T19:13:20.325" v="1267" actId="20577"/>
        <pc:sldMkLst>
          <pc:docMk/>
          <pc:sldMk cId="3350087278" sldId="265"/>
        </pc:sldMkLst>
        <pc:spChg chg="mod">
          <ac:chgData name="Youdong Ma" userId="1cce3abbdf51dc80" providerId="LiveId" clId="{35CA2BC3-912E-4E01-8CA5-711AEA75F947}" dt="2020-06-28T19:13:20.325" v="1267" actId="20577"/>
          <ac:spMkLst>
            <pc:docMk/>
            <pc:sldMk cId="3350087278" sldId="265"/>
            <ac:spMk id="2" creationId="{8556A7D3-0F86-4EED-B363-D64A0DA34A76}"/>
          </ac:spMkLst>
        </pc:spChg>
        <pc:spChg chg="mod">
          <ac:chgData name="Youdong Ma" userId="1cce3abbdf51dc80" providerId="LiveId" clId="{35CA2BC3-912E-4E01-8CA5-711AEA75F947}" dt="2020-06-28T19:03:46.169" v="1157" actId="21"/>
          <ac:spMkLst>
            <pc:docMk/>
            <pc:sldMk cId="3350087278" sldId="265"/>
            <ac:spMk id="3" creationId="{C9E02BF0-1ED6-42DD-A6BA-91DC81A93E1C}"/>
          </ac:spMkLst>
        </pc:spChg>
        <pc:spChg chg="add del">
          <ac:chgData name="Youdong Ma" userId="1cce3abbdf51dc80" providerId="LiveId" clId="{35CA2BC3-912E-4E01-8CA5-711AEA75F947}" dt="2020-06-28T18:25:34.291" v="753" actId="22"/>
          <ac:spMkLst>
            <pc:docMk/>
            <pc:sldMk cId="3350087278" sldId="265"/>
            <ac:spMk id="5" creationId="{BDF8910F-7524-4AC9-910D-D00B1A392FEE}"/>
          </ac:spMkLst>
        </pc:spChg>
        <pc:picChg chg="add del mod">
          <ac:chgData name="Youdong Ma" userId="1cce3abbdf51dc80" providerId="LiveId" clId="{35CA2BC3-912E-4E01-8CA5-711AEA75F947}" dt="2020-06-28T19:03:50.135" v="1159" actId="21"/>
          <ac:picMkLst>
            <pc:docMk/>
            <pc:sldMk cId="3350087278" sldId="265"/>
            <ac:picMk id="6" creationId="{5EC8E9C2-8328-4617-B65D-195DA825FEE2}"/>
          </ac:picMkLst>
        </pc:picChg>
      </pc:sldChg>
      <pc:sldChg chg="modSp new mod">
        <pc:chgData name="Youdong Ma" userId="1cce3abbdf51dc80" providerId="LiveId" clId="{35CA2BC3-912E-4E01-8CA5-711AEA75F947}" dt="2020-06-28T18:43:33.760" v="1019" actId="20577"/>
        <pc:sldMkLst>
          <pc:docMk/>
          <pc:sldMk cId="581910753" sldId="266"/>
        </pc:sldMkLst>
        <pc:spChg chg="mod">
          <ac:chgData name="Youdong Ma" userId="1cce3abbdf51dc80" providerId="LiveId" clId="{35CA2BC3-912E-4E01-8CA5-711AEA75F947}" dt="2020-06-28T18:43:17.621" v="1017" actId="20577"/>
          <ac:spMkLst>
            <pc:docMk/>
            <pc:sldMk cId="581910753" sldId="266"/>
            <ac:spMk id="2" creationId="{236CF819-E6F4-4EAA-98D4-FB161F2C2D9C}"/>
          </ac:spMkLst>
        </pc:spChg>
        <pc:spChg chg="mod">
          <ac:chgData name="Youdong Ma" userId="1cce3abbdf51dc80" providerId="LiveId" clId="{35CA2BC3-912E-4E01-8CA5-711AEA75F947}" dt="2020-06-28T18:43:33.760" v="1019" actId="20577"/>
          <ac:spMkLst>
            <pc:docMk/>
            <pc:sldMk cId="581910753" sldId="266"/>
            <ac:spMk id="3" creationId="{C00B1928-A3BD-4ADD-B0BC-26FD66ABE05B}"/>
          </ac:spMkLst>
        </pc:spChg>
      </pc:sldChg>
      <pc:sldChg chg="addSp modSp new mod">
        <pc:chgData name="Youdong Ma" userId="1cce3abbdf51dc80" providerId="LiveId" clId="{35CA2BC3-912E-4E01-8CA5-711AEA75F947}" dt="2020-06-28T18:53:23.362" v="1124" actId="1076"/>
        <pc:sldMkLst>
          <pc:docMk/>
          <pc:sldMk cId="1463284489" sldId="267"/>
        </pc:sldMkLst>
        <pc:spChg chg="mod">
          <ac:chgData name="Youdong Ma" userId="1cce3abbdf51dc80" providerId="LiveId" clId="{35CA2BC3-912E-4E01-8CA5-711AEA75F947}" dt="2020-06-28T18:43:58.656" v="1048" actId="20577"/>
          <ac:spMkLst>
            <pc:docMk/>
            <pc:sldMk cId="1463284489" sldId="267"/>
            <ac:spMk id="2" creationId="{1894DA56-8437-413A-8989-7A7E59B501D1}"/>
          </ac:spMkLst>
        </pc:spChg>
        <pc:spChg chg="mod">
          <ac:chgData name="Youdong Ma" userId="1cce3abbdf51dc80" providerId="LiveId" clId="{35CA2BC3-912E-4E01-8CA5-711AEA75F947}" dt="2020-06-28T18:45:22.917" v="1073"/>
          <ac:spMkLst>
            <pc:docMk/>
            <pc:sldMk cId="1463284489" sldId="267"/>
            <ac:spMk id="3" creationId="{DC4688D3-2597-433F-ADCC-BA75E95611B8}"/>
          </ac:spMkLst>
        </pc:spChg>
        <pc:picChg chg="add mod">
          <ac:chgData name="Youdong Ma" userId="1cce3abbdf51dc80" providerId="LiveId" clId="{35CA2BC3-912E-4E01-8CA5-711AEA75F947}" dt="2020-06-28T18:53:23.362" v="1124" actId="1076"/>
          <ac:picMkLst>
            <pc:docMk/>
            <pc:sldMk cId="1463284489" sldId="267"/>
            <ac:picMk id="4" creationId="{E99D482C-F4DF-4433-A4FF-025CE3E20BD3}"/>
          </ac:picMkLst>
        </pc:picChg>
      </pc:sldChg>
      <pc:sldChg chg="modSp new mod">
        <pc:chgData name="Youdong Ma" userId="1cce3abbdf51dc80" providerId="LiveId" clId="{35CA2BC3-912E-4E01-8CA5-711AEA75F947}" dt="2020-06-28T20:18:33.757" v="1298" actId="20577"/>
        <pc:sldMkLst>
          <pc:docMk/>
          <pc:sldMk cId="3837589459" sldId="268"/>
        </pc:sldMkLst>
        <pc:spChg chg="mod">
          <ac:chgData name="Youdong Ma" userId="1cce3abbdf51dc80" providerId="LiveId" clId="{35CA2BC3-912E-4E01-8CA5-711AEA75F947}" dt="2020-06-28T17:17:30.618" v="559" actId="20577"/>
          <ac:spMkLst>
            <pc:docMk/>
            <pc:sldMk cId="3837589459" sldId="268"/>
            <ac:spMk id="2" creationId="{404B46C8-B853-4A6B-A3FA-738514DDB83C}"/>
          </ac:spMkLst>
        </pc:spChg>
        <pc:spChg chg="mod">
          <ac:chgData name="Youdong Ma" userId="1cce3abbdf51dc80" providerId="LiveId" clId="{35CA2BC3-912E-4E01-8CA5-711AEA75F947}" dt="2020-06-28T20:18:33.757" v="1298" actId="20577"/>
          <ac:spMkLst>
            <pc:docMk/>
            <pc:sldMk cId="3837589459" sldId="268"/>
            <ac:spMk id="3" creationId="{3DABD053-83B8-4156-836C-DF1C93AAFFBF}"/>
          </ac:spMkLst>
        </pc:spChg>
      </pc:sldChg>
      <pc:sldChg chg="modSp add mod">
        <pc:chgData name="Youdong Ma" userId="1cce3abbdf51dc80" providerId="LiveId" clId="{35CA2BC3-912E-4E01-8CA5-711AEA75F947}" dt="2020-06-28T18:43:48.719" v="1044" actId="20577"/>
        <pc:sldMkLst>
          <pc:docMk/>
          <pc:sldMk cId="665489526" sldId="269"/>
        </pc:sldMkLst>
        <pc:spChg chg="mod">
          <ac:chgData name="Youdong Ma" userId="1cce3abbdf51dc80" providerId="LiveId" clId="{35CA2BC3-912E-4E01-8CA5-711AEA75F947}" dt="2020-06-28T18:43:48.719" v="1044" actId="20577"/>
          <ac:spMkLst>
            <pc:docMk/>
            <pc:sldMk cId="665489526" sldId="269"/>
            <ac:spMk id="2" creationId="{236CF819-E6F4-4EAA-98D4-FB161F2C2D9C}"/>
          </ac:spMkLst>
        </pc:spChg>
      </pc:sldChg>
      <pc:sldChg chg="addSp modSp new mod">
        <pc:chgData name="Youdong Ma" userId="1cce3abbdf51dc80" providerId="LiveId" clId="{35CA2BC3-912E-4E01-8CA5-711AEA75F947}" dt="2020-06-28T18:52:11.615" v="1122" actId="14100"/>
        <pc:sldMkLst>
          <pc:docMk/>
          <pc:sldMk cId="1532893352" sldId="270"/>
        </pc:sldMkLst>
        <pc:spChg chg="mod">
          <ac:chgData name="Youdong Ma" userId="1cce3abbdf51dc80" providerId="LiveId" clId="{35CA2BC3-912E-4E01-8CA5-711AEA75F947}" dt="2020-06-28T18:51:24.535" v="1118" actId="20577"/>
          <ac:spMkLst>
            <pc:docMk/>
            <pc:sldMk cId="1532893352" sldId="270"/>
            <ac:spMk id="2" creationId="{A7BBA2C3-A625-49C8-ACAF-79DBB432016B}"/>
          </ac:spMkLst>
        </pc:spChg>
        <pc:spChg chg="mod">
          <ac:chgData name="Youdong Ma" userId="1cce3abbdf51dc80" providerId="LiveId" clId="{35CA2BC3-912E-4E01-8CA5-711AEA75F947}" dt="2020-06-28T18:52:11.615" v="1122" actId="14100"/>
          <ac:spMkLst>
            <pc:docMk/>
            <pc:sldMk cId="1532893352" sldId="270"/>
            <ac:spMk id="3" creationId="{7ED0416E-4EB6-4482-8A92-2EA9C2307380}"/>
          </ac:spMkLst>
        </pc:spChg>
        <pc:picChg chg="add mod">
          <ac:chgData name="Youdong Ma" userId="1cce3abbdf51dc80" providerId="LiveId" clId="{35CA2BC3-912E-4E01-8CA5-711AEA75F947}" dt="2020-06-28T18:51:02.456" v="1079" actId="1076"/>
          <ac:picMkLst>
            <pc:docMk/>
            <pc:sldMk cId="1532893352" sldId="270"/>
            <ac:picMk id="4" creationId="{88B23D44-B622-4FC4-8CAE-F9890A0026BA}"/>
          </ac:picMkLst>
        </pc:picChg>
      </pc:sldChg>
      <pc:sldChg chg="modSp new mod">
        <pc:chgData name="Youdong Ma" userId="1cce3abbdf51dc80" providerId="LiveId" clId="{35CA2BC3-912E-4E01-8CA5-711AEA75F947}" dt="2020-06-28T18:55:51.408" v="1133" actId="27636"/>
        <pc:sldMkLst>
          <pc:docMk/>
          <pc:sldMk cId="3892213494" sldId="271"/>
        </pc:sldMkLst>
        <pc:spChg chg="mod">
          <ac:chgData name="Youdong Ma" userId="1cce3abbdf51dc80" providerId="LiveId" clId="{35CA2BC3-912E-4E01-8CA5-711AEA75F947}" dt="2020-06-28T18:53:34.290" v="1126"/>
          <ac:spMkLst>
            <pc:docMk/>
            <pc:sldMk cId="3892213494" sldId="271"/>
            <ac:spMk id="2" creationId="{43BB1D03-D62B-402B-859F-F6D2C7546ED6}"/>
          </ac:spMkLst>
        </pc:spChg>
        <pc:spChg chg="mod">
          <ac:chgData name="Youdong Ma" userId="1cce3abbdf51dc80" providerId="LiveId" clId="{35CA2BC3-912E-4E01-8CA5-711AEA75F947}" dt="2020-06-28T18:55:51.408" v="1133" actId="27636"/>
          <ac:spMkLst>
            <pc:docMk/>
            <pc:sldMk cId="3892213494" sldId="271"/>
            <ac:spMk id="3" creationId="{72E4EB04-9561-43B2-999A-F8B6A6974B4E}"/>
          </ac:spMkLst>
        </pc:spChg>
      </pc:sldChg>
      <pc:sldChg chg="addSp modSp new mod">
        <pc:chgData name="Youdong Ma" userId="1cce3abbdf51dc80" providerId="LiveId" clId="{35CA2BC3-912E-4E01-8CA5-711AEA75F947}" dt="2020-06-28T19:13:21.787" v="1268" actId="20577"/>
        <pc:sldMkLst>
          <pc:docMk/>
          <pc:sldMk cId="2501359512" sldId="272"/>
        </pc:sldMkLst>
        <pc:spChg chg="mod">
          <ac:chgData name="Youdong Ma" userId="1cce3abbdf51dc80" providerId="LiveId" clId="{35CA2BC3-912E-4E01-8CA5-711AEA75F947}" dt="2020-06-28T19:13:21.787" v="1268" actId="20577"/>
          <ac:spMkLst>
            <pc:docMk/>
            <pc:sldMk cId="2501359512" sldId="272"/>
            <ac:spMk id="2" creationId="{B8F793C5-8ABA-47A0-8172-F253CFAF9183}"/>
          </ac:spMkLst>
        </pc:spChg>
        <pc:spChg chg="mod">
          <ac:chgData name="Youdong Ma" userId="1cce3abbdf51dc80" providerId="LiveId" clId="{35CA2BC3-912E-4E01-8CA5-711AEA75F947}" dt="2020-06-28T19:07:34.727" v="1185"/>
          <ac:spMkLst>
            <pc:docMk/>
            <pc:sldMk cId="2501359512" sldId="272"/>
            <ac:spMk id="3" creationId="{28C80C26-2004-4369-B898-E103601F8B50}"/>
          </ac:spMkLst>
        </pc:spChg>
        <pc:picChg chg="add mod">
          <ac:chgData name="Youdong Ma" userId="1cce3abbdf51dc80" providerId="LiveId" clId="{35CA2BC3-912E-4E01-8CA5-711AEA75F947}" dt="2020-06-28T19:03:55.153" v="1162" actId="1076"/>
          <ac:picMkLst>
            <pc:docMk/>
            <pc:sldMk cId="2501359512" sldId="272"/>
            <ac:picMk id="4" creationId="{041BAF29-C593-4EEA-825F-AAF968E58C0F}"/>
          </ac:picMkLst>
        </pc:picChg>
      </pc:sldChg>
      <pc:sldChg chg="addSp delSp modSp new mod">
        <pc:chgData name="Youdong Ma" userId="1cce3abbdf51dc80" providerId="LiveId" clId="{35CA2BC3-912E-4E01-8CA5-711AEA75F947}" dt="2020-06-28T19:13:46.511" v="1274" actId="20577"/>
        <pc:sldMkLst>
          <pc:docMk/>
          <pc:sldMk cId="1628221939" sldId="273"/>
        </pc:sldMkLst>
        <pc:spChg chg="mod">
          <ac:chgData name="Youdong Ma" userId="1cce3abbdf51dc80" providerId="LiveId" clId="{35CA2BC3-912E-4E01-8CA5-711AEA75F947}" dt="2020-06-28T19:13:25.189" v="1270" actId="20577"/>
          <ac:spMkLst>
            <pc:docMk/>
            <pc:sldMk cId="1628221939" sldId="273"/>
            <ac:spMk id="2" creationId="{06D84FF0-0225-4C8C-B27C-BA7CD903E2AE}"/>
          </ac:spMkLst>
        </pc:spChg>
        <pc:spChg chg="mod">
          <ac:chgData name="Youdong Ma" userId="1cce3abbdf51dc80" providerId="LiveId" clId="{35CA2BC3-912E-4E01-8CA5-711AEA75F947}" dt="2020-06-28T19:13:46.511" v="1274" actId="20577"/>
          <ac:spMkLst>
            <pc:docMk/>
            <pc:sldMk cId="1628221939" sldId="273"/>
            <ac:spMk id="3" creationId="{B9165F96-0C1F-4A4C-8659-B311C208D8C1}"/>
          </ac:spMkLst>
        </pc:spChg>
        <pc:spChg chg="add del">
          <ac:chgData name="Youdong Ma" userId="1cce3abbdf51dc80" providerId="LiveId" clId="{35CA2BC3-912E-4E01-8CA5-711AEA75F947}" dt="2020-06-28T19:08:25.688" v="1202" actId="22"/>
          <ac:spMkLst>
            <pc:docMk/>
            <pc:sldMk cId="1628221939" sldId="273"/>
            <ac:spMk id="5" creationId="{31997E46-EC7A-4D95-AED0-40DD919966A0}"/>
          </ac:spMkLst>
        </pc:spChg>
      </pc:sldChg>
      <pc:sldChg chg="addSp modSp new mod setBg">
        <pc:chgData name="Youdong Ma" userId="1cce3abbdf51dc80" providerId="LiveId" clId="{35CA2BC3-912E-4E01-8CA5-711AEA75F947}" dt="2020-06-28T19:18:57.011" v="1293" actId="26606"/>
        <pc:sldMkLst>
          <pc:docMk/>
          <pc:sldMk cId="2779493757" sldId="274"/>
        </pc:sldMkLst>
        <pc:spChg chg="mod">
          <ac:chgData name="Youdong Ma" userId="1cce3abbdf51dc80" providerId="LiveId" clId="{35CA2BC3-912E-4E01-8CA5-711AEA75F947}" dt="2020-06-28T19:18:57.011" v="1293" actId="26606"/>
          <ac:spMkLst>
            <pc:docMk/>
            <pc:sldMk cId="2779493757" sldId="274"/>
            <ac:spMk id="2" creationId="{6294C0DF-897A-43B0-BA33-1FF789049065}"/>
          </ac:spMkLst>
        </pc:spChg>
        <pc:spChg chg="mod">
          <ac:chgData name="Youdong Ma" userId="1cce3abbdf51dc80" providerId="LiveId" clId="{35CA2BC3-912E-4E01-8CA5-711AEA75F947}" dt="2020-06-28T19:18:57.011" v="1293" actId="26606"/>
          <ac:spMkLst>
            <pc:docMk/>
            <pc:sldMk cId="2779493757" sldId="274"/>
            <ac:spMk id="3" creationId="{A5496FA2-F069-447A-A43A-584590C973FA}"/>
          </ac:spMkLst>
        </pc:spChg>
        <pc:spChg chg="add">
          <ac:chgData name="Youdong Ma" userId="1cce3abbdf51dc80" providerId="LiveId" clId="{35CA2BC3-912E-4E01-8CA5-711AEA75F947}" dt="2020-06-28T19:18:57.011" v="1293" actId="26606"/>
          <ac:spMkLst>
            <pc:docMk/>
            <pc:sldMk cId="2779493757" sldId="274"/>
            <ac:spMk id="9" creationId="{B9F89C22-0475-4427-B7C8-0269AD40E3EC}"/>
          </ac:spMkLst>
        </pc:spChg>
        <pc:picChg chg="add mod">
          <ac:chgData name="Youdong Ma" userId="1cce3abbdf51dc80" providerId="LiveId" clId="{35CA2BC3-912E-4E01-8CA5-711AEA75F947}" dt="2020-06-28T19:18:57.011" v="1293" actId="26606"/>
          <ac:picMkLst>
            <pc:docMk/>
            <pc:sldMk cId="2779493757" sldId="274"/>
            <ac:picMk id="4" creationId="{9FA5ECF9-CDB3-44F3-B6AF-DF7355F8915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6/27/2020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6/27/2020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6/27/2020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6/27/2020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K8ugVsW3Gm4&amp;list=FLpUbjz-qhL7xBVyITCb1kTA&amp;index=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DF72-C306-482D-9EF4-C3DD3B5C1EC9}"/>
              </a:ext>
            </a:extLst>
          </p:cNvPr>
          <p:cNvSpPr>
            <a:spLocks noGrp="1"/>
          </p:cNvSpPr>
          <p:nvPr>
            <p:ph type="ctrTitle"/>
          </p:nvPr>
        </p:nvSpPr>
        <p:spPr/>
        <p:txBody>
          <a:bodyPr/>
          <a:lstStyle/>
          <a:p>
            <a:r>
              <a:rPr lang="en-US" sz="3600" b="0" i="0" dirty="0">
                <a:solidFill>
                  <a:srgbClr val="313131"/>
                </a:solidFill>
                <a:effectLst/>
                <a:latin typeface="Lato"/>
              </a:rPr>
              <a:t>Learning from Demonstration in the Wild</a:t>
            </a:r>
            <a:endParaRPr lang="en-CA" sz="3600" dirty="0"/>
          </a:p>
        </p:txBody>
      </p:sp>
      <p:sp>
        <p:nvSpPr>
          <p:cNvPr id="3" name="Subtitle 2">
            <a:extLst>
              <a:ext uri="{FF2B5EF4-FFF2-40B4-BE49-F238E27FC236}">
                <a16:creationId xmlns:a16="http://schemas.microsoft.com/office/drawing/2014/main" id="{41D58482-3E9A-4A02-8563-BD9EA4B48487}"/>
              </a:ext>
            </a:extLst>
          </p:cNvPr>
          <p:cNvSpPr>
            <a:spLocks noGrp="1"/>
          </p:cNvSpPr>
          <p:nvPr>
            <p:ph type="subTitle" idx="1"/>
          </p:nvPr>
        </p:nvSpPr>
        <p:spPr/>
        <p:txBody>
          <a:bodyPr>
            <a:normAutofit fontScale="70000" lnSpcReduction="20000"/>
          </a:bodyPr>
          <a:lstStyle/>
          <a:p>
            <a:r>
              <a:rPr lang="en-CA" dirty="0"/>
              <a:t>Author: </a:t>
            </a:r>
            <a:r>
              <a:rPr lang="en-CA" b="0" i="0" dirty="0">
                <a:solidFill>
                  <a:srgbClr val="333333"/>
                </a:solidFill>
                <a:effectLst/>
                <a:latin typeface="Arial" panose="020B0604020202020204" pitchFamily="34" charset="0"/>
              </a:rPr>
              <a:t>F. </a:t>
            </a:r>
            <a:r>
              <a:rPr lang="en-CA" b="0" i="0" dirty="0" err="1">
                <a:solidFill>
                  <a:srgbClr val="333333"/>
                </a:solidFill>
                <a:effectLst/>
                <a:latin typeface="Arial" panose="020B0604020202020204" pitchFamily="34" charset="0"/>
              </a:rPr>
              <a:t>Behbahani</a:t>
            </a:r>
            <a:r>
              <a:rPr lang="en-CA" b="0" i="0" dirty="0">
                <a:solidFill>
                  <a:srgbClr val="333333"/>
                </a:solidFill>
                <a:effectLst/>
                <a:latin typeface="Arial" panose="020B0604020202020204" pitchFamily="34" charset="0"/>
              </a:rPr>
              <a:t>, K. </a:t>
            </a:r>
            <a:r>
              <a:rPr lang="en-CA" b="0" i="0" dirty="0" err="1">
                <a:solidFill>
                  <a:srgbClr val="333333"/>
                </a:solidFill>
                <a:effectLst/>
                <a:latin typeface="Arial" panose="020B0604020202020204" pitchFamily="34" charset="0"/>
              </a:rPr>
              <a:t>Shiarlis</a:t>
            </a:r>
            <a:r>
              <a:rPr lang="en-CA" b="0" i="0" dirty="0">
                <a:solidFill>
                  <a:srgbClr val="333333"/>
                </a:solidFill>
                <a:effectLst/>
                <a:latin typeface="Arial" panose="020B0604020202020204" pitchFamily="34" charset="0"/>
              </a:rPr>
              <a:t>, X. Chen, V. </a:t>
            </a:r>
            <a:r>
              <a:rPr lang="en-CA" b="0" i="0" dirty="0" err="1">
                <a:solidFill>
                  <a:srgbClr val="333333"/>
                </a:solidFill>
                <a:effectLst/>
                <a:latin typeface="Arial" panose="020B0604020202020204" pitchFamily="34" charset="0"/>
              </a:rPr>
              <a:t>Kurin</a:t>
            </a:r>
            <a:r>
              <a:rPr lang="en-CA" b="0" i="0" dirty="0">
                <a:solidFill>
                  <a:srgbClr val="333333"/>
                </a:solidFill>
                <a:effectLst/>
                <a:latin typeface="Arial" panose="020B0604020202020204" pitchFamily="34" charset="0"/>
              </a:rPr>
              <a:t>, S. </a:t>
            </a:r>
            <a:r>
              <a:rPr lang="en-CA" b="0" i="0" dirty="0" err="1">
                <a:solidFill>
                  <a:srgbClr val="333333"/>
                </a:solidFill>
                <a:effectLst/>
                <a:latin typeface="Arial" panose="020B0604020202020204" pitchFamily="34" charset="0"/>
              </a:rPr>
              <a:t>Kasewa</a:t>
            </a:r>
            <a:r>
              <a:rPr lang="en-CA" b="0" i="0" dirty="0">
                <a:solidFill>
                  <a:srgbClr val="333333"/>
                </a:solidFill>
                <a:effectLst/>
                <a:latin typeface="Arial" panose="020B0604020202020204" pitchFamily="34" charset="0"/>
              </a:rPr>
              <a:t>, C. </a:t>
            </a:r>
            <a:r>
              <a:rPr lang="en-CA" b="0" i="0" dirty="0" err="1">
                <a:solidFill>
                  <a:srgbClr val="333333"/>
                </a:solidFill>
                <a:effectLst/>
                <a:latin typeface="Arial" panose="020B0604020202020204" pitchFamily="34" charset="0"/>
              </a:rPr>
              <a:t>Stirbu</a:t>
            </a:r>
            <a:r>
              <a:rPr lang="en-CA" b="0" i="0" dirty="0">
                <a:solidFill>
                  <a:srgbClr val="333333"/>
                </a:solidFill>
                <a:effectLst/>
                <a:latin typeface="Arial" panose="020B0604020202020204" pitchFamily="34" charset="0"/>
              </a:rPr>
              <a:t>, et al</a:t>
            </a:r>
            <a:endParaRPr lang="en-CA" dirty="0"/>
          </a:p>
          <a:p>
            <a:r>
              <a:rPr lang="en-CA" b="0" i="1" dirty="0">
                <a:solidFill>
                  <a:srgbClr val="333333"/>
                </a:solidFill>
                <a:effectLst/>
                <a:latin typeface="Arial" panose="020B0604020202020204" pitchFamily="34" charset="0"/>
              </a:rPr>
              <a:t>ICRA 2019</a:t>
            </a:r>
            <a:endParaRPr lang="en-CA" dirty="0"/>
          </a:p>
          <a:p>
            <a:r>
              <a:rPr lang="en-CA" dirty="0"/>
              <a:t>Presenter: Youdong Ma </a:t>
            </a:r>
          </a:p>
        </p:txBody>
      </p:sp>
    </p:spTree>
    <p:extLst>
      <p:ext uri="{BB962C8B-B14F-4D97-AF65-F5344CB8AC3E}">
        <p14:creationId xmlns:p14="http://schemas.microsoft.com/office/powerpoint/2010/main" val="19408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6A7D3-0F86-4EED-B363-D64A0DA34A76}"/>
              </a:ext>
            </a:extLst>
          </p:cNvPr>
          <p:cNvSpPr>
            <a:spLocks noGrp="1"/>
          </p:cNvSpPr>
          <p:nvPr>
            <p:ph type="title"/>
          </p:nvPr>
        </p:nvSpPr>
        <p:spPr/>
        <p:txBody>
          <a:bodyPr/>
          <a:lstStyle/>
          <a:p>
            <a:r>
              <a:rPr lang="en-CA" dirty="0"/>
              <a:t>4.4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E02BF0-1ED6-42DD-A6BA-91DC81A93E1C}"/>
                  </a:ext>
                </a:extLst>
              </p:cNvPr>
              <p:cNvSpPr>
                <a:spLocks noGrp="1"/>
              </p:cNvSpPr>
              <p:nvPr>
                <p:ph idx="1"/>
              </p:nvPr>
            </p:nvSpPr>
            <p:spPr>
              <a:xfrm>
                <a:off x="1371600" y="1428750"/>
                <a:ext cx="9601200" cy="3581400"/>
              </a:xfrm>
            </p:spPr>
            <p:txBody>
              <a:bodyPr/>
              <a:lstStyle/>
              <a:p>
                <a:r>
                  <a:rPr lang="en-US" dirty="0"/>
                  <a:t>The simplest form of </a:t>
                </a:r>
                <a:r>
                  <a:rPr lang="en-US" dirty="0" err="1"/>
                  <a:t>LfD</a:t>
                </a:r>
                <a:r>
                  <a:rPr lang="en-US" dirty="0"/>
                  <a:t> is </a:t>
                </a:r>
                <a:r>
                  <a:rPr lang="en-US" dirty="0" err="1"/>
                  <a:t>behavioural</a:t>
                </a:r>
                <a:r>
                  <a:rPr lang="en-US" dirty="0"/>
                  <a:t> cloning (BC) which trains a regressor (i.e., a policy) to replicate the expert’s </a:t>
                </a:r>
                <a:r>
                  <a:rPr lang="en-US" dirty="0" err="1"/>
                  <a:t>behaviour</a:t>
                </a:r>
                <a:r>
                  <a:rPr lang="en-US" dirty="0"/>
                  <a:t> given an expert state. BC works well for states covered by the training distribution but </a:t>
                </a:r>
                <a:r>
                  <a:rPr lang="en-US" dirty="0" err="1"/>
                  <a:t>generalizss</a:t>
                </a:r>
                <a:r>
                  <a:rPr lang="en-US" dirty="0"/>
                  <a:t> poorly due to compounding errors in the actions.</a:t>
                </a:r>
              </a:p>
              <a:p>
                <a:r>
                  <a:rPr lang="en-US" dirty="0"/>
                  <a:t>GAIL avoids this by learning via interaction with the environment. </a:t>
                </a:r>
                <a:r>
                  <a:rPr lang="en-CA" dirty="0"/>
                  <a:t>GAIL aims to learn a DNN policy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𝜋</m:t>
                        </m:r>
                      </m:e>
                      <m:sub>
                        <m:r>
                          <a:rPr lang="en-US" i="1" dirty="0" smtClean="0">
                            <a:latin typeface="Cambria Math" panose="02040503050406030204" pitchFamily="18" charset="0"/>
                            <a:ea typeface="Cambria Math" panose="02040503050406030204" pitchFamily="18" charset="0"/>
                          </a:rPr>
                          <m:t>𝜃</m:t>
                        </m:r>
                      </m:sub>
                    </m:sSub>
                  </m:oMath>
                </a14:m>
                <a:r>
                  <a:rPr lang="en-US" dirty="0"/>
                  <a:t> that cannot be distinguished from the expert policy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𝜋</m:t>
                        </m:r>
                      </m:e>
                      <m:sub>
                        <m:r>
                          <a:rPr lang="en-CA" b="0" i="1" dirty="0" smtClean="0">
                            <a:latin typeface="Cambria Math" panose="02040503050406030204" pitchFamily="18" charset="0"/>
                          </a:rPr>
                          <m:t>𝐸</m:t>
                        </m:r>
                      </m:sub>
                    </m:sSub>
                  </m:oMath>
                </a14:m>
                <a:r>
                  <a:rPr lang="en-CA" dirty="0"/>
                  <a:t>. To do this, GAIL trains a discriminator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𝐷</m:t>
                        </m:r>
                      </m:e>
                      <m:sub>
                        <m:r>
                          <a:rPr lang="en-CA" i="1" smtClean="0">
                            <a:latin typeface="Cambria Math" panose="02040503050406030204" pitchFamily="18" charset="0"/>
                            <a:ea typeface="Cambria Math" panose="02040503050406030204" pitchFamily="18" charset="0"/>
                          </a:rPr>
                          <m:t>∅</m:t>
                        </m:r>
                      </m:sub>
                    </m:sSub>
                  </m:oMath>
                </a14:m>
                <a:r>
                  <a:rPr lang="en-CA" dirty="0"/>
                  <a:t>, also a deep neural network, to distinguish between</a:t>
                </a:r>
                <a:r>
                  <a:rPr lang="en-US" dirty="0"/>
                  <a:t> state-action pairs coming from expert and agent (Similar to GANs)</a:t>
                </a:r>
              </a:p>
              <a:p>
                <a:endParaRPr lang="en-US" dirty="0"/>
              </a:p>
              <a:p>
                <a:endParaRPr lang="en-CA" dirty="0"/>
              </a:p>
            </p:txBody>
          </p:sp>
        </mc:Choice>
        <mc:Fallback>
          <p:sp>
            <p:nvSpPr>
              <p:cNvPr id="3" name="Content Placeholder 2">
                <a:extLst>
                  <a:ext uri="{FF2B5EF4-FFF2-40B4-BE49-F238E27FC236}">
                    <a16:creationId xmlns:a16="http://schemas.microsoft.com/office/drawing/2014/main" id="{C9E02BF0-1ED6-42DD-A6BA-91DC81A93E1C}"/>
                  </a:ext>
                </a:extLst>
              </p:cNvPr>
              <p:cNvSpPr>
                <a:spLocks noGrp="1" noRot="1" noChangeAspect="1" noMove="1" noResize="1" noEditPoints="1" noAdjustHandles="1" noChangeArrowheads="1" noChangeShapeType="1" noTextEdit="1"/>
              </p:cNvSpPr>
              <p:nvPr>
                <p:ph idx="1"/>
              </p:nvPr>
            </p:nvSpPr>
            <p:spPr>
              <a:xfrm>
                <a:off x="1371600" y="1428750"/>
                <a:ext cx="9601200" cy="3581400"/>
              </a:xfrm>
              <a:blipFill>
                <a:blip r:embed="rId2"/>
                <a:stretch>
                  <a:fillRect l="-571" t="-1361"/>
                </a:stretch>
              </a:blipFill>
            </p:spPr>
            <p:txBody>
              <a:bodyPr/>
              <a:lstStyle/>
              <a:p>
                <a:r>
                  <a:rPr lang="en-CA">
                    <a:noFill/>
                  </a:rPr>
                  <a:t> </a:t>
                </a:r>
              </a:p>
            </p:txBody>
          </p:sp>
        </mc:Fallback>
      </mc:AlternateContent>
    </p:spTree>
    <p:extLst>
      <p:ext uri="{BB962C8B-B14F-4D97-AF65-F5344CB8AC3E}">
        <p14:creationId xmlns:p14="http://schemas.microsoft.com/office/powerpoint/2010/main" val="335008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93C5-8ABA-47A0-8172-F253CFAF9183}"/>
              </a:ext>
            </a:extLst>
          </p:cNvPr>
          <p:cNvSpPr>
            <a:spLocks noGrp="1"/>
          </p:cNvSpPr>
          <p:nvPr>
            <p:ph type="title"/>
          </p:nvPr>
        </p:nvSpPr>
        <p:spPr/>
        <p:txBody>
          <a:bodyPr/>
          <a:lstStyle/>
          <a:p>
            <a:r>
              <a:rPr lang="en-CA" dirty="0"/>
              <a:t>4.4	 Learning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C80C26-2004-4369-B898-E103601F8B50}"/>
                  </a:ext>
                </a:extLst>
              </p:cNvPr>
              <p:cNvSpPr>
                <a:spLocks noGrp="1"/>
              </p:cNvSpPr>
              <p:nvPr>
                <p:ph idx="1"/>
              </p:nvPr>
            </p:nvSpPr>
            <p:spPr/>
            <p:txBody>
              <a:bodyPr/>
              <a:lstStyle/>
              <a:p>
                <a:r>
                  <a:rPr lang="en-US" dirty="0"/>
                  <a:t>GAIL </a:t>
                </a:r>
                <a:r>
                  <a:rPr lang="en-US" dirty="0" err="1"/>
                  <a:t>optimises</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𝜋</m:t>
                        </m:r>
                      </m:e>
                      <m:sub>
                        <m:r>
                          <a:rPr lang="en-US" i="1" dirty="0" smtClean="0">
                            <a:latin typeface="Cambria Math" panose="02040503050406030204" pitchFamily="18" charset="0"/>
                            <a:ea typeface="Cambria Math" panose="02040503050406030204" pitchFamily="18" charset="0"/>
                          </a:rPr>
                          <m:t>𝜃</m:t>
                        </m:r>
                      </m:sub>
                    </m:sSub>
                  </m:oMath>
                </a14:m>
                <a:r>
                  <a:rPr lang="en-US" dirty="0"/>
                  <a:t> to make it difficult for the discriminator to make this distinction. Formally, the GAIL objective is:</a:t>
                </a:r>
              </a:p>
              <a:p>
                <a:endParaRPr lang="en-US" dirty="0"/>
              </a:p>
              <a:p>
                <a:r>
                  <a:rPr lang="en-US" dirty="0"/>
                  <a:t>Here,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𝐷</m:t>
                        </m:r>
                      </m:e>
                      <m:sub>
                        <m:r>
                          <a:rPr lang="en-CA" i="1" smtClean="0">
                            <a:latin typeface="Cambria Math" panose="02040503050406030204" pitchFamily="18" charset="0"/>
                            <a:ea typeface="Cambria Math" panose="02040503050406030204" pitchFamily="18" charset="0"/>
                          </a:rPr>
                          <m:t>∅</m:t>
                        </m:r>
                      </m:sub>
                    </m:sSub>
                  </m:oMath>
                </a14:m>
                <a:r>
                  <a:rPr lang="en-US" dirty="0"/>
                  <a:t> outputs the probability that (s, a) originated from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ea typeface="Cambria Math" panose="02040503050406030204" pitchFamily="18" charset="0"/>
                          </a:rPr>
                          <m:t>𝜃</m:t>
                        </m:r>
                      </m:sub>
                    </m:sSub>
                  </m:oMath>
                </a14:m>
                <a:r>
                  <a:rPr lang="en-US" dirty="0"/>
                  <a:t>. As the agent interacts with the environment using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𝜋</m:t>
                        </m:r>
                      </m:e>
                      <m:sub>
                        <m:r>
                          <a:rPr lang="en-US" i="1" dirty="0">
                            <a:latin typeface="Cambria Math" panose="02040503050406030204" pitchFamily="18" charset="0"/>
                            <a:ea typeface="Cambria Math" panose="02040503050406030204" pitchFamily="18" charset="0"/>
                          </a:rPr>
                          <m:t>𝜃</m:t>
                        </m:r>
                      </m:sub>
                    </m:sSub>
                  </m:oMath>
                </a14:m>
                <a:r>
                  <a:rPr lang="en-US" dirty="0"/>
                  <a:t>, (s, a) pairs are collected and used to train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ea typeface="Cambria Math" panose="02040503050406030204" pitchFamily="18" charset="0"/>
                          </a:rPr>
                          <m:t>∅</m:t>
                        </m:r>
                      </m:sub>
                    </m:sSub>
                  </m:oMath>
                </a14:m>
                <a:r>
                  <a:rPr lang="en-US" dirty="0"/>
                  <a:t>. Then, GAIL alternates between a gradient step on </a:t>
                </a:r>
                <a14:m>
                  <m:oMath xmlns:m="http://schemas.openxmlformats.org/officeDocument/2006/math">
                    <m:r>
                      <a:rPr lang="en-CA" i="1">
                        <a:latin typeface="Cambria Math" panose="02040503050406030204" pitchFamily="18" charset="0"/>
                        <a:ea typeface="Cambria Math" panose="02040503050406030204" pitchFamily="18" charset="0"/>
                      </a:rPr>
                      <m:t>∅</m:t>
                    </m:r>
                  </m:oMath>
                </a14:m>
                <a:r>
                  <a:rPr lang="en-US" dirty="0"/>
                  <a:t> to increase the objective function with respect to D, and an RL step on </a:t>
                </a:r>
                <a14:m>
                  <m:oMath xmlns:m="http://schemas.openxmlformats.org/officeDocument/2006/math">
                    <m:r>
                      <a:rPr lang="en-US" i="1" dirty="0">
                        <a:latin typeface="Cambria Math" panose="02040503050406030204" pitchFamily="18" charset="0"/>
                        <a:ea typeface="Cambria Math" panose="02040503050406030204" pitchFamily="18" charset="0"/>
                      </a:rPr>
                      <m:t>𝜃</m:t>
                    </m:r>
                  </m:oMath>
                </a14:m>
                <a:r>
                  <a:rPr lang="en-US" dirty="0"/>
                  <a:t> to decrease it with respect to </a:t>
                </a:r>
                <a14:m>
                  <m:oMath xmlns:m="http://schemas.openxmlformats.org/officeDocument/2006/math">
                    <m:r>
                      <a:rPr lang="en-US" i="1" dirty="0">
                        <a:latin typeface="Cambria Math" panose="02040503050406030204" pitchFamily="18" charset="0"/>
                      </a:rPr>
                      <m:t>𝜋</m:t>
                    </m:r>
                  </m:oMath>
                </a14:m>
                <a:endParaRPr lang="en-US" dirty="0"/>
              </a:p>
              <a:p>
                <a:r>
                  <a:rPr lang="en-US" dirty="0"/>
                  <a:t>Optimization of </a:t>
                </a:r>
                <a14:m>
                  <m:oMath xmlns:m="http://schemas.openxmlformats.org/officeDocument/2006/math">
                    <m:r>
                      <a:rPr lang="en-US" i="1" dirty="0" smtClean="0">
                        <a:latin typeface="Cambria Math" panose="02040503050406030204" pitchFamily="18" charset="0"/>
                      </a:rPr>
                      <m:t>𝜋</m:t>
                    </m:r>
                  </m:oMath>
                </a14:m>
                <a:r>
                  <a:rPr lang="en-US" dirty="0"/>
                  <a:t> can be done with any RL algorithm using a reward function of the form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 = − </m:t>
                    </m:r>
                    <m:r>
                      <m:rPr>
                        <m:sty m:val="p"/>
                      </m:rPr>
                      <a:rPr lang="en-US" i="1" dirty="0" smtClean="0">
                        <a:latin typeface="Cambria Math" panose="02040503050406030204" pitchFamily="18" charset="0"/>
                      </a:rPr>
                      <m:t>log</m:t>
                    </m:r>
                    <m:r>
                      <a:rPr lang="en-US" i="1" dirty="0"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ea typeface="Cambria Math" panose="02040503050406030204" pitchFamily="18" charset="0"/>
                          </a:rPr>
                          <m:t>∅</m:t>
                        </m:r>
                      </m:sub>
                    </m:sSub>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oMath>
                </a14:m>
                <a:r>
                  <a:rPr lang="en-US" dirty="0"/>
                  <a:t>.</a:t>
                </a:r>
              </a:p>
              <a:p>
                <a:endParaRPr lang="en-CA" dirty="0"/>
              </a:p>
            </p:txBody>
          </p:sp>
        </mc:Choice>
        <mc:Fallback>
          <p:sp>
            <p:nvSpPr>
              <p:cNvPr id="3" name="Content Placeholder 2">
                <a:extLst>
                  <a:ext uri="{FF2B5EF4-FFF2-40B4-BE49-F238E27FC236}">
                    <a16:creationId xmlns:a16="http://schemas.microsoft.com/office/drawing/2014/main" id="{28C80C26-2004-4369-B898-E103601F8B50}"/>
                  </a:ext>
                </a:extLst>
              </p:cNvPr>
              <p:cNvSpPr>
                <a:spLocks noGrp="1" noRot="1" noChangeAspect="1" noMove="1" noResize="1" noEditPoints="1" noAdjustHandles="1" noChangeArrowheads="1" noChangeShapeType="1" noTextEdit="1"/>
              </p:cNvSpPr>
              <p:nvPr>
                <p:ph idx="1"/>
              </p:nvPr>
            </p:nvSpPr>
            <p:spPr>
              <a:blipFill>
                <a:blip r:embed="rId2"/>
                <a:stretch>
                  <a:fillRect l="-571" t="-1361" r="-698"/>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041BAF29-C593-4EEA-825F-AAF968E58C0F}"/>
              </a:ext>
            </a:extLst>
          </p:cNvPr>
          <p:cNvPicPr>
            <a:picLocks noChangeAspect="1"/>
          </p:cNvPicPr>
          <p:nvPr/>
        </p:nvPicPr>
        <p:blipFill>
          <a:blip r:embed="rId3"/>
          <a:stretch>
            <a:fillRect/>
          </a:stretch>
        </p:blipFill>
        <p:spPr>
          <a:xfrm>
            <a:off x="3195637" y="2905125"/>
            <a:ext cx="5800725" cy="523875"/>
          </a:xfrm>
          <a:prstGeom prst="rect">
            <a:avLst/>
          </a:prstGeom>
        </p:spPr>
      </p:pic>
    </p:spTree>
    <p:extLst>
      <p:ext uri="{BB962C8B-B14F-4D97-AF65-F5344CB8AC3E}">
        <p14:creationId xmlns:p14="http://schemas.microsoft.com/office/powerpoint/2010/main" val="250135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4FF0-0225-4C8C-B27C-BA7CD903E2AE}"/>
              </a:ext>
            </a:extLst>
          </p:cNvPr>
          <p:cNvSpPr>
            <a:spLocks noGrp="1"/>
          </p:cNvSpPr>
          <p:nvPr>
            <p:ph type="title"/>
          </p:nvPr>
        </p:nvSpPr>
        <p:spPr/>
        <p:txBody>
          <a:bodyPr/>
          <a:lstStyle/>
          <a:p>
            <a:r>
              <a:rPr lang="en-CA" dirty="0"/>
              <a:t>4.4	Learning</a:t>
            </a:r>
          </a:p>
        </p:txBody>
      </p:sp>
      <p:sp>
        <p:nvSpPr>
          <p:cNvPr id="3" name="Content Placeholder 2">
            <a:extLst>
              <a:ext uri="{FF2B5EF4-FFF2-40B4-BE49-F238E27FC236}">
                <a16:creationId xmlns:a16="http://schemas.microsoft.com/office/drawing/2014/main" id="{B9165F96-0C1F-4A4C-8659-B311C208D8C1}"/>
              </a:ext>
            </a:extLst>
          </p:cNvPr>
          <p:cNvSpPr>
            <a:spLocks noGrp="1"/>
          </p:cNvSpPr>
          <p:nvPr>
            <p:ph idx="1"/>
          </p:nvPr>
        </p:nvSpPr>
        <p:spPr>
          <a:xfrm>
            <a:off x="1371600" y="2301368"/>
            <a:ext cx="9601200" cy="3581400"/>
          </a:xfrm>
        </p:spPr>
        <p:txBody>
          <a:bodyPr/>
          <a:lstStyle/>
          <a:p>
            <a:r>
              <a:rPr lang="en-US" dirty="0"/>
              <a:t>Given the trajectories extracted by the vision processing (section4.2), </a:t>
            </a:r>
            <a:r>
              <a:rPr lang="en-US" dirty="0" err="1"/>
              <a:t>ViBe</a:t>
            </a:r>
            <a:r>
              <a:rPr lang="en-US" dirty="0"/>
              <a:t> uses the simulator from section4.3 to learn a policy that matches those trajectories. Learning is based on GAIL, which leverages the simulator to train the agent’s </a:t>
            </a:r>
            <a:r>
              <a:rPr lang="en-US" dirty="0" err="1"/>
              <a:t>behaviour</a:t>
            </a:r>
            <a:r>
              <a:rPr lang="en-US" dirty="0"/>
              <a:t> for states beyond those in the demonstrations, avoiding the compounding errors of BC</a:t>
            </a:r>
          </a:p>
          <a:p>
            <a:r>
              <a:rPr lang="en-US" dirty="0"/>
              <a:t>However, in the original GAIL method, this interaction with the simulator means that the agent has control over the visited states from the beginning of learning. Consequently, it is likely to take bad actions that lead it to undesirable states, far from those visited by the expert, which in turn yields sparse rewards from the discriminator and slow agent learning.</a:t>
            </a:r>
            <a:endParaRPr lang="en-CA" dirty="0"/>
          </a:p>
        </p:txBody>
      </p:sp>
    </p:spTree>
    <p:extLst>
      <p:ext uri="{BB962C8B-B14F-4D97-AF65-F5344CB8AC3E}">
        <p14:creationId xmlns:p14="http://schemas.microsoft.com/office/powerpoint/2010/main" val="162822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C0DF-897A-43B0-BA33-1FF789049065}"/>
              </a:ext>
            </a:extLst>
          </p:cNvPr>
          <p:cNvSpPr>
            <a:spLocks noGrp="1"/>
          </p:cNvSpPr>
          <p:nvPr>
            <p:ph type="title"/>
          </p:nvPr>
        </p:nvSpPr>
        <p:spPr>
          <a:xfrm>
            <a:off x="1023562" y="685800"/>
            <a:ext cx="10493524" cy="1485900"/>
          </a:xfrm>
        </p:spPr>
        <p:txBody>
          <a:bodyPr>
            <a:normAutofit/>
          </a:bodyPr>
          <a:lstStyle/>
          <a:p>
            <a:r>
              <a:rPr lang="en-CA" dirty="0"/>
              <a:t>4.4 Learning</a:t>
            </a:r>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5496FA2-F069-447A-A43A-584590C973FA}"/>
              </a:ext>
            </a:extLst>
          </p:cNvPr>
          <p:cNvSpPr>
            <a:spLocks noGrp="1"/>
          </p:cNvSpPr>
          <p:nvPr>
            <p:ph idx="1"/>
          </p:nvPr>
        </p:nvSpPr>
        <p:spPr>
          <a:xfrm>
            <a:off x="1023562" y="2286000"/>
            <a:ext cx="5072437" cy="3581400"/>
          </a:xfrm>
        </p:spPr>
        <p:txBody>
          <a:bodyPr>
            <a:normAutofit/>
          </a:bodyPr>
          <a:lstStyle/>
          <a:p>
            <a:r>
              <a:rPr lang="en-US" sz="1800" dirty="0"/>
              <a:t>To address this problem, we propose Horizon GAIL, which, like BC, bootstraps learning from the expert’s states, in this case to ensure a reliable reward signal from the discriminator. To prevent compounding errors, we use a novel horizon curriculum that slowly increases the number of timesteps for which the agent interacts with the simulator. Thus, only at the end of the curriculum does the agent have the full control over visited states that the original GAIL agent has from the beginning. This curriculum also encourages the discriminator to learn better representations early on</a:t>
            </a:r>
            <a:endParaRPr lang="en-CA" sz="1800" dirty="0"/>
          </a:p>
        </p:txBody>
      </p:sp>
      <p:pic>
        <p:nvPicPr>
          <p:cNvPr id="4" name="Picture 3">
            <a:extLst>
              <a:ext uri="{FF2B5EF4-FFF2-40B4-BE49-F238E27FC236}">
                <a16:creationId xmlns:a16="http://schemas.microsoft.com/office/drawing/2014/main" id="{9FA5ECF9-CDB3-44F3-B6AF-DF7355F8915F}"/>
              </a:ext>
            </a:extLst>
          </p:cNvPr>
          <p:cNvPicPr>
            <a:picLocks noChangeAspect="1"/>
          </p:cNvPicPr>
          <p:nvPr/>
        </p:nvPicPr>
        <p:blipFill>
          <a:blip r:embed="rId2"/>
          <a:stretch>
            <a:fillRect/>
          </a:stretch>
        </p:blipFill>
        <p:spPr>
          <a:xfrm>
            <a:off x="6411641" y="2353784"/>
            <a:ext cx="5105445" cy="3535520"/>
          </a:xfrm>
          <a:prstGeom prst="rect">
            <a:avLst/>
          </a:prstGeom>
        </p:spPr>
      </p:pic>
    </p:spTree>
    <p:extLst>
      <p:ext uri="{BB962C8B-B14F-4D97-AF65-F5344CB8AC3E}">
        <p14:creationId xmlns:p14="http://schemas.microsoft.com/office/powerpoint/2010/main" val="277949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819-E6F4-4EAA-98D4-FB161F2C2D9C}"/>
              </a:ext>
            </a:extLst>
          </p:cNvPr>
          <p:cNvSpPr>
            <a:spLocks noGrp="1"/>
          </p:cNvSpPr>
          <p:nvPr>
            <p:ph type="title"/>
          </p:nvPr>
        </p:nvSpPr>
        <p:spPr/>
        <p:txBody>
          <a:bodyPr/>
          <a:lstStyle/>
          <a:p>
            <a:r>
              <a:rPr lang="en-CA" dirty="0"/>
              <a:t>5.	Experimental details</a:t>
            </a:r>
          </a:p>
        </p:txBody>
      </p:sp>
      <p:sp>
        <p:nvSpPr>
          <p:cNvPr id="3" name="Content Placeholder 2">
            <a:extLst>
              <a:ext uri="{FF2B5EF4-FFF2-40B4-BE49-F238E27FC236}">
                <a16:creationId xmlns:a16="http://schemas.microsoft.com/office/drawing/2014/main" id="{C00B1928-A3BD-4ADD-B0BC-26FD66ABE05B}"/>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581910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F819-E6F4-4EAA-98D4-FB161F2C2D9C}"/>
              </a:ext>
            </a:extLst>
          </p:cNvPr>
          <p:cNvSpPr>
            <a:spLocks noGrp="1"/>
          </p:cNvSpPr>
          <p:nvPr>
            <p:ph type="title"/>
          </p:nvPr>
        </p:nvSpPr>
        <p:spPr/>
        <p:txBody>
          <a:bodyPr/>
          <a:lstStyle/>
          <a:p>
            <a:r>
              <a:rPr lang="en-CA" dirty="0"/>
              <a:t>5.1	</a:t>
            </a:r>
            <a:r>
              <a:rPr lang="en-CA" dirty="0" err="1"/>
              <a:t>Implimentation</a:t>
            </a:r>
            <a:r>
              <a:rPr lang="en-CA" dirty="0"/>
              <a:t> details</a:t>
            </a:r>
          </a:p>
        </p:txBody>
      </p:sp>
      <p:sp>
        <p:nvSpPr>
          <p:cNvPr id="3" name="Content Placeholder 2">
            <a:extLst>
              <a:ext uri="{FF2B5EF4-FFF2-40B4-BE49-F238E27FC236}">
                <a16:creationId xmlns:a16="http://schemas.microsoft.com/office/drawing/2014/main" id="{C00B1928-A3BD-4ADD-B0BC-26FD66ABE05B}"/>
              </a:ext>
            </a:extLst>
          </p:cNvPr>
          <p:cNvSpPr>
            <a:spLocks noGrp="1"/>
          </p:cNvSpPr>
          <p:nvPr>
            <p:ph idx="1"/>
          </p:nvPr>
        </p:nvSpPr>
        <p:spPr/>
        <p:txBody>
          <a:bodyPr/>
          <a:lstStyle/>
          <a:p>
            <a:r>
              <a:rPr lang="en-US" dirty="0"/>
              <a:t>They evaluate </a:t>
            </a:r>
            <a:r>
              <a:rPr lang="en-US" dirty="0" err="1"/>
              <a:t>ViBe</a:t>
            </a:r>
            <a:r>
              <a:rPr lang="en-US" dirty="0"/>
              <a:t> on a complex multi-agent traffic scene involving a roundabout in </a:t>
            </a:r>
            <a:r>
              <a:rPr lang="en-CA" dirty="0"/>
              <a:t>Netherlands. </a:t>
            </a:r>
            <a:r>
              <a:rPr lang="en-US" dirty="0"/>
              <a:t>The input data consists of 850 minutes of video at 15 Hz from the traffic camera observing the roundabout. Our vision pipeline identifies all the agents in the scene (e.g., cars, pedestrians and cyclists), and tracks their trajectories through time, resulting in around 10000 car trajectories. </a:t>
            </a:r>
            <a:endParaRPr lang="en-CA" dirty="0"/>
          </a:p>
        </p:txBody>
      </p:sp>
    </p:spTree>
    <p:extLst>
      <p:ext uri="{BB962C8B-B14F-4D97-AF65-F5344CB8AC3E}">
        <p14:creationId xmlns:p14="http://schemas.microsoft.com/office/powerpoint/2010/main" val="665489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DA56-8437-413A-8989-7A7E59B501D1}"/>
              </a:ext>
            </a:extLst>
          </p:cNvPr>
          <p:cNvSpPr>
            <a:spLocks noGrp="1"/>
          </p:cNvSpPr>
          <p:nvPr>
            <p:ph type="title"/>
          </p:nvPr>
        </p:nvSpPr>
        <p:spPr/>
        <p:txBody>
          <a:bodyPr/>
          <a:lstStyle/>
          <a:p>
            <a:r>
              <a:rPr lang="en-CA" dirty="0"/>
              <a:t>5.2	Performance Metrics</a:t>
            </a:r>
          </a:p>
        </p:txBody>
      </p:sp>
      <p:sp>
        <p:nvSpPr>
          <p:cNvPr id="3" name="Content Placeholder 2">
            <a:extLst>
              <a:ext uri="{FF2B5EF4-FFF2-40B4-BE49-F238E27FC236}">
                <a16:creationId xmlns:a16="http://schemas.microsoft.com/office/drawing/2014/main" id="{DC4688D3-2597-433F-ADCC-BA75E95611B8}"/>
              </a:ext>
            </a:extLst>
          </p:cNvPr>
          <p:cNvSpPr>
            <a:spLocks noGrp="1"/>
          </p:cNvSpPr>
          <p:nvPr>
            <p:ph idx="1"/>
          </p:nvPr>
        </p:nvSpPr>
        <p:spPr/>
        <p:txBody>
          <a:bodyPr/>
          <a:lstStyle/>
          <a:p>
            <a:r>
              <a:rPr lang="en-US" dirty="0"/>
              <a:t>To evaluate the </a:t>
            </a:r>
            <a:r>
              <a:rPr lang="en-US" dirty="0" err="1"/>
              <a:t>ViBe</a:t>
            </a:r>
            <a:r>
              <a:rPr lang="en-US" dirty="0"/>
              <a:t> vision module, they measure the reliability of the tracks it generates using the metrics introduced by </a:t>
            </a:r>
            <a:r>
              <a:rPr lang="en-US" dirty="0" err="1"/>
              <a:t>Ristani</a:t>
            </a:r>
            <a:r>
              <a:rPr lang="en-US" dirty="0"/>
              <a:t> et al</a:t>
            </a:r>
            <a:r>
              <a:rPr lang="en-CA" dirty="0"/>
              <a:t>: number of tracked trajectories(</a:t>
            </a:r>
            <a:r>
              <a:rPr lang="en-US" altLang="zh-CN" dirty="0"/>
              <a:t>NT</a:t>
            </a:r>
            <a:r>
              <a:rPr lang="en-CA" dirty="0"/>
              <a:t>)</a:t>
            </a:r>
            <a:r>
              <a:rPr lang="zh-CN" altLang="en-US" dirty="0"/>
              <a:t>， </a:t>
            </a:r>
            <a:r>
              <a:rPr lang="en-US" dirty="0"/>
              <a:t>identity F1 score (IDF1), identity precision (IDP) and identity recall (IDR). These metrics are suitable because they reflect the key qualities of reliably tracked trajectories.</a:t>
            </a:r>
            <a:endParaRPr lang="en-CA" dirty="0"/>
          </a:p>
        </p:txBody>
      </p:sp>
      <p:pic>
        <p:nvPicPr>
          <p:cNvPr id="4" name="Picture 3">
            <a:extLst>
              <a:ext uri="{FF2B5EF4-FFF2-40B4-BE49-F238E27FC236}">
                <a16:creationId xmlns:a16="http://schemas.microsoft.com/office/drawing/2014/main" id="{E99D482C-F4DF-4433-A4FF-025CE3E20BD3}"/>
              </a:ext>
            </a:extLst>
          </p:cNvPr>
          <p:cNvPicPr>
            <a:picLocks noChangeAspect="1"/>
          </p:cNvPicPr>
          <p:nvPr/>
        </p:nvPicPr>
        <p:blipFill>
          <a:blip r:embed="rId2"/>
          <a:stretch>
            <a:fillRect/>
          </a:stretch>
        </p:blipFill>
        <p:spPr>
          <a:xfrm>
            <a:off x="3233737" y="3933825"/>
            <a:ext cx="5724525" cy="2047875"/>
          </a:xfrm>
          <a:prstGeom prst="rect">
            <a:avLst/>
          </a:prstGeom>
        </p:spPr>
      </p:pic>
    </p:spTree>
    <p:extLst>
      <p:ext uri="{BB962C8B-B14F-4D97-AF65-F5344CB8AC3E}">
        <p14:creationId xmlns:p14="http://schemas.microsoft.com/office/powerpoint/2010/main" val="146328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1D03-D62B-402B-859F-F6D2C7546ED6}"/>
              </a:ext>
            </a:extLst>
          </p:cNvPr>
          <p:cNvSpPr>
            <a:spLocks noGrp="1"/>
          </p:cNvSpPr>
          <p:nvPr>
            <p:ph type="title"/>
          </p:nvPr>
        </p:nvSpPr>
        <p:spPr/>
        <p:txBody>
          <a:bodyPr/>
          <a:lstStyle/>
          <a:p>
            <a:r>
              <a:rPr lang="en-CA" dirty="0"/>
              <a:t>5.2	Performance Metrics</a:t>
            </a:r>
          </a:p>
        </p:txBody>
      </p:sp>
      <p:sp>
        <p:nvSpPr>
          <p:cNvPr id="3" name="Content Placeholder 2">
            <a:extLst>
              <a:ext uri="{FF2B5EF4-FFF2-40B4-BE49-F238E27FC236}">
                <a16:creationId xmlns:a16="http://schemas.microsoft.com/office/drawing/2014/main" id="{72E4EB04-9561-43B2-999A-F8B6A6974B4E}"/>
              </a:ext>
            </a:extLst>
          </p:cNvPr>
          <p:cNvSpPr>
            <a:spLocks noGrp="1"/>
          </p:cNvSpPr>
          <p:nvPr>
            <p:ph idx="1"/>
          </p:nvPr>
        </p:nvSpPr>
        <p:spPr/>
        <p:txBody>
          <a:bodyPr>
            <a:normAutofit fontScale="92500" lnSpcReduction="10000"/>
          </a:bodyPr>
          <a:lstStyle/>
          <a:p>
            <a:r>
              <a:rPr lang="en-US" dirty="0"/>
              <a:t>To evaluate our policies, we chose a 4000 timestep window of the test data and simulated all the cars within that interval. These windows do not overlap for each evaluation run. </a:t>
            </a:r>
          </a:p>
          <a:p>
            <a:r>
              <a:rPr lang="en-US" dirty="0"/>
              <a:t>Unlike in reinforcement learning, where the true reward function is known, performance evaluation in </a:t>
            </a:r>
            <a:r>
              <a:rPr lang="en-US" dirty="0" err="1"/>
              <a:t>LfD</a:t>
            </a:r>
            <a:r>
              <a:rPr lang="en-US" dirty="0"/>
              <a:t> is not straightforward and typically no single metric suffices</a:t>
            </a:r>
          </a:p>
          <a:p>
            <a:r>
              <a:rPr lang="en-US" dirty="0"/>
              <a:t>During evaluation we record the positions and velocities of all simulated agents. Using kernel density estimation, we estimate probability distributions for speed and 2D space occupancy (i.e., locations in 2D space) as well as a joint distribution of velocities and space occupancy. The same distributions are computed for the ground truth data. We then measure the Jensen-Shannon divergence (JSD) between the data and the respective model generated distributions for these three quantities. We also measure how often the simulated agents collide with objects or other agents in the environment, i.e., the collision rate. Finally, we measure how often the agents fail to reach their goal.</a:t>
            </a:r>
            <a:endParaRPr lang="en-CA" dirty="0"/>
          </a:p>
        </p:txBody>
      </p:sp>
    </p:spTree>
    <p:extLst>
      <p:ext uri="{BB962C8B-B14F-4D97-AF65-F5344CB8AC3E}">
        <p14:creationId xmlns:p14="http://schemas.microsoft.com/office/powerpoint/2010/main" val="3892213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A2C3-A625-49C8-ACAF-79DBB432016B}"/>
              </a:ext>
            </a:extLst>
          </p:cNvPr>
          <p:cNvSpPr>
            <a:spLocks noGrp="1"/>
          </p:cNvSpPr>
          <p:nvPr>
            <p:ph type="title"/>
          </p:nvPr>
        </p:nvSpPr>
        <p:spPr/>
        <p:txBody>
          <a:bodyPr/>
          <a:lstStyle/>
          <a:p>
            <a:r>
              <a:rPr lang="en-US" altLang="zh-CN" dirty="0"/>
              <a:t>5.3	Experimental results</a:t>
            </a:r>
            <a:endParaRPr lang="en-CA" dirty="0"/>
          </a:p>
        </p:txBody>
      </p:sp>
      <p:sp>
        <p:nvSpPr>
          <p:cNvPr id="3" name="Content Placeholder 2">
            <a:extLst>
              <a:ext uri="{FF2B5EF4-FFF2-40B4-BE49-F238E27FC236}">
                <a16:creationId xmlns:a16="http://schemas.microsoft.com/office/drawing/2014/main" id="{7ED0416E-4EB6-4482-8A92-2EA9C2307380}"/>
              </a:ext>
            </a:extLst>
          </p:cNvPr>
          <p:cNvSpPr>
            <a:spLocks noGrp="1"/>
          </p:cNvSpPr>
          <p:nvPr>
            <p:ph idx="1"/>
          </p:nvPr>
        </p:nvSpPr>
        <p:spPr>
          <a:xfrm>
            <a:off x="1092200" y="4933950"/>
            <a:ext cx="9601200" cy="1657350"/>
          </a:xfrm>
        </p:spPr>
        <p:txBody>
          <a:bodyPr/>
          <a:lstStyle/>
          <a:p>
            <a:r>
              <a:rPr lang="en-US" dirty="0"/>
              <a:t>Results of evaluation across 4 independent 4000 timesteps of multi-agent simulations across different metrics: Jensen-Shannon divergence between joint velocity-occupancy, speed and occupancy distributions of ground truth and simulated agents. The collision probability, either with other agents or the environment. Probability of failing to reach the correct exit. </a:t>
            </a:r>
            <a:endParaRPr lang="en-CA" dirty="0"/>
          </a:p>
        </p:txBody>
      </p:sp>
      <p:pic>
        <p:nvPicPr>
          <p:cNvPr id="4" name="Picture 3">
            <a:extLst>
              <a:ext uri="{FF2B5EF4-FFF2-40B4-BE49-F238E27FC236}">
                <a16:creationId xmlns:a16="http://schemas.microsoft.com/office/drawing/2014/main" id="{88B23D44-B622-4FC4-8CAE-F9890A0026BA}"/>
              </a:ext>
            </a:extLst>
          </p:cNvPr>
          <p:cNvPicPr>
            <a:picLocks noChangeAspect="1"/>
          </p:cNvPicPr>
          <p:nvPr/>
        </p:nvPicPr>
        <p:blipFill>
          <a:blip r:embed="rId2"/>
          <a:stretch>
            <a:fillRect/>
          </a:stretch>
        </p:blipFill>
        <p:spPr>
          <a:xfrm>
            <a:off x="971550" y="2039468"/>
            <a:ext cx="9721850" cy="2634133"/>
          </a:xfrm>
          <a:prstGeom prst="rect">
            <a:avLst/>
          </a:prstGeom>
        </p:spPr>
      </p:pic>
    </p:spTree>
    <p:extLst>
      <p:ext uri="{BB962C8B-B14F-4D97-AF65-F5344CB8AC3E}">
        <p14:creationId xmlns:p14="http://schemas.microsoft.com/office/powerpoint/2010/main" val="1532893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B46C8-B853-4A6B-A3FA-738514DDB83C}"/>
              </a:ext>
            </a:extLst>
          </p:cNvPr>
          <p:cNvSpPr>
            <a:spLocks noGrp="1"/>
          </p:cNvSpPr>
          <p:nvPr>
            <p:ph type="title"/>
          </p:nvPr>
        </p:nvSpPr>
        <p:spPr/>
        <p:txBody>
          <a:bodyPr/>
          <a:lstStyle/>
          <a:p>
            <a:r>
              <a:rPr lang="en-CA" dirty="0"/>
              <a:t>Thank y</a:t>
            </a:r>
            <a:r>
              <a:rPr lang="en-US" altLang="zh-CN" dirty="0" err="1"/>
              <a:t>ou</a:t>
            </a:r>
            <a:r>
              <a:rPr lang="en-US" altLang="zh-CN" dirty="0"/>
              <a:t> for your attention.</a:t>
            </a:r>
            <a:endParaRPr lang="en-CA" dirty="0"/>
          </a:p>
        </p:txBody>
      </p:sp>
      <p:sp>
        <p:nvSpPr>
          <p:cNvPr id="3" name="Content Placeholder 2">
            <a:extLst>
              <a:ext uri="{FF2B5EF4-FFF2-40B4-BE49-F238E27FC236}">
                <a16:creationId xmlns:a16="http://schemas.microsoft.com/office/drawing/2014/main" id="{3DABD053-83B8-4156-836C-DF1C93AAFFBF}"/>
              </a:ext>
            </a:extLst>
          </p:cNvPr>
          <p:cNvSpPr>
            <a:spLocks noGrp="1"/>
          </p:cNvSpPr>
          <p:nvPr>
            <p:ph idx="1"/>
          </p:nvPr>
        </p:nvSpPr>
        <p:spPr/>
        <p:txBody>
          <a:bodyPr/>
          <a:lstStyle/>
          <a:p>
            <a:pPr marL="0" indent="0">
              <a:buNone/>
            </a:pPr>
            <a:r>
              <a:rPr lang="en-CA">
                <a:hlinkClick r:id="rId2"/>
              </a:rPr>
              <a:t>https://www.youtube.com/watch?v=K8ugVsW3Gm4&amp;list=FLpUbjz-qhL7xBVyITCb1kTA&amp;index=31</a:t>
            </a:r>
            <a:endParaRPr lang="en-CA" dirty="0"/>
          </a:p>
        </p:txBody>
      </p:sp>
    </p:spTree>
    <p:extLst>
      <p:ext uri="{BB962C8B-B14F-4D97-AF65-F5344CB8AC3E}">
        <p14:creationId xmlns:p14="http://schemas.microsoft.com/office/powerpoint/2010/main" val="383758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2F23-5B2E-4530-A314-2BF127C9C0D4}"/>
              </a:ext>
            </a:extLst>
          </p:cNvPr>
          <p:cNvSpPr>
            <a:spLocks noGrp="1"/>
          </p:cNvSpPr>
          <p:nvPr>
            <p:ph type="title"/>
          </p:nvPr>
        </p:nvSpPr>
        <p:spPr/>
        <p:txBody>
          <a:bodyPr/>
          <a:lstStyle/>
          <a:p>
            <a:r>
              <a:rPr lang="en-CA" dirty="0"/>
              <a:t>Content</a:t>
            </a:r>
          </a:p>
        </p:txBody>
      </p:sp>
      <p:sp>
        <p:nvSpPr>
          <p:cNvPr id="3" name="Content Placeholder 2">
            <a:extLst>
              <a:ext uri="{FF2B5EF4-FFF2-40B4-BE49-F238E27FC236}">
                <a16:creationId xmlns:a16="http://schemas.microsoft.com/office/drawing/2014/main" id="{C2F8A24D-931F-4553-8E02-5F9881AB4F85}"/>
              </a:ext>
            </a:extLst>
          </p:cNvPr>
          <p:cNvSpPr>
            <a:spLocks noGrp="1"/>
          </p:cNvSpPr>
          <p:nvPr>
            <p:ph idx="1"/>
          </p:nvPr>
        </p:nvSpPr>
        <p:spPr/>
        <p:txBody>
          <a:bodyPr/>
          <a:lstStyle/>
          <a:p>
            <a:r>
              <a:rPr lang="en-CA" dirty="0"/>
              <a:t>Introduction </a:t>
            </a:r>
          </a:p>
          <a:p>
            <a:r>
              <a:rPr lang="en-CA" dirty="0"/>
              <a:t>Motivation</a:t>
            </a:r>
          </a:p>
          <a:p>
            <a:r>
              <a:rPr lang="en-CA" dirty="0"/>
              <a:t>Contribution</a:t>
            </a:r>
          </a:p>
          <a:p>
            <a:r>
              <a:rPr lang="en-CA" dirty="0"/>
              <a:t>Methodology</a:t>
            </a:r>
          </a:p>
          <a:p>
            <a:r>
              <a:rPr lang="en-CA" dirty="0"/>
              <a:t>Results</a:t>
            </a:r>
          </a:p>
        </p:txBody>
      </p:sp>
    </p:spTree>
    <p:extLst>
      <p:ext uri="{BB962C8B-B14F-4D97-AF65-F5344CB8AC3E}">
        <p14:creationId xmlns:p14="http://schemas.microsoft.com/office/powerpoint/2010/main" val="332065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5714-976B-488C-944E-F6B57FFD8CAB}"/>
              </a:ext>
            </a:extLst>
          </p:cNvPr>
          <p:cNvSpPr>
            <a:spLocks noGrp="1"/>
          </p:cNvSpPr>
          <p:nvPr>
            <p:ph type="title"/>
          </p:nvPr>
        </p:nvSpPr>
        <p:spPr/>
        <p:txBody>
          <a:bodyPr/>
          <a:lstStyle/>
          <a:p>
            <a:r>
              <a:rPr lang="en-CA" dirty="0"/>
              <a:t>1.	Introduction</a:t>
            </a:r>
          </a:p>
        </p:txBody>
      </p:sp>
      <p:sp>
        <p:nvSpPr>
          <p:cNvPr id="3" name="Content Placeholder 2">
            <a:extLst>
              <a:ext uri="{FF2B5EF4-FFF2-40B4-BE49-F238E27FC236}">
                <a16:creationId xmlns:a16="http://schemas.microsoft.com/office/drawing/2014/main" id="{4A5324BB-6696-4DD9-A256-2D7B874FA579}"/>
              </a:ext>
            </a:extLst>
          </p:cNvPr>
          <p:cNvSpPr>
            <a:spLocks noGrp="1"/>
          </p:cNvSpPr>
          <p:nvPr>
            <p:ph idx="1"/>
          </p:nvPr>
        </p:nvSpPr>
        <p:spPr/>
        <p:txBody>
          <a:bodyPr/>
          <a:lstStyle/>
          <a:p>
            <a:r>
              <a:rPr lang="en-US" dirty="0"/>
              <a:t>Learning from demonstration (</a:t>
            </a:r>
            <a:r>
              <a:rPr lang="en-US" dirty="0" err="1"/>
              <a:t>LfD</a:t>
            </a:r>
            <a:r>
              <a:rPr lang="en-US" dirty="0"/>
              <a:t>) is a machine learning technique that can learn complex </a:t>
            </a:r>
            <a:r>
              <a:rPr lang="en-US" dirty="0" err="1"/>
              <a:t>behaviours</a:t>
            </a:r>
            <a:r>
              <a:rPr lang="en-US" dirty="0"/>
              <a:t> from a dataset of expert trajectories, called demonstrations. </a:t>
            </a:r>
          </a:p>
          <a:p>
            <a:r>
              <a:rPr lang="en-CA" dirty="0" err="1"/>
              <a:t>LfD</a:t>
            </a:r>
            <a:r>
              <a:rPr lang="en-CA" dirty="0"/>
              <a:t> is particularly useful in settings where hand-coding behaviour or engineering a suitable reward function is too difficult or labour intensive. However, nearly all methods rely on either artificially generated demonstrations (e.g., in laboratory setting) or those collected by specially deployed sensors. </a:t>
            </a:r>
            <a:endParaRPr lang="en-US" dirty="0"/>
          </a:p>
          <a:p>
            <a:endParaRPr lang="en-CA" dirty="0"/>
          </a:p>
        </p:txBody>
      </p:sp>
    </p:spTree>
    <p:extLst>
      <p:ext uri="{BB962C8B-B14F-4D97-AF65-F5344CB8AC3E}">
        <p14:creationId xmlns:p14="http://schemas.microsoft.com/office/powerpoint/2010/main" val="248224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105D-23B3-4AD8-A955-C71654189F79}"/>
              </a:ext>
            </a:extLst>
          </p:cNvPr>
          <p:cNvSpPr>
            <a:spLocks noGrp="1"/>
          </p:cNvSpPr>
          <p:nvPr>
            <p:ph type="title"/>
          </p:nvPr>
        </p:nvSpPr>
        <p:spPr/>
        <p:txBody>
          <a:bodyPr/>
          <a:lstStyle/>
          <a:p>
            <a:r>
              <a:rPr lang="en-CA" dirty="0"/>
              <a:t>2.	Motivation</a:t>
            </a:r>
          </a:p>
        </p:txBody>
      </p:sp>
      <p:sp>
        <p:nvSpPr>
          <p:cNvPr id="3" name="Content Placeholder 2">
            <a:extLst>
              <a:ext uri="{FF2B5EF4-FFF2-40B4-BE49-F238E27FC236}">
                <a16:creationId xmlns:a16="http://schemas.microsoft.com/office/drawing/2014/main" id="{0BDA3256-57E9-47C9-82A8-178A693A19FF}"/>
              </a:ext>
            </a:extLst>
          </p:cNvPr>
          <p:cNvSpPr>
            <a:spLocks noGrp="1"/>
          </p:cNvSpPr>
          <p:nvPr>
            <p:ph idx="1"/>
          </p:nvPr>
        </p:nvSpPr>
        <p:spPr/>
        <p:txBody>
          <a:bodyPr/>
          <a:lstStyle/>
          <a:p>
            <a:r>
              <a:rPr lang="en-US" dirty="0"/>
              <a:t>These restrictions greatly limit the practical applicability of </a:t>
            </a:r>
            <a:r>
              <a:rPr lang="en-US" dirty="0" err="1"/>
              <a:t>LfD</a:t>
            </a:r>
            <a:r>
              <a:rPr lang="en-US" dirty="0"/>
              <a:t>, which to date has largely not been able to leverage the copious demonstrations available in the wild: those that capture </a:t>
            </a:r>
            <a:r>
              <a:rPr lang="en-US" dirty="0" err="1"/>
              <a:t>behaviour</a:t>
            </a:r>
            <a:r>
              <a:rPr lang="en-US" dirty="0"/>
              <a:t> that was occurring anyway using sensors that were already deployed for other purposes. </a:t>
            </a:r>
          </a:p>
          <a:p>
            <a:r>
              <a:rPr lang="en-US" dirty="0"/>
              <a:t>In this paper, they propose video to </a:t>
            </a:r>
            <a:r>
              <a:rPr lang="en-US" dirty="0" err="1"/>
              <a:t>behaviour</a:t>
            </a:r>
            <a:r>
              <a:rPr lang="en-US" dirty="0"/>
              <a:t> (</a:t>
            </a:r>
            <a:r>
              <a:rPr lang="en-US" dirty="0" err="1"/>
              <a:t>ViBe</a:t>
            </a:r>
            <a:r>
              <a:rPr lang="en-US" dirty="0"/>
              <a:t>), a new approach to learn models of road user </a:t>
            </a:r>
            <a:r>
              <a:rPr lang="en-US" dirty="0" err="1"/>
              <a:t>behaviour</a:t>
            </a:r>
            <a:r>
              <a:rPr lang="en-US" dirty="0"/>
              <a:t> from </a:t>
            </a:r>
            <a:r>
              <a:rPr lang="en-US" dirty="0" err="1"/>
              <a:t>unlabelled</a:t>
            </a:r>
            <a:r>
              <a:rPr lang="en-US" dirty="0"/>
              <a:t> raw video data of a traffic scene collected from a single, monocular, initially uncalibrated camera with ordinary resolution.</a:t>
            </a:r>
            <a:endParaRPr lang="en-CA" dirty="0"/>
          </a:p>
        </p:txBody>
      </p:sp>
    </p:spTree>
    <p:extLst>
      <p:ext uri="{BB962C8B-B14F-4D97-AF65-F5344CB8AC3E}">
        <p14:creationId xmlns:p14="http://schemas.microsoft.com/office/powerpoint/2010/main" val="357578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7FC9-FA01-4647-9F65-F5C7011F3D05}"/>
              </a:ext>
            </a:extLst>
          </p:cNvPr>
          <p:cNvSpPr>
            <a:spLocks noGrp="1"/>
          </p:cNvSpPr>
          <p:nvPr>
            <p:ph type="title"/>
          </p:nvPr>
        </p:nvSpPr>
        <p:spPr>
          <a:xfrm>
            <a:off x="1371600" y="685800"/>
            <a:ext cx="3282695" cy="1485900"/>
          </a:xfrm>
        </p:spPr>
        <p:txBody>
          <a:bodyPr>
            <a:normAutofit/>
          </a:bodyPr>
          <a:lstStyle/>
          <a:p>
            <a:r>
              <a:rPr lang="en-US" altLang="zh-CN" sz="3100"/>
              <a:t>3</a:t>
            </a:r>
            <a:r>
              <a:rPr lang="en-CA" altLang="zh-CN" sz="3100"/>
              <a:t>.	Contribution</a:t>
            </a:r>
            <a:endParaRPr lang="en-CA" sz="3100"/>
          </a:p>
        </p:txBody>
      </p:sp>
      <p:sp>
        <p:nvSpPr>
          <p:cNvPr id="3" name="Content Placeholder 2">
            <a:extLst>
              <a:ext uri="{FF2B5EF4-FFF2-40B4-BE49-F238E27FC236}">
                <a16:creationId xmlns:a16="http://schemas.microsoft.com/office/drawing/2014/main" id="{5052AD9F-45BB-4773-A901-C03A18AEE2B1}"/>
              </a:ext>
            </a:extLst>
          </p:cNvPr>
          <p:cNvSpPr>
            <a:spLocks noGrp="1"/>
          </p:cNvSpPr>
          <p:nvPr>
            <p:ph idx="1"/>
          </p:nvPr>
        </p:nvSpPr>
        <p:spPr>
          <a:xfrm>
            <a:off x="1371600" y="2286000"/>
            <a:ext cx="3282694" cy="3581400"/>
          </a:xfrm>
        </p:spPr>
        <p:txBody>
          <a:bodyPr>
            <a:normAutofit/>
          </a:bodyPr>
          <a:lstStyle/>
          <a:p>
            <a:r>
              <a:rPr lang="en-US" sz="1400" dirty="0"/>
              <a:t>The contributions of this paper are two-fold: First, they present a vision pipeline that can track different road users and map their tracked trajectories to 3D space and is competitive with the state-of-the art approaches for image space tracking. Second, they extend generative adversarial imitation learning</a:t>
            </a:r>
            <a:r>
              <a:rPr lang="en-CA" sz="1400" dirty="0"/>
              <a:t>(GAIL)</a:t>
            </a:r>
            <a:r>
              <a:rPr lang="en-US" sz="1400" dirty="0"/>
              <a:t>, a state-of-the-art </a:t>
            </a:r>
            <a:r>
              <a:rPr lang="en-US" sz="1400" dirty="0" err="1"/>
              <a:t>LfD</a:t>
            </a:r>
            <a:r>
              <a:rPr lang="en-US" sz="1400" dirty="0"/>
              <a:t> method, with a novel curriculum-based training method that enables our agents to gradually learn to mimic temporally extended expert demonstrations and successfully generalize to unseen situations.</a:t>
            </a:r>
            <a:endParaRPr lang="en-CA" sz="1400" dirty="0"/>
          </a:p>
        </p:txBody>
      </p:sp>
      <p:pic>
        <p:nvPicPr>
          <p:cNvPr id="1026" name="Picture 2" descr="Learning from Demonstration in the Wild | Events | Explore Group">
            <a:extLst>
              <a:ext uri="{FF2B5EF4-FFF2-40B4-BE49-F238E27FC236}">
                <a16:creationId xmlns:a16="http://schemas.microsoft.com/office/drawing/2014/main" id="{E51C5042-2231-4917-9C19-747A8BEE56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4" y="1122630"/>
            <a:ext cx="7577788" cy="5287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23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4633-AD6B-48DC-B487-476BDA38156D}"/>
              </a:ext>
            </a:extLst>
          </p:cNvPr>
          <p:cNvSpPr>
            <a:spLocks noGrp="1"/>
          </p:cNvSpPr>
          <p:nvPr>
            <p:ph type="title"/>
          </p:nvPr>
        </p:nvSpPr>
        <p:spPr/>
        <p:txBody>
          <a:bodyPr/>
          <a:lstStyle/>
          <a:p>
            <a:r>
              <a:rPr lang="en-CA" dirty="0"/>
              <a:t>4.	Methodology</a:t>
            </a:r>
          </a:p>
        </p:txBody>
      </p:sp>
      <p:sp>
        <p:nvSpPr>
          <p:cNvPr id="3" name="Content Placeholder 2">
            <a:extLst>
              <a:ext uri="{FF2B5EF4-FFF2-40B4-BE49-F238E27FC236}">
                <a16:creationId xmlns:a16="http://schemas.microsoft.com/office/drawing/2014/main" id="{C821FC93-598F-43CA-A5AF-8EB6B7B802F6}"/>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66845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79A2-A258-4F9A-8765-4303CD18AA0E}"/>
              </a:ext>
            </a:extLst>
          </p:cNvPr>
          <p:cNvSpPr>
            <a:spLocks noGrp="1"/>
          </p:cNvSpPr>
          <p:nvPr>
            <p:ph type="title"/>
          </p:nvPr>
        </p:nvSpPr>
        <p:spPr/>
        <p:txBody>
          <a:bodyPr/>
          <a:lstStyle/>
          <a:p>
            <a:r>
              <a:rPr lang="en-CA" dirty="0"/>
              <a:t>4.1	How to model this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B22F49-A480-4083-A219-D933AF1E388F}"/>
                  </a:ext>
                </a:extLst>
              </p:cNvPr>
              <p:cNvSpPr>
                <a:spLocks noGrp="1"/>
              </p:cNvSpPr>
              <p:nvPr>
                <p:ph idx="1"/>
              </p:nvPr>
            </p:nvSpPr>
            <p:spPr>
              <a:xfrm>
                <a:off x="1371600" y="1763486"/>
                <a:ext cx="9601200" cy="4307114"/>
              </a:xfrm>
            </p:spPr>
            <p:txBody>
              <a:bodyPr>
                <a:normAutofit/>
              </a:bodyPr>
              <a:lstStyle/>
              <a:p>
                <a:r>
                  <a:rPr lang="en-US" dirty="0"/>
                  <a:t>Due to the large number of road users that may populate a traffic scenario, learning a centralized policy to control all agents simultaneously is impractical. </a:t>
                </a:r>
                <a:r>
                  <a:rPr lang="en-CA" dirty="0"/>
                  <a:t>They take </a:t>
                </a:r>
                <a:r>
                  <a:rPr lang="en-US" dirty="0"/>
                  <a:t>an approach similar to that of independent Q-learning, where each agent learns its own policy, conditioned only on its own observations. The other actors are effectively treated as part of the environment. We can then treat the problem as one of single-agent learning and share the parameters of the policy across multiple agents.</a:t>
                </a:r>
              </a:p>
              <a:p>
                <a:r>
                  <a:rPr lang="en-US" dirty="0"/>
                  <a:t>They model the problem as a Markov decision process(MDP). The MDP is defined by the tuple (S, A, P, R). S represents the set of environment states, A the set of actions,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𝑠</m:t>
                        </m:r>
                      </m:e>
                      <m:sub>
                        <m:r>
                          <a:rPr lang="en-CA" b="0" i="1" dirty="0" smtClean="0">
                            <a:latin typeface="Cambria Math" panose="02040503050406030204" pitchFamily="18" charset="0"/>
                          </a:rPr>
                          <m:t>𝑡</m:t>
                        </m:r>
                        <m:r>
                          <a:rPr lang="en-CA"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n-CA" i="1" dirty="0">
                            <a:latin typeface="Cambria Math" panose="02040503050406030204" pitchFamily="18" charset="0"/>
                          </a:rPr>
                          <m:t>𝑠</m:t>
                        </m:r>
                      </m:e>
                      <m:sub>
                        <m:r>
                          <a:rPr lang="en-CA" b="0" i="1" dirty="0" smtClean="0">
                            <a:latin typeface="Cambria Math" panose="02040503050406030204" pitchFamily="18" charset="0"/>
                          </a:rPr>
                          <m:t>𝑡</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𝑎</m:t>
                        </m:r>
                      </m:e>
                      <m:sub>
                        <m:r>
                          <a:rPr lang="en-CA" b="0" i="1" dirty="0" smtClean="0">
                            <a:latin typeface="Cambria Math" panose="02040503050406030204" pitchFamily="18" charset="0"/>
                          </a:rPr>
                          <m:t>𝑡</m:t>
                        </m:r>
                      </m:sub>
                    </m:sSub>
                    <m:r>
                      <a:rPr lang="en-US" i="1" dirty="0" smtClean="0">
                        <a:latin typeface="Cambria Math" panose="02040503050406030204" pitchFamily="18" charset="0"/>
                      </a:rPr>
                      <m:t>) </m:t>
                    </m:r>
                  </m:oMath>
                </a14:m>
                <a:r>
                  <a:rPr lang="en-US" dirty="0"/>
                  <a:t>the transition function, and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n-CA" i="1" dirty="0">
                            <a:latin typeface="Cambria Math" panose="02040503050406030204" pitchFamily="18" charset="0"/>
                          </a:rPr>
                          <m:t>𝑠</m:t>
                        </m:r>
                      </m:e>
                      <m:sub>
                        <m:r>
                          <a:rPr lang="en-CA"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CA" i="1" dirty="0">
                            <a:latin typeface="Cambria Math" panose="02040503050406030204" pitchFamily="18" charset="0"/>
                          </a:rPr>
                          <m:t>𝑎</m:t>
                        </m:r>
                      </m:e>
                      <m:sub>
                        <m:r>
                          <a:rPr lang="en-CA" i="1" dirty="0">
                            <a:latin typeface="Cambria Math" panose="02040503050406030204" pitchFamily="18" charset="0"/>
                          </a:rPr>
                          <m:t>𝑡</m:t>
                        </m:r>
                      </m:sub>
                    </m:sSub>
                    <m:r>
                      <a:rPr lang="en-US" i="1" dirty="0" smtClean="0">
                        <a:latin typeface="Cambria Math" panose="02040503050406030204" pitchFamily="18" charset="0"/>
                      </a:rPr>
                      <m:t>) </m:t>
                    </m:r>
                  </m:oMath>
                </a14:m>
                <a:r>
                  <a:rPr lang="en-US" dirty="0"/>
                  <a:t>the reward function. We use </a:t>
                </a:r>
                <a14:m>
                  <m:oMath xmlns:m="http://schemas.openxmlformats.org/officeDocument/2006/math">
                    <m:r>
                      <a:rPr lang="en-US" i="1" dirty="0">
                        <a:latin typeface="Cambria Math" panose="02040503050406030204" pitchFamily="18" charset="0"/>
                      </a:rPr>
                      <m:t>𝜋</m:t>
                    </m:r>
                  </m:oMath>
                </a14:m>
                <a:r>
                  <a:rPr lang="en-US" dirty="0"/>
                  <a:t> for the stochastic policy learnt by our agent and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𝜋</m:t>
                        </m:r>
                      </m:e>
                      <m:sub>
                        <m:r>
                          <a:rPr lang="en-CA" b="0" i="1" dirty="0" smtClean="0">
                            <a:latin typeface="Cambria Math" panose="02040503050406030204" pitchFamily="18" charset="0"/>
                          </a:rPr>
                          <m:t>𝐸</m:t>
                        </m:r>
                      </m:sub>
                    </m:sSub>
                  </m:oMath>
                </a14:m>
                <a:r>
                  <a:rPr lang="en-US" dirty="0"/>
                  <a:t> for the expert policy which we can access only through a dataset </a:t>
                </a:r>
                <a14:m>
                  <m:oMath xmlns:m="http://schemas.openxmlformats.org/officeDocument/2006/math">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𝐷</m:t>
                        </m:r>
                      </m:e>
                      <m:sub>
                        <m:r>
                          <a:rPr lang="en-CA" b="0" i="1" dirty="0" smtClean="0">
                            <a:latin typeface="Cambria Math" panose="02040503050406030204" pitchFamily="18" charset="0"/>
                          </a:rPr>
                          <m:t>𝐸</m:t>
                        </m:r>
                      </m:sub>
                    </m:sSub>
                  </m:oMath>
                </a14:m>
                <a:endParaRPr lang="en-CA" dirty="0"/>
              </a:p>
              <a:p>
                <a:r>
                  <a:rPr lang="en-US" dirty="0"/>
                  <a:t>we denote sample trajectories as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𝜏</m:t>
                        </m:r>
                      </m:e>
                      <m:sub>
                        <m:r>
                          <a:rPr lang="en-CA" b="0" i="1" dirty="0" smtClean="0">
                            <a:latin typeface="Cambria Math" panose="02040503050406030204" pitchFamily="18" charset="0"/>
                          </a:rPr>
                          <m:t>𝐸</m:t>
                        </m:r>
                      </m:sub>
                    </m:sSub>
                  </m:oMath>
                </a14:m>
                <a:r>
                  <a:rPr lang="en-US" dirty="0"/>
                  <a:t>. They consist of sequences of observation-action pairs generated by the expert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𝜏</m:t>
                        </m:r>
                      </m:e>
                      <m:sub>
                        <m:r>
                          <a:rPr lang="en-CA" i="1" dirty="0">
                            <a:latin typeface="Cambria Math" panose="02040503050406030204" pitchFamily="18" charset="0"/>
                          </a:rPr>
                          <m:t>𝐸</m:t>
                        </m:r>
                      </m:sub>
                    </m:sSub>
                  </m:oMath>
                </a14:m>
                <a:r>
                  <a:rPr lang="en-US" dirty="0"/>
                  <a:t> = {(</a:t>
                </a:r>
                <a14:m>
                  <m:oMath xmlns:m="http://schemas.openxmlformats.org/officeDocument/2006/math">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CA" b="0" i="1" dirty="0" smtClean="0">
                            <a:latin typeface="Cambria Math" panose="02040503050406030204" pitchFamily="18" charset="0"/>
                          </a:rPr>
                          <m:t>𝑠</m:t>
                        </m:r>
                      </m:e>
                      <m:sub>
                        <m:r>
                          <a:rPr lang="en-CA" b="0" i="1" dirty="0" smtClean="0">
                            <a:latin typeface="Cambria Math" panose="02040503050406030204" pitchFamily="18" charset="0"/>
                          </a:rPr>
                          <m:t>1</m:t>
                        </m:r>
                      </m:sub>
                      <m:sup>
                        <m:r>
                          <a:rPr lang="en-CA" i="1" dirty="0">
                            <a:latin typeface="Cambria Math" panose="02040503050406030204" pitchFamily="18" charset="0"/>
                          </a:rPr>
                          <m:t>𝐸</m:t>
                        </m:r>
                      </m:sup>
                    </m:sSubSup>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CA" b="0" i="1" dirty="0" smtClean="0">
                            <a:latin typeface="Cambria Math" panose="02040503050406030204" pitchFamily="18" charset="0"/>
                          </a:rPr>
                          <m:t>𝑎</m:t>
                        </m:r>
                      </m:e>
                      <m:sub>
                        <m:r>
                          <a:rPr lang="en-CA" b="0" i="1" dirty="0" smtClean="0">
                            <a:latin typeface="Cambria Math" panose="02040503050406030204" pitchFamily="18" charset="0"/>
                          </a:rPr>
                          <m:t>1</m:t>
                        </m:r>
                      </m:sub>
                      <m:sup>
                        <m:r>
                          <a:rPr lang="en-CA" i="1" dirty="0">
                            <a:latin typeface="Cambria Math" panose="02040503050406030204" pitchFamily="18" charset="0"/>
                          </a:rPr>
                          <m:t>𝐸</m:t>
                        </m:r>
                      </m:sup>
                    </m:sSubSup>
                    <m:r>
                      <a:rPr lang="en-US" i="1" dirty="0">
                        <a:latin typeface="Cambria Math" panose="02040503050406030204" pitchFamily="18" charset="0"/>
                      </a:rPr>
                      <m:t>) </m:t>
                    </m:r>
                  </m:oMath>
                </a14:m>
                <a:r>
                  <a:rPr lang="en-US" dirty="0"/>
                  <a:t>), . . . ,(</a:t>
                </a:r>
                <a14:m>
                  <m:oMath xmlns:m="http://schemas.openxmlformats.org/officeDocument/2006/math">
                    <m:r>
                      <a:rPr lang="en-US" i="1" dirty="0">
                        <a:latin typeface="Cambria Math" panose="02040503050406030204" pitchFamily="18" charset="0"/>
                      </a:rPr>
                      <m:t>(</m:t>
                    </m:r>
                    <m:sSubSup>
                      <m:sSubSupPr>
                        <m:ctrlPr>
                          <a:rPr lang="en-US" i="1" dirty="0" smtClean="0">
                            <a:latin typeface="Cambria Math" panose="02040503050406030204" pitchFamily="18" charset="0"/>
                          </a:rPr>
                        </m:ctrlPr>
                      </m:sSubSupPr>
                      <m:e>
                        <m:r>
                          <a:rPr lang="en-CA" b="0" i="1" dirty="0" smtClean="0">
                            <a:latin typeface="Cambria Math" panose="02040503050406030204" pitchFamily="18" charset="0"/>
                          </a:rPr>
                          <m:t>𝑠</m:t>
                        </m:r>
                      </m:e>
                      <m:sub>
                        <m:r>
                          <a:rPr lang="en-CA" b="0" i="1" dirty="0" smtClean="0">
                            <a:latin typeface="Cambria Math" panose="02040503050406030204" pitchFamily="18" charset="0"/>
                          </a:rPr>
                          <m:t>𝑇</m:t>
                        </m:r>
                      </m:sub>
                      <m:sup>
                        <m:r>
                          <a:rPr lang="en-CA" b="0" i="1" dirty="0" smtClean="0">
                            <a:latin typeface="Cambria Math" panose="02040503050406030204" pitchFamily="18" charset="0"/>
                          </a:rPr>
                          <m:t>𝐸</m:t>
                        </m:r>
                      </m:sup>
                    </m:sSubSup>
                    <m:r>
                      <a:rPr lang="en-US" i="1" dirty="0">
                        <a:latin typeface="Cambria Math" panose="02040503050406030204" pitchFamily="18" charset="0"/>
                      </a:rPr>
                      <m:t>,</m:t>
                    </m:r>
                    <m:sSubSup>
                      <m:sSubSupPr>
                        <m:ctrlPr>
                          <a:rPr lang="en-US" i="1" dirty="0">
                            <a:latin typeface="Cambria Math" panose="02040503050406030204" pitchFamily="18" charset="0"/>
                          </a:rPr>
                        </m:ctrlPr>
                      </m:sSubSupPr>
                      <m:e>
                        <m:r>
                          <m:rPr>
                            <m:sty m:val="p"/>
                          </m:rPr>
                          <a:rPr lang="en-US" altLang="zh-CN" i="1" dirty="0" smtClean="0">
                            <a:latin typeface="Cambria Math" panose="02040503050406030204" pitchFamily="18" charset="0"/>
                          </a:rPr>
                          <m:t>a</m:t>
                        </m:r>
                      </m:e>
                      <m:sub>
                        <m:r>
                          <a:rPr lang="en-CA" i="1" dirty="0">
                            <a:latin typeface="Cambria Math" panose="02040503050406030204" pitchFamily="18" charset="0"/>
                          </a:rPr>
                          <m:t>𝑇</m:t>
                        </m:r>
                      </m:sub>
                      <m:sup>
                        <m:r>
                          <a:rPr lang="en-CA" i="1" dirty="0">
                            <a:latin typeface="Cambria Math" panose="02040503050406030204" pitchFamily="18" charset="0"/>
                          </a:rPr>
                          <m:t>𝐸</m:t>
                        </m:r>
                      </m:sup>
                    </m:sSubSup>
                    <m:r>
                      <a:rPr lang="en-US" i="1" dirty="0">
                        <a:latin typeface="Cambria Math" panose="02040503050406030204" pitchFamily="18" charset="0"/>
                      </a:rPr>
                      <m:t>) </m:t>
                    </m:r>
                  </m:oMath>
                </a14:m>
                <a:r>
                  <a:rPr lang="en-US" dirty="0"/>
                  <a:t>)}.</a:t>
                </a:r>
                <a:endParaRPr lang="en-CA" dirty="0"/>
              </a:p>
            </p:txBody>
          </p:sp>
        </mc:Choice>
        <mc:Fallback>
          <p:sp>
            <p:nvSpPr>
              <p:cNvPr id="3" name="Content Placeholder 2">
                <a:extLst>
                  <a:ext uri="{FF2B5EF4-FFF2-40B4-BE49-F238E27FC236}">
                    <a16:creationId xmlns:a16="http://schemas.microsoft.com/office/drawing/2014/main" id="{5DB22F49-A480-4083-A219-D933AF1E388F}"/>
                  </a:ext>
                </a:extLst>
              </p:cNvPr>
              <p:cNvSpPr>
                <a:spLocks noGrp="1" noRot="1" noChangeAspect="1" noMove="1" noResize="1" noEditPoints="1" noAdjustHandles="1" noChangeArrowheads="1" noChangeShapeType="1" noTextEdit="1"/>
              </p:cNvSpPr>
              <p:nvPr>
                <p:ph idx="1"/>
              </p:nvPr>
            </p:nvSpPr>
            <p:spPr>
              <a:xfrm>
                <a:off x="1371600" y="1763486"/>
                <a:ext cx="9601200" cy="4307114"/>
              </a:xfrm>
              <a:blipFill>
                <a:blip r:embed="rId2"/>
                <a:stretch>
                  <a:fillRect l="-571" t="-1132" r="-1079"/>
                </a:stretch>
              </a:blipFill>
            </p:spPr>
            <p:txBody>
              <a:bodyPr/>
              <a:lstStyle/>
              <a:p>
                <a:r>
                  <a:rPr lang="en-CA">
                    <a:noFill/>
                  </a:rPr>
                  <a:t> </a:t>
                </a:r>
              </a:p>
            </p:txBody>
          </p:sp>
        </mc:Fallback>
      </mc:AlternateContent>
    </p:spTree>
    <p:extLst>
      <p:ext uri="{BB962C8B-B14F-4D97-AF65-F5344CB8AC3E}">
        <p14:creationId xmlns:p14="http://schemas.microsoft.com/office/powerpoint/2010/main" val="354404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9359-B0FC-4FEC-95F1-D26EE8E0B6CE}"/>
              </a:ext>
            </a:extLst>
          </p:cNvPr>
          <p:cNvSpPr>
            <a:spLocks noGrp="1"/>
          </p:cNvSpPr>
          <p:nvPr>
            <p:ph type="title"/>
          </p:nvPr>
        </p:nvSpPr>
        <p:spPr/>
        <p:txBody>
          <a:bodyPr/>
          <a:lstStyle/>
          <a:p>
            <a:r>
              <a:rPr lang="en-US" altLang="zh-CN" dirty="0"/>
              <a:t>4.2	Extracting Demonstrations</a:t>
            </a:r>
            <a:endParaRPr lang="en-CA" dirty="0"/>
          </a:p>
        </p:txBody>
      </p:sp>
      <p:sp>
        <p:nvSpPr>
          <p:cNvPr id="3" name="Content Placeholder 2">
            <a:extLst>
              <a:ext uri="{FF2B5EF4-FFF2-40B4-BE49-F238E27FC236}">
                <a16:creationId xmlns:a16="http://schemas.microsoft.com/office/drawing/2014/main" id="{CD10EF4F-97BD-440B-96CC-2AF616487B68}"/>
              </a:ext>
            </a:extLst>
          </p:cNvPr>
          <p:cNvSpPr>
            <a:spLocks noGrp="1"/>
          </p:cNvSpPr>
          <p:nvPr>
            <p:ph idx="1"/>
          </p:nvPr>
        </p:nvSpPr>
        <p:spPr>
          <a:xfrm>
            <a:off x="1371600" y="1475334"/>
            <a:ext cx="9601200" cy="4392066"/>
          </a:xfrm>
        </p:spPr>
        <p:txBody>
          <a:bodyPr>
            <a:normAutofit/>
          </a:bodyPr>
          <a:lstStyle/>
          <a:p>
            <a:r>
              <a:rPr lang="en-CA" dirty="0"/>
              <a:t>There are three main steps detection, calibration, and tracking.</a:t>
            </a:r>
          </a:p>
          <a:p>
            <a:r>
              <a:rPr lang="en-US" dirty="0"/>
              <a:t>For </a:t>
            </a:r>
            <a:r>
              <a:rPr lang="en-CA" dirty="0"/>
              <a:t>detection, o</a:t>
            </a:r>
            <a:r>
              <a:rPr lang="en-US" dirty="0" err="1"/>
              <a:t>ur</a:t>
            </a:r>
            <a:r>
              <a:rPr lang="en-US" dirty="0"/>
              <a:t> detector uses the bounding box output of a pre-trained model of Mask R-CNN based on the ResNet-101 architecture, pre-trained on the COCO dataset.</a:t>
            </a:r>
          </a:p>
          <a:p>
            <a:r>
              <a:rPr lang="en-US" dirty="0"/>
              <a:t>For </a:t>
            </a:r>
            <a:r>
              <a:rPr lang="en-CA" dirty="0"/>
              <a:t>calibration, </a:t>
            </a:r>
            <a:r>
              <a:rPr lang="en-US" dirty="0"/>
              <a:t>we obtain a </a:t>
            </a:r>
            <a:r>
              <a:rPr lang="en-US" dirty="0" err="1"/>
              <a:t>topdown</a:t>
            </a:r>
            <a:r>
              <a:rPr lang="en-US" dirty="0"/>
              <a:t> satellite image of the scene from Google Maps and add landmark points to both camera and satellite images. We then undistort the camera image and use the landmark points to calculate the camera matrix. Given the camera calibration we map the detected bounding boxes into 3D by assuming that the detected object is a fixed height above the ground, with the height depending on its class. </a:t>
            </a:r>
            <a:endParaRPr lang="en-CA" dirty="0"/>
          </a:p>
          <a:p>
            <a:r>
              <a:rPr lang="en-CA" dirty="0"/>
              <a:t>For tracking multiple objects, </a:t>
            </a:r>
            <a:r>
              <a:rPr lang="en-US" dirty="0"/>
              <a:t>Our multiple object tracking module is similar to that of Deep SORT, which makes use of an appearance model to make associations. For each scene, they train an appearance model using a Siamese network (SN).</a:t>
            </a:r>
            <a:endParaRPr lang="en-CA" dirty="0"/>
          </a:p>
          <a:p>
            <a:endParaRPr lang="en-CA" dirty="0"/>
          </a:p>
        </p:txBody>
      </p:sp>
    </p:spTree>
    <p:extLst>
      <p:ext uri="{BB962C8B-B14F-4D97-AF65-F5344CB8AC3E}">
        <p14:creationId xmlns:p14="http://schemas.microsoft.com/office/powerpoint/2010/main" val="31432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7A12C-DB2F-4DD4-8DBB-39F79542717E}"/>
              </a:ext>
            </a:extLst>
          </p:cNvPr>
          <p:cNvSpPr>
            <a:spLocks noGrp="1"/>
          </p:cNvSpPr>
          <p:nvPr>
            <p:ph type="title"/>
          </p:nvPr>
        </p:nvSpPr>
        <p:spPr>
          <a:xfrm>
            <a:off x="1371600" y="685800"/>
            <a:ext cx="3282695" cy="1485900"/>
          </a:xfrm>
        </p:spPr>
        <p:txBody>
          <a:bodyPr>
            <a:normAutofit/>
          </a:bodyPr>
          <a:lstStyle/>
          <a:p>
            <a:r>
              <a:rPr lang="en-CA" sz="3700"/>
              <a:t>4.3	Simulation</a:t>
            </a:r>
          </a:p>
        </p:txBody>
      </p:sp>
      <p:sp>
        <p:nvSpPr>
          <p:cNvPr id="3" name="Content Placeholder 2">
            <a:extLst>
              <a:ext uri="{FF2B5EF4-FFF2-40B4-BE49-F238E27FC236}">
                <a16:creationId xmlns:a16="http://schemas.microsoft.com/office/drawing/2014/main" id="{AA42F7E7-7096-4A42-8A6F-0B56804183F9}"/>
              </a:ext>
            </a:extLst>
          </p:cNvPr>
          <p:cNvSpPr>
            <a:spLocks noGrp="1"/>
          </p:cNvSpPr>
          <p:nvPr>
            <p:ph idx="1"/>
          </p:nvPr>
        </p:nvSpPr>
        <p:spPr>
          <a:xfrm>
            <a:off x="1371600" y="2286000"/>
            <a:ext cx="3282694" cy="3581400"/>
          </a:xfrm>
        </p:spPr>
        <p:txBody>
          <a:bodyPr>
            <a:normAutofit/>
          </a:bodyPr>
          <a:lstStyle/>
          <a:p>
            <a:r>
              <a:rPr lang="en-US"/>
              <a:t>They use Google Maps as a reference to build a simulation of the scene in Unity</a:t>
            </a:r>
            <a:endParaRPr lang="en-CA" dirty="0"/>
          </a:p>
        </p:txBody>
      </p:sp>
      <p:pic>
        <p:nvPicPr>
          <p:cNvPr id="5" name="Picture 4">
            <a:extLst>
              <a:ext uri="{FF2B5EF4-FFF2-40B4-BE49-F238E27FC236}">
                <a16:creationId xmlns:a16="http://schemas.microsoft.com/office/drawing/2014/main" id="{B542CF74-E4DC-465E-AC08-DAC0A1C6A24A}"/>
              </a:ext>
            </a:extLst>
          </p:cNvPr>
          <p:cNvPicPr>
            <a:picLocks noChangeAspect="1"/>
          </p:cNvPicPr>
          <p:nvPr/>
        </p:nvPicPr>
        <p:blipFill>
          <a:blip r:embed="rId2"/>
          <a:stretch>
            <a:fillRect/>
          </a:stretch>
        </p:blipFill>
        <p:spPr>
          <a:xfrm>
            <a:off x="5031467" y="808788"/>
            <a:ext cx="6517065" cy="4920382"/>
          </a:xfrm>
          <a:prstGeom prst="rect">
            <a:avLst/>
          </a:prstGeom>
        </p:spPr>
      </p:pic>
    </p:spTree>
    <p:extLst>
      <p:ext uri="{BB962C8B-B14F-4D97-AF65-F5344CB8AC3E}">
        <p14:creationId xmlns:p14="http://schemas.microsoft.com/office/powerpoint/2010/main" val="4461616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124</TotalTime>
  <Words>1623</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Lato</vt:lpstr>
      <vt:lpstr>Arial</vt:lpstr>
      <vt:lpstr>Cambria Math</vt:lpstr>
      <vt:lpstr>Franklin Gothic Book</vt:lpstr>
      <vt:lpstr>Crop</vt:lpstr>
      <vt:lpstr>Learning from Demonstration in the Wild</vt:lpstr>
      <vt:lpstr>Content</vt:lpstr>
      <vt:lpstr>1. Introduction</vt:lpstr>
      <vt:lpstr>2. Motivation</vt:lpstr>
      <vt:lpstr>3. Contribution</vt:lpstr>
      <vt:lpstr>4. Methodology</vt:lpstr>
      <vt:lpstr>4.1 How to model this problem</vt:lpstr>
      <vt:lpstr>4.2 Extracting Demonstrations</vt:lpstr>
      <vt:lpstr>4.3 Simulation</vt:lpstr>
      <vt:lpstr>4.4  Learning</vt:lpstr>
      <vt:lpstr>4.4  Learning</vt:lpstr>
      <vt:lpstr>4.4 Learning</vt:lpstr>
      <vt:lpstr>4.4 Learning</vt:lpstr>
      <vt:lpstr>5. Experimental details</vt:lpstr>
      <vt:lpstr>5.1 Implimentation details</vt:lpstr>
      <vt:lpstr>5.2 Performance Metrics</vt:lpstr>
      <vt:lpstr>5.2 Performance Metrics</vt:lpstr>
      <vt:lpstr>5.3 Experimental results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from Demonstration in the Wild</dc:title>
  <dc:creator>Youdong Ma</dc:creator>
  <cp:lastModifiedBy>Youdong Ma</cp:lastModifiedBy>
  <cp:revision>1</cp:revision>
  <dcterms:created xsi:type="dcterms:W3CDTF">2020-06-28T05:54:30Z</dcterms:created>
  <dcterms:modified xsi:type="dcterms:W3CDTF">2020-06-28T20:18:54Z</dcterms:modified>
</cp:coreProperties>
</file>