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ADB478-9AC9-492E-8F3C-4AF60A151862}">
  <a:tblStyle styleId="{FBADB478-9AC9-492E-8F3C-4AF60A151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187494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187494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309f4f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309f4f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309f4fb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309f4fb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309f4fb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309f4fb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309f4fb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309f4fb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309f4fb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309f4fb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0187494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0187494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Testing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Selenium with Java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71900" y="221000"/>
            <a:ext cx="8222100" cy="12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 Architecture - III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6300" y="1707900"/>
            <a:ext cx="9071400" cy="3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8000"/>
            <a:ext cx="9143999" cy="39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16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Software Testing</a:t>
            </a:r>
            <a:endParaRPr sz="3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</a:t>
            </a:r>
            <a:r>
              <a:rPr lang="en" sz="2400"/>
              <a:t>To test an software application to find the defects/bugs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Software Testing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Done by humans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consuming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Efficiency may tend to decrease after long hours of testing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of results is less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744475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Software Testing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Done with the help of a tool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times faster than manual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efficiency is maintained with continuous hours of testing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of results is more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130600"/>
            <a:ext cx="82221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Software in general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0275" y="1758025"/>
            <a:ext cx="90312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System softwares</a:t>
            </a:r>
            <a:endParaRPr b="1"/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installed &amp; used on a particular Operating system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- MS Word, VLC media player, Audio converter, Skype for PC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Web based </a:t>
            </a:r>
            <a:endParaRPr b="1"/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Applications, hosted on server &amp; can be accessed through browser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- Any Finance, Ecommerce &amp; Healthcare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431975"/>
            <a:ext cx="82221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Testing Categories </a:t>
            </a:r>
            <a:r>
              <a:rPr lang="en" sz="2400"/>
              <a:t>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60275" y="1717850"/>
            <a:ext cx="8940900" cy="3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107650" y="1667695"/>
          <a:ext cx="8940900" cy="3216450"/>
        </p:xfrm>
        <a:graphic>
          <a:graphicData uri="http://schemas.openxmlformats.org/drawingml/2006/table">
            <a:tbl>
              <a:tblPr>
                <a:noFill/>
                <a:tableStyleId>{FBADB478-9AC9-492E-8F3C-4AF60A151862}</a:tableStyleId>
              </a:tblPr>
              <a:tblGrid>
                <a:gridCol w="447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Testing/Behavioural Testing</a:t>
                      </a:r>
                      <a:endParaRPr sz="12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Focuses on functionality of the software to be tested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 Functional Testing</a:t>
                      </a:r>
                      <a:endParaRPr sz="1200"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Focuses on performance of the software/application</a:t>
                      </a:r>
                      <a:endParaRPr sz="11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25"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the business requirement of the client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the customer expectations 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00"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 actual vs expected between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 performance on basis of speed, load, usability &amp;  recoverability etc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00"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 - Smoke, Sanity, Re-Testing, Regression, Integration, UAT testing etc</a:t>
                      </a:r>
                      <a:endParaRPr sz="11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Load, Stress, Recoverability, Scablity &amp; Security testing etc</a:t>
                      </a:r>
                      <a:endParaRPr sz="11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75"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Tools - Selenium, QTP/UFT , RFT, Test Complete</a:t>
                      </a:r>
                      <a:endParaRPr sz="11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Jmeter</a:t>
                      </a:r>
                      <a:r>
                        <a:rPr lang="en" sz="1300"/>
                        <a:t>, </a:t>
                      </a:r>
                      <a:r>
                        <a:rPr lang="en" sz="11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LoadRunner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442025"/>
            <a:ext cx="82221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Selenium				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30600" y="1717850"/>
            <a:ext cx="8890500" cy="3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Price</a:t>
            </a:r>
            <a:r>
              <a:rPr lang="en" dirty="0"/>
              <a:t> - Free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Platform - </a:t>
            </a:r>
            <a:r>
              <a:rPr lang="en" dirty="0"/>
              <a:t>Mac, Windows &amp; Linux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Language Supported</a:t>
            </a:r>
            <a:r>
              <a:rPr lang="en" dirty="0"/>
              <a:t> - Java, C#, PHP, Ruby, Perl, JavaScript, Python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Used For</a:t>
            </a:r>
            <a:r>
              <a:rPr lang="en" dirty="0"/>
              <a:t> - Web Based &amp; Mobile Application (Appium)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Supported Browsers</a:t>
            </a:r>
            <a:r>
              <a:rPr lang="en" dirty="0"/>
              <a:t> - Chrome, Firefox, Safari, Opera, Edge, IE etc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92" y="3845115"/>
            <a:ext cx="1273508" cy="119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442025"/>
            <a:ext cx="82221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Selenium with Java				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0" y="1717850"/>
            <a:ext cx="9144000" cy="3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Price</a:t>
            </a:r>
            <a:r>
              <a:rPr lang="en" dirty="0"/>
              <a:t> - JDK is free until version 11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Platform Independent - </a:t>
            </a:r>
            <a:r>
              <a:rPr lang="en" dirty="0"/>
              <a:t>Mac, Windows &amp; Linux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Community Support</a:t>
            </a:r>
            <a:r>
              <a:rPr lang="en" dirty="0"/>
              <a:t> - More than other languages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Used For</a:t>
            </a:r>
            <a:r>
              <a:rPr lang="en" dirty="0"/>
              <a:t> - Web Based &amp; Mobile Application (Appium)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Speed of Code Execution </a:t>
            </a:r>
            <a:r>
              <a:rPr lang="en" dirty="0"/>
              <a:t>- Faster than some languages ex. Python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120" y="3926958"/>
            <a:ext cx="2877879" cy="121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71900" y="221000"/>
            <a:ext cx="8222100" cy="12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 of Selenium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0" y="1707800"/>
            <a:ext cx="9071400" cy="3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00" y="1707800"/>
            <a:ext cx="6791026" cy="35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71900" y="221000"/>
            <a:ext cx="8222100" cy="12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 Architecture - 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6300" y="1707900"/>
            <a:ext cx="9071400" cy="3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00" y="1803912"/>
            <a:ext cx="6479600" cy="32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71900" y="221000"/>
            <a:ext cx="8222100" cy="12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WebDriver Architecture - II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6300" y="1707900"/>
            <a:ext cx="9071400" cy="3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" y="1707900"/>
            <a:ext cx="9071400" cy="33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Roboto</vt:lpstr>
      <vt:lpstr>Material</vt:lpstr>
      <vt:lpstr>Automation Testing</vt:lpstr>
      <vt:lpstr>Software Testing  To test an software application to find the defects/bugs  </vt:lpstr>
      <vt:lpstr>Types of Software in general </vt:lpstr>
      <vt:lpstr>Automation Testing Categories   </vt:lpstr>
      <vt:lpstr>Why Selenium         </vt:lpstr>
      <vt:lpstr>Why Selenium with Java         </vt:lpstr>
      <vt:lpstr>Versions of Selenium </vt:lpstr>
      <vt:lpstr>Selenium WebDriver Architecture - I </vt:lpstr>
      <vt:lpstr>Selenium WebDriver Architecture - II  </vt:lpstr>
      <vt:lpstr>Selenium WebDriver Architecture - III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cp:lastModifiedBy>Sarang</cp:lastModifiedBy>
  <cp:revision>1</cp:revision>
  <dcterms:modified xsi:type="dcterms:W3CDTF">2021-01-24T05:26:05Z</dcterms:modified>
</cp:coreProperties>
</file>