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EC7AE56-63E1-2916-F937-163969D33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C93D6D1-ECFC-1769-AE73-2CC3152B2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DEA1073-8454-B29A-F7E6-82DE9249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71C69A7-F363-E5DC-4843-EF33A1B3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BB6CAC3-956A-19FD-FC77-BC5B30AD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360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B85FBB-4475-9F4B-3CCF-80C4394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14D230C-ACCC-D361-4A16-45B1F4D3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7EF390E-C5D7-A91B-7F10-0DD4E80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2E85E19-0DE6-2949-E8A4-9F420049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121CD95-440A-37FB-4F0A-26340528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899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14198E10-031F-C261-CA8E-E0FFA2868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13B56EB-C8C0-EA40-934C-59B2AF34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AC7E7E-8CFC-A6CA-45FE-F9CF59B6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E1D8832-78D1-3DDC-E95F-CB2FFAD6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42D9717-E388-3DB9-A890-AA2A3EF8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137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13CF7E6-89C3-7606-7B11-4886A0DD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216832-24B5-96B9-8E6F-D25D7976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6F1FF80-9CD0-4AFF-EE5E-588C2EE8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811D519-ECB6-7C61-3BA7-DE1A352E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CF22D23-0889-25F3-9271-2729B2C1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560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B8D379-2D47-2AF2-9FF7-94B03E90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1EC57C6-C1F3-2907-3DC3-4FD8D07F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F467C80-F46D-E2AF-1085-B81A08E9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EFD273B-5CA3-9097-AD45-F2560FB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13D5D00-FE70-969A-30FF-ECFECC78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19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B3749F4-D9E2-8B0D-6E14-D5019B3A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67BC2F0-7F33-19FB-DDBA-1ED077C42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2FCFD75-54FC-DD22-65EB-DB54898A3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D569241-C737-3645-0A8D-035FEB54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074A070-AFF8-4DD9-F060-C9AD78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34EE8F0-1FE4-1FF2-3F2E-9AAAF2D6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90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D7E2F57-E71B-C88A-FA96-8F517376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59A648F-091C-71BF-657C-3544604C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F652346-2D4F-D8A5-B31D-8AAE0A49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0D49E57B-34AE-0D85-6101-C74020CCD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177BB02E-9557-43A7-64B2-BD1C11CF7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31511CD-34D0-696A-10DB-B3E7C19B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3216D86-F1C7-1340-0C77-F3089B4E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E42827B-823A-1813-3680-9E765744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02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CE82A2-9348-44E6-A6F9-B8CA6936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883979D-3EEC-99B0-D039-9DE5F777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E7F472C-368C-A11F-31DE-4EFCF924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C1797F3-DE6A-B386-C2D8-7CF5C42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496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349902A-3934-0738-E3E9-D2F10D00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DA3DA01-05E3-6ED5-E561-C9F6AC7A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90486A4-1E7F-CC39-FD37-6B2BD208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97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B06F44-46DC-7667-A082-A4D76D7E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A50D406-CDE7-5F6B-E122-03BEC83E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5B2DC07-58DA-F64C-1771-F2D99E08B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BF19FB7-B34D-37B0-EB8A-53D40ADC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ECEEF9E6-4733-D4B1-5335-9B1EA31F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1279A32-A1EF-8C5E-B686-F85E5EF9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84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C944153-CB49-1194-EB6E-119FE6C1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5522481C-E201-5A31-AD27-399AD7B7F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9B10A89-66DF-89F8-E2D1-CBE2F9FC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261F9B1-7EC0-A32C-29CC-0024F953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B475479-358E-CCCF-ECE9-4C050930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F9BBBDC-90B1-3176-9396-79ECF522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4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DD05383-C3A8-14A4-77E9-C6DD96A3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6ED270E-72A3-18BC-EB50-A5001F74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1094C91-4DFB-590D-7E34-1634244F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2EE016-CD37-0849-BEE0-BE30D8215672}" type="datetimeFigureOut">
              <a:rPr lang="ar-SA" smtClean="0"/>
              <a:t>06/08/1446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98720D1-98C0-F329-4D19-71E053A89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C7B33BE-709C-53F9-5298-FF4BAFC8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43E53-D59D-FB43-B69B-11D83A6CBC9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638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FEA2557-20E2-47B1-7406-8617EB95B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1999875"/>
            <a:ext cx="6053558" cy="392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اسم الطلاب: 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نايف جمال 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طارق صقر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عاصم محمد</a:t>
            </a:r>
            <a:b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b="1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نور المحمدي</a:t>
            </a:r>
            <a:endParaRPr lang="en-US" sz="44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FEA96CE-7B3D-786B-22A8-81788D04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 sz="2000" b="1" i="1" u="sng" dirty="0"/>
              <a:t> الصف:</a:t>
            </a:r>
            <a:r>
              <a:rPr lang="en-US" sz="2000" dirty="0"/>
              <a:t> ثالث ثانوي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i="1" u="sng" dirty="0"/>
              <a:t>الشعبه </a:t>
            </a:r>
            <a:r>
              <a:rPr lang="en-US" sz="2000" dirty="0"/>
              <a:t>: صحه وحياه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99B35434-E34B-73E6-A662-F5D9F8D8D81C}"/>
              </a:ext>
            </a:extLst>
          </p:cNvPr>
          <p:cNvSpPr txBox="1"/>
          <p:nvPr/>
        </p:nvSpPr>
        <p:spPr>
          <a:xfrm>
            <a:off x="8386139" y="2780960"/>
            <a:ext cx="3474621" cy="3142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400" b="1" i="1" u="sng" dirty="0"/>
              <a:t>P</a:t>
            </a:r>
            <a:r>
              <a:rPr lang="af-ZA" sz="2400" b="1" i="1" u="sng" dirty="0"/>
              <a:t>roject:</a:t>
            </a:r>
            <a:endParaRPr lang="en-US" sz="2400" b="1" i="1" u="sng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af-ZA" sz="2000" b="1" dirty="0"/>
              <a:t> Essential Inventions in Our Daily Lives</a:t>
            </a:r>
            <a:r>
              <a:rPr lang="af-ZA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8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208F970-BB59-A2A8-70F8-20CB7C57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03" y="1021346"/>
            <a:ext cx="9942716" cy="86871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af-ZA" sz="3100" b="1" dirty="0"/>
              <a:t>Introduction</a:t>
            </a:r>
            <a:br>
              <a:rPr lang="af-ZA" sz="2000" b="1" dirty="0"/>
            </a:br>
            <a:r>
              <a:rPr lang="af-ZA" sz="2000" dirty="0"/>
              <a:t>Modern inventions are an essential part of our daily lives, making tasks easier and saving time and effort. In this project, I will present some inventions that have become indispensable in homes and discuss their importance.</a:t>
            </a:r>
            <a:br>
              <a:rPr lang="af-ZA" sz="2000" dirty="0"/>
            </a:br>
            <a:endParaRPr lang="ar-SA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5E583733-2937-93BF-11F4-20608DE1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6538" y="4714562"/>
            <a:ext cx="1057262" cy="1341280"/>
          </a:xfrm>
        </p:spPr>
        <p:txBody>
          <a:bodyPr/>
          <a:lstStyle/>
          <a:p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11BB864-C135-07A7-D54A-73DB6C670C9F}"/>
              </a:ext>
            </a:extLst>
          </p:cNvPr>
          <p:cNvSpPr txBox="1"/>
          <p:nvPr/>
        </p:nvSpPr>
        <p:spPr>
          <a:xfrm>
            <a:off x="1188680" y="2569912"/>
            <a:ext cx="4481393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af-ZA" sz="2800" b="1" dirty="0"/>
              <a:t>Selected Inventions: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ar-SA" sz="2400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12FA6E7-9478-CE21-B0FE-44486816DAE6}"/>
              </a:ext>
            </a:extLst>
          </p:cNvPr>
          <p:cNvSpPr txBox="1"/>
          <p:nvPr/>
        </p:nvSpPr>
        <p:spPr>
          <a:xfrm>
            <a:off x="1223015" y="3060640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/>
              <a:t>1 . </a:t>
            </a:r>
            <a:r>
              <a:rPr lang="af-ZA" b="1" dirty="0"/>
              <a:t>Microwave</a:t>
            </a:r>
            <a:endParaRPr lang="af-ZA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0DD6C61F-4297-C406-FFEF-731FF1623746}"/>
              </a:ext>
            </a:extLst>
          </p:cNvPr>
          <p:cNvSpPr txBox="1"/>
          <p:nvPr/>
        </p:nvSpPr>
        <p:spPr>
          <a:xfrm>
            <a:off x="1200125" y="3547600"/>
            <a:ext cx="25126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/>
              <a:t>2 . </a:t>
            </a:r>
            <a:r>
              <a:rPr lang="af-ZA" b="1" dirty="0"/>
              <a:t>Washing Machine</a:t>
            </a:r>
            <a:endParaRPr lang="af-ZA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AC1EAC3-E134-9164-2EB2-605C7071CD26}"/>
              </a:ext>
            </a:extLst>
          </p:cNvPr>
          <p:cNvSpPr txBox="1"/>
          <p:nvPr/>
        </p:nvSpPr>
        <p:spPr>
          <a:xfrm>
            <a:off x="1177235" y="4069322"/>
            <a:ext cx="2223555" cy="369332"/>
          </a:xfrm>
          <a:prstGeom prst="rect">
            <a:avLst/>
          </a:prstGeom>
          <a:noFill/>
        </p:spPr>
        <p:txBody>
          <a:bodyPr wrap="square" rtlCol="1" anchor="b">
            <a:spAutoFit/>
          </a:bodyPr>
          <a:lstStyle/>
          <a:p>
            <a:pPr algn="l"/>
            <a:r>
              <a:rPr lang="en-US" b="1" dirty="0"/>
              <a:t> 3 . </a:t>
            </a:r>
            <a:r>
              <a:rPr lang="af-ZA" b="1" dirty="0"/>
              <a:t>Hair </a:t>
            </a:r>
            <a:r>
              <a:rPr lang="en-US" b="1" dirty="0"/>
              <a:t>Dryer</a:t>
            </a:r>
            <a:endParaRPr lang="af-ZA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6576D6E6-D9F8-2801-D4A6-94E1857DB476}"/>
              </a:ext>
            </a:extLst>
          </p:cNvPr>
          <p:cNvSpPr txBox="1"/>
          <p:nvPr/>
        </p:nvSpPr>
        <p:spPr>
          <a:xfrm>
            <a:off x="1213779" y="4550336"/>
            <a:ext cx="18059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/>
              <a:t>4 . </a:t>
            </a:r>
            <a:r>
              <a:rPr lang="af-ZA" b="1" dirty="0"/>
              <a:t>Electric Fan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98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B69590E7-123B-5968-599D-E548D13F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084" y="519802"/>
            <a:ext cx="9942716" cy="595636"/>
          </a:xfrm>
        </p:spPr>
        <p:txBody>
          <a:bodyPr anchor="ctr">
            <a:noAutofit/>
          </a:bodyPr>
          <a:lstStyle/>
          <a:p>
            <a:pPr algn="ctr"/>
            <a:r>
              <a:rPr lang="af-ZA" sz="4000" b="1" dirty="0"/>
              <a:t>Invention Details</a:t>
            </a:r>
            <a:br>
              <a:rPr lang="af-ZA" sz="4000" b="1" dirty="0"/>
            </a:br>
            <a:endParaRPr lang="ar-SA" sz="40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E4487FE-D9F2-E92B-CC5E-EC9FA6DD4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44" y="846372"/>
            <a:ext cx="10054672" cy="660958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sz="2400" b="1" dirty="0"/>
              <a:t>1. </a:t>
            </a:r>
            <a:r>
              <a:rPr lang="af-ZA" sz="2400" b="1" dirty="0"/>
              <a:t>Microwave</a:t>
            </a:r>
            <a:r>
              <a:rPr lang="en-US" sz="2400" b="1" dirty="0"/>
              <a:t>    </a:t>
            </a:r>
            <a:endParaRPr lang="af-ZA" sz="2400" dirty="0"/>
          </a:p>
          <a:p>
            <a:pPr marL="0" indent="0" algn="l">
              <a:buNone/>
            </a:pPr>
            <a:endParaRPr lang="ar-SA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مربع نص 3">
            <a:extLst>
              <a:ext uri="{FF2B5EF4-FFF2-40B4-BE49-F238E27FC236}">
                <a16:creationId xmlns:a16="http://schemas.microsoft.com/office/drawing/2014/main" id="{588D9EFA-0DBB-383E-5502-F60EED8C3923}"/>
              </a:ext>
            </a:extLst>
          </p:cNvPr>
          <p:cNvSpPr txBox="1"/>
          <p:nvPr/>
        </p:nvSpPr>
        <p:spPr>
          <a:xfrm>
            <a:off x="450437" y="1162694"/>
            <a:ext cx="47255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History</a:t>
            </a:r>
            <a:r>
              <a:rPr lang="af-ZA" b="1" dirty="0"/>
              <a:t>:</a:t>
            </a:r>
            <a:r>
              <a:rPr lang="af-ZA" dirty="0"/>
              <a:t> Invented in 1945 by Percy Spencer.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97790F0B-9DB2-61D7-51F2-B56D297C5B96}"/>
              </a:ext>
            </a:extLst>
          </p:cNvPr>
          <p:cNvSpPr txBox="1"/>
          <p:nvPr/>
        </p:nvSpPr>
        <p:spPr>
          <a:xfrm>
            <a:off x="300268" y="1580453"/>
            <a:ext cx="46229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Use</a:t>
            </a:r>
            <a:r>
              <a:rPr lang="af-ZA" b="1" dirty="0"/>
              <a:t>:</a:t>
            </a:r>
            <a:r>
              <a:rPr lang="af-ZA" dirty="0"/>
              <a:t> Quickly and efficiently heating food.</a:t>
            </a:r>
          </a:p>
          <a:p>
            <a:pPr algn="r"/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DA2A6683-5435-8557-D780-6F23AD38676B}"/>
              </a:ext>
            </a:extLst>
          </p:cNvPr>
          <p:cNvSpPr txBox="1"/>
          <p:nvPr/>
        </p:nvSpPr>
        <p:spPr>
          <a:xfrm>
            <a:off x="5241444" y="1115438"/>
            <a:ext cx="4054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Advantages</a:t>
            </a:r>
            <a:r>
              <a:rPr lang="af-ZA" b="1" dirty="0"/>
              <a:t>:</a:t>
            </a:r>
            <a:r>
              <a:rPr lang="af-ZA" dirty="0"/>
              <a:t> Time-saving, easy to use.</a:t>
            </a:r>
          </a:p>
          <a:p>
            <a:pPr algn="r"/>
            <a:endParaRPr lang="ar-SA" b="1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081C3A6B-8A50-0944-854F-A8F0CA1DD6EA}"/>
              </a:ext>
            </a:extLst>
          </p:cNvPr>
          <p:cNvSpPr txBox="1"/>
          <p:nvPr/>
        </p:nvSpPr>
        <p:spPr>
          <a:xfrm>
            <a:off x="654470" y="2002382"/>
            <a:ext cx="810614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Disadvantages:</a:t>
            </a:r>
            <a:r>
              <a:rPr lang="af-ZA" dirty="0"/>
              <a:t> Energy consumption, potential impact on food nutritional value.</a:t>
            </a:r>
          </a:p>
          <a:p>
            <a:pPr algn="r"/>
            <a:endParaRPr lang="ar-SA" b="1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B32B305-AA8F-BA9F-348A-202175248A05}"/>
              </a:ext>
            </a:extLst>
          </p:cNvPr>
          <p:cNvSpPr txBox="1"/>
          <p:nvPr/>
        </p:nvSpPr>
        <p:spPr>
          <a:xfrm>
            <a:off x="5220164" y="1576145"/>
            <a:ext cx="718908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Rate of Necessity</a:t>
            </a:r>
            <a:r>
              <a:rPr lang="af-ZA" b="1" dirty="0"/>
              <a:t>:</a:t>
            </a:r>
            <a:r>
              <a:rPr lang="af-ZA" dirty="0"/>
              <a:t> Highly essential for families relying on quick meals.</a:t>
            </a:r>
          </a:p>
          <a:p>
            <a:pPr algn="r"/>
            <a:endParaRPr lang="ar-SA" b="1" dirty="0"/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3ABB574D-E9C1-FC4E-B02E-36B04A491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94" y="3754151"/>
            <a:ext cx="3693339" cy="26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4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B810E6A-B231-6B0E-56E9-1DDC74DB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97" y="220506"/>
            <a:ext cx="9942716" cy="924932"/>
          </a:xfrm>
        </p:spPr>
        <p:txBody>
          <a:bodyPr anchor="ctr">
            <a:normAutofit/>
          </a:bodyPr>
          <a:lstStyle/>
          <a:p>
            <a:pPr algn="l"/>
            <a:r>
              <a:rPr lang="en-US" sz="2400" b="1" i="1" dirty="0"/>
              <a:t>2. </a:t>
            </a:r>
            <a:r>
              <a:rPr lang="af-ZA" sz="2400" b="1" i="1" dirty="0"/>
              <a:t>Washing machine</a:t>
            </a:r>
            <a:r>
              <a:rPr lang="en-US" sz="2400" b="1" i="1" dirty="0"/>
              <a:t> </a:t>
            </a:r>
            <a:endParaRPr lang="ar-SA" sz="2400" b="1" i="1" dirty="0"/>
          </a:p>
        </p:txBody>
      </p:sp>
      <p:pic>
        <p:nvPicPr>
          <p:cNvPr id="14" name="عنصر نائب للمحتوى 13">
            <a:extLst>
              <a:ext uri="{FF2B5EF4-FFF2-40B4-BE49-F238E27FC236}">
                <a16:creationId xmlns:a16="http://schemas.microsoft.com/office/drawing/2014/main" id="{145AFB8C-990B-A1AA-C84F-E5AA0B05C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83" y="3888588"/>
            <a:ext cx="2133600" cy="2133600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مربع نص 3">
            <a:extLst>
              <a:ext uri="{FF2B5EF4-FFF2-40B4-BE49-F238E27FC236}">
                <a16:creationId xmlns:a16="http://schemas.microsoft.com/office/drawing/2014/main" id="{4292B506-03EE-63A1-56F3-7DA971088826}"/>
              </a:ext>
            </a:extLst>
          </p:cNvPr>
          <p:cNvSpPr txBox="1"/>
          <p:nvPr/>
        </p:nvSpPr>
        <p:spPr>
          <a:xfrm>
            <a:off x="202341" y="986006"/>
            <a:ext cx="91047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History</a:t>
            </a:r>
            <a:r>
              <a:rPr lang="af-ZA" b="1" dirty="0"/>
              <a:t>:</a:t>
            </a:r>
            <a:r>
              <a:rPr lang="af-ZA" dirty="0"/>
              <a:t> The first automatic washing machine was developed in the early 20th century.</a:t>
            </a:r>
          </a:p>
          <a:p>
            <a:pPr algn="r"/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98EE014-EC48-627B-2F45-31D7312C5017}"/>
              </a:ext>
            </a:extLst>
          </p:cNvPr>
          <p:cNvSpPr txBox="1"/>
          <p:nvPr/>
        </p:nvSpPr>
        <p:spPr>
          <a:xfrm>
            <a:off x="666033" y="1445909"/>
            <a:ext cx="342029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Use</a:t>
            </a:r>
            <a:r>
              <a:rPr lang="af-ZA" b="1" dirty="0"/>
              <a:t>:</a:t>
            </a:r>
            <a:r>
              <a:rPr lang="af-ZA" dirty="0"/>
              <a:t> Efficiently cleaning clothes.</a:t>
            </a:r>
          </a:p>
          <a:p>
            <a:pPr algn="r"/>
            <a:endParaRPr lang="ar-SA" b="1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DFAFCE3-DE36-14A1-19B3-5C22EF4FDDEE}"/>
              </a:ext>
            </a:extLst>
          </p:cNvPr>
          <p:cNvSpPr txBox="1"/>
          <p:nvPr/>
        </p:nvSpPr>
        <p:spPr>
          <a:xfrm>
            <a:off x="4320454" y="1445908"/>
            <a:ext cx="63659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Advantages</a:t>
            </a:r>
            <a:r>
              <a:rPr lang="af-ZA" b="1" dirty="0"/>
              <a:t>:</a:t>
            </a:r>
            <a:r>
              <a:rPr lang="af-ZA" dirty="0"/>
              <a:t> Saves time and effort compared to hand washing.</a:t>
            </a:r>
          </a:p>
          <a:p>
            <a:pPr algn="r"/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35AEF216-62E3-7AB9-61EE-F3ECE011D32D}"/>
              </a:ext>
            </a:extLst>
          </p:cNvPr>
          <p:cNvSpPr txBox="1"/>
          <p:nvPr/>
        </p:nvSpPr>
        <p:spPr>
          <a:xfrm>
            <a:off x="341641" y="2023369"/>
            <a:ext cx="56691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Disadvantages:</a:t>
            </a:r>
            <a:r>
              <a:rPr lang="af-ZA" dirty="0"/>
              <a:t> Water and electricity consumption.</a:t>
            </a:r>
          </a:p>
          <a:p>
            <a:pPr algn="r"/>
            <a:endParaRPr lang="ar-SA" b="1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08789BAA-E6D4-1D93-3A83-3E68A3A33A68}"/>
              </a:ext>
            </a:extLst>
          </p:cNvPr>
          <p:cNvSpPr txBox="1"/>
          <p:nvPr/>
        </p:nvSpPr>
        <p:spPr>
          <a:xfrm>
            <a:off x="6309198" y="2023369"/>
            <a:ext cx="534472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b="1" i="1" u="sng" dirty="0"/>
              <a:t>Rate of Necessity:</a:t>
            </a:r>
            <a:r>
              <a:rPr lang="af-ZA" dirty="0"/>
              <a:t> Indispensable in modern homes.</a:t>
            </a:r>
          </a:p>
          <a:p>
            <a:pPr algn="r"/>
            <a:endParaRPr lang="ar-SA" b="1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82D3EC06-2382-16A4-20B0-29B926168C88}"/>
              </a:ext>
            </a:extLst>
          </p:cNvPr>
          <p:cNvSpPr txBox="1"/>
          <p:nvPr/>
        </p:nvSpPr>
        <p:spPr>
          <a:xfrm>
            <a:off x="3876776" y="-86913"/>
            <a:ext cx="470532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f-ZA" sz="4000" b="1" dirty="0"/>
              <a:t>Invention Details</a:t>
            </a:r>
            <a:br>
              <a:rPr lang="af-ZA" sz="4000" b="1" dirty="0"/>
            </a:br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18225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9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A3181FC-62E0-A5AE-24F3-19AC5417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97" y="507816"/>
            <a:ext cx="9942716" cy="673460"/>
          </a:xfrm>
        </p:spPr>
        <p:txBody>
          <a:bodyPr anchor="ctr">
            <a:noAutofit/>
          </a:bodyPr>
          <a:lstStyle/>
          <a:p>
            <a:pPr algn="l"/>
            <a:r>
              <a:rPr lang="en-US" sz="2400" b="1" dirty="0"/>
              <a:t>3 . </a:t>
            </a:r>
            <a:r>
              <a:rPr lang="af-ZA" sz="2400" b="1" dirty="0"/>
              <a:t>Hair Dryer</a:t>
            </a:r>
            <a:br>
              <a:rPr lang="af-ZA" sz="2400" b="1" dirty="0"/>
            </a:br>
            <a:endParaRPr lang="ar-SA" sz="2400" b="1" dirty="0"/>
          </a:p>
        </p:txBody>
      </p:sp>
      <p:pic>
        <p:nvPicPr>
          <p:cNvPr id="14" name="عنصر نائب للمحتوى 13">
            <a:extLst>
              <a:ext uri="{FF2B5EF4-FFF2-40B4-BE49-F238E27FC236}">
                <a16:creationId xmlns:a16="http://schemas.microsoft.com/office/drawing/2014/main" id="{F3260E89-B058-CB6F-8A28-B5294DE3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62" y="3328396"/>
            <a:ext cx="2395986" cy="2915650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F011BF9-F11D-064C-BBDE-98F2EAE2FFB9}"/>
              </a:ext>
            </a:extLst>
          </p:cNvPr>
          <p:cNvSpPr txBox="1"/>
          <p:nvPr/>
        </p:nvSpPr>
        <p:spPr>
          <a:xfrm>
            <a:off x="241869" y="936284"/>
            <a:ext cx="5773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Rate of Necessity</a:t>
            </a:r>
            <a:r>
              <a:rPr lang="af-ZA" dirty="0"/>
              <a:t>: Essential for quick personal care.</a:t>
            </a:r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380F5EE-FF42-0E76-8DED-60308DC07231}"/>
              </a:ext>
            </a:extLst>
          </p:cNvPr>
          <p:cNvSpPr txBox="1"/>
          <p:nvPr/>
        </p:nvSpPr>
        <p:spPr>
          <a:xfrm>
            <a:off x="6015687" y="932924"/>
            <a:ext cx="60848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Disadvantages</a:t>
            </a:r>
            <a:r>
              <a:rPr lang="af-ZA" dirty="0"/>
              <a:t>: Can cause hair damage with excessive use.</a:t>
            </a:r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BA67732-F42B-7EA0-E6E0-36E432D0B858}"/>
              </a:ext>
            </a:extLst>
          </p:cNvPr>
          <p:cNvSpPr txBox="1"/>
          <p:nvPr/>
        </p:nvSpPr>
        <p:spPr>
          <a:xfrm>
            <a:off x="535670" y="1461589"/>
            <a:ext cx="38060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Advantages</a:t>
            </a:r>
            <a:r>
              <a:rPr lang="af-ZA" dirty="0"/>
              <a:t>: Speeds up hair drying.</a:t>
            </a:r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D48FCEC-B551-485A-B2F1-4B9AADB9C708}"/>
              </a:ext>
            </a:extLst>
          </p:cNvPr>
          <p:cNvSpPr txBox="1"/>
          <p:nvPr/>
        </p:nvSpPr>
        <p:spPr>
          <a:xfrm>
            <a:off x="241869" y="2014397"/>
            <a:ext cx="351316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History</a:t>
            </a:r>
            <a:r>
              <a:rPr lang="af-ZA" dirty="0"/>
              <a:t>: Invented in the 1920s</a:t>
            </a:r>
            <a:endParaRPr lang="ar-SA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3628040F-0B39-BDDB-F8B8-482A36D340B1}"/>
              </a:ext>
            </a:extLst>
          </p:cNvPr>
          <p:cNvSpPr txBox="1"/>
          <p:nvPr/>
        </p:nvSpPr>
        <p:spPr>
          <a:xfrm>
            <a:off x="5604955" y="1520725"/>
            <a:ext cx="33479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Use</a:t>
            </a:r>
            <a:r>
              <a:rPr lang="af-ZA" dirty="0"/>
              <a:t>: Drying and styling hair.</a:t>
            </a:r>
            <a:endParaRPr lang="ar-SA" dirty="0"/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DC55732A-B912-915C-7142-04444E816A45}"/>
              </a:ext>
            </a:extLst>
          </p:cNvPr>
          <p:cNvSpPr txBox="1"/>
          <p:nvPr/>
        </p:nvSpPr>
        <p:spPr>
          <a:xfrm>
            <a:off x="3907680" y="-81772"/>
            <a:ext cx="456878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f-ZA" sz="4000" b="1" dirty="0"/>
              <a:t>Invention Details</a:t>
            </a:r>
            <a:br>
              <a:rPr lang="af-ZA" sz="4000" b="1" dirty="0"/>
            </a:br>
            <a:endParaRPr lang="ar-SA" sz="4000" dirty="0"/>
          </a:p>
          <a:p>
            <a:pPr algn="r"/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248202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D27FD41-0933-391C-6F28-C82B2B2B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03" y="739065"/>
            <a:ext cx="9942716" cy="673460"/>
          </a:xfrm>
        </p:spPr>
        <p:txBody>
          <a:bodyPr anchor="ctr">
            <a:noAutofit/>
          </a:bodyPr>
          <a:lstStyle/>
          <a:p>
            <a:pPr algn="l"/>
            <a:r>
              <a:rPr lang="en-US" sz="2400" b="1" dirty="0"/>
              <a:t>4 . </a:t>
            </a:r>
            <a:r>
              <a:rPr lang="af-ZA" sz="2400" b="1" dirty="0"/>
              <a:t>Electric Fan</a:t>
            </a:r>
            <a:br>
              <a:rPr lang="af-ZA" sz="4800" b="1" dirty="0"/>
            </a:br>
            <a:endParaRPr lang="ar-SA" sz="48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88E8E57-1FE6-870F-AE1D-75112803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481" y="276293"/>
            <a:ext cx="5966583" cy="18923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af-ZA" sz="4000" b="1" dirty="0"/>
              <a:t>Invention Details</a:t>
            </a:r>
            <a:br>
              <a:rPr lang="af-ZA" sz="4000" b="1" dirty="0"/>
            </a:br>
            <a:endParaRPr lang="ar-SA" sz="4000" dirty="0"/>
          </a:p>
          <a:p>
            <a:endParaRPr lang="ar-SA" sz="4000" dirty="0"/>
          </a:p>
          <a:p>
            <a:endParaRPr lang="ar-SA" sz="4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مربع نص 4">
            <a:extLst>
              <a:ext uri="{FF2B5EF4-FFF2-40B4-BE49-F238E27FC236}">
                <a16:creationId xmlns:a16="http://schemas.microsoft.com/office/drawing/2014/main" id="{D72A6F39-B651-E899-BA27-6404DC1E0970}"/>
              </a:ext>
            </a:extLst>
          </p:cNvPr>
          <p:cNvSpPr txBox="1"/>
          <p:nvPr/>
        </p:nvSpPr>
        <p:spPr>
          <a:xfrm>
            <a:off x="731525" y="1015791"/>
            <a:ext cx="49743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Rate of Necessity:</a:t>
            </a:r>
            <a:r>
              <a:rPr lang="af-ZA" dirty="0"/>
              <a:t> Very important in hot regions</a:t>
            </a:r>
            <a:endParaRPr lang="ar-SA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08755C64-8316-F13F-451D-A953BE023860}"/>
              </a:ext>
            </a:extLst>
          </p:cNvPr>
          <p:cNvSpPr txBox="1"/>
          <p:nvPr/>
        </p:nvSpPr>
        <p:spPr>
          <a:xfrm>
            <a:off x="195859" y="1450264"/>
            <a:ext cx="68629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Disadvantages</a:t>
            </a:r>
            <a:r>
              <a:rPr lang="af-ZA" dirty="0"/>
              <a:t>: Less effective in extremely high temperatures.</a:t>
            </a:r>
            <a:endParaRPr lang="ar-SA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EE2BFF0-310C-EE19-A08A-E3E8D7DDCEB6}"/>
              </a:ext>
            </a:extLst>
          </p:cNvPr>
          <p:cNvSpPr txBox="1"/>
          <p:nvPr/>
        </p:nvSpPr>
        <p:spPr>
          <a:xfrm>
            <a:off x="6420581" y="1460649"/>
            <a:ext cx="51269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Advantages:</a:t>
            </a:r>
            <a:r>
              <a:rPr lang="af-ZA" dirty="0"/>
              <a:t> Low cost and good efficiency.</a:t>
            </a:r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E8F66F96-E6DD-CE49-D94A-D474940B5E91}"/>
              </a:ext>
            </a:extLst>
          </p:cNvPr>
          <p:cNvSpPr txBox="1"/>
          <p:nvPr/>
        </p:nvSpPr>
        <p:spPr>
          <a:xfrm>
            <a:off x="372246" y="1848076"/>
            <a:ext cx="59703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Use:</a:t>
            </a:r>
            <a:r>
              <a:rPr lang="af-ZA" dirty="0"/>
              <a:t> Providing ventilation and cooling the environment.</a:t>
            </a:r>
            <a:endParaRPr lang="ar-SA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28A583BB-4173-566E-4C72-39BAFB8FACC6}"/>
              </a:ext>
            </a:extLst>
          </p:cNvPr>
          <p:cNvSpPr txBox="1"/>
          <p:nvPr/>
        </p:nvSpPr>
        <p:spPr>
          <a:xfrm>
            <a:off x="5774861" y="1042316"/>
            <a:ext cx="4653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f-ZA" b="1" i="1" u="sng" dirty="0"/>
              <a:t>History: </a:t>
            </a:r>
            <a:r>
              <a:rPr lang="af-ZA" dirty="0"/>
              <a:t>Appeared in the late 19th century.</a:t>
            </a:r>
            <a:endParaRPr lang="ar-SA" dirty="0"/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B625EB43-A185-7317-82E7-49112A03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05" y="3211089"/>
            <a:ext cx="3167816" cy="31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492CF29-D2E6-7824-EAAC-C7EDFBFD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97" y="241903"/>
            <a:ext cx="9942716" cy="778114"/>
          </a:xfrm>
        </p:spPr>
        <p:txBody>
          <a:bodyPr anchor="ctr">
            <a:noAutofit/>
          </a:bodyPr>
          <a:lstStyle/>
          <a:p>
            <a:pPr algn="l"/>
            <a:r>
              <a:rPr lang="af-ZA" sz="3600" b="1" i="1" dirty="0"/>
              <a:t>Conclusion</a:t>
            </a:r>
            <a:br>
              <a:rPr lang="af-ZA" sz="3600" b="1" i="1" dirty="0"/>
            </a:br>
            <a:endParaRPr lang="ar-SA" sz="3600" i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12E4A3-D951-3A7E-65E2-B7794E64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81" y="2490358"/>
            <a:ext cx="9941319" cy="1263332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af-ZA" sz="3600" dirty="0"/>
              <a:t>Additional Tips</a:t>
            </a:r>
            <a:endParaRPr lang="ar-SA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4C33586-77EE-E9CC-38BB-94D2BA764C77}"/>
              </a:ext>
            </a:extLst>
          </p:cNvPr>
          <p:cNvSpPr txBox="1"/>
          <p:nvPr/>
        </p:nvSpPr>
        <p:spPr>
          <a:xfrm>
            <a:off x="708582" y="972328"/>
            <a:ext cx="10044118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af-ZA" sz="2000" dirty="0"/>
              <a:t>These inventions are clear examples of how technology facilitates our daily lives. Despite some disadvantages, their benefits make them indispensable tools in any home</a:t>
            </a:r>
            <a:r>
              <a:rPr lang="af-ZA" sz="2400" dirty="0"/>
              <a:t>.</a:t>
            </a:r>
            <a:endParaRPr lang="ar-SA" sz="2400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FA011489-A704-6976-CCE9-EAAB27972852}"/>
              </a:ext>
            </a:extLst>
          </p:cNvPr>
          <p:cNvSpPr txBox="1"/>
          <p:nvPr/>
        </p:nvSpPr>
        <p:spPr>
          <a:xfrm>
            <a:off x="838200" y="3590075"/>
            <a:ext cx="110644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af-ZA" sz="2000" dirty="0"/>
              <a:t>Ensure the presentation slides are simple and well-organized.Use clear titles and concise bullet points for each slide.Insert images in the indicated positions to make the presentation more engaging.Review the text carefully to ensure it is error-free.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25449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7</Slides>
  <Notes>0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اسم الطلاب:  نايف جمال  طارق صقر عاصم محمد نور المحمدي</vt:lpstr>
      <vt:lpstr>Introduction Modern inventions are an essential part of our daily lives, making tasks easier and saving time and effort. In this project, I will present some inventions that have become indispensable in homes and discuss their importance. </vt:lpstr>
      <vt:lpstr>Invention Details </vt:lpstr>
      <vt:lpstr>2. Washing machine </vt:lpstr>
      <vt:lpstr>3 . Hair Dryer </vt:lpstr>
      <vt:lpstr>4 . Electric Fan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Naif jamal</dc:creator>
  <cp:lastModifiedBy>Naif jamal</cp:lastModifiedBy>
  <cp:revision>12</cp:revision>
  <dcterms:created xsi:type="dcterms:W3CDTF">2025-02-02T03:41:08Z</dcterms:created>
  <dcterms:modified xsi:type="dcterms:W3CDTF">2025-02-04T20:00:49Z</dcterms:modified>
</cp:coreProperties>
</file>