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8" r:id="rId3"/>
    <p:sldId id="259" r:id="rId4"/>
    <p:sldId id="257" r:id="rId5"/>
    <p:sldId id="261" r:id="rId6"/>
    <p:sldId id="265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85773"/>
  </p:normalViewPr>
  <p:slideViewPr>
    <p:cSldViewPr snapToGrid="0" snapToObjects="1">
      <p:cViewPr varScale="1">
        <p:scale>
          <a:sx n="107" d="100"/>
          <a:sy n="10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53AF-2795-4545-9555-E57C4C872E7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9624-13D9-D440-9936-38F7A824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nnrtwttkhn" TargetMode="External"/><Relationship Id="rId2" Type="http://schemas.openxmlformats.org/officeDocument/2006/relationships/hyperlink" Target="https://github.com/SamGu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osepemanzan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7" y="570184"/>
            <a:ext cx="11212651" cy="60828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7542" y="1925281"/>
            <a:ext cx="7788165" cy="2664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96" y="24146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Animal Brain Pipeline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Rome, OHBM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Hackathon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2019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7834" y="3936754"/>
            <a:ext cx="189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Austin Benn</a:t>
            </a:r>
          </a:p>
          <a:p>
            <a:pPr algn="r"/>
            <a:r>
              <a:rPr lang="en-US" sz="1600" i="1" dirty="0"/>
              <a:t>Jose Pedro </a:t>
            </a:r>
            <a:r>
              <a:rPr lang="en-US" sz="1600" i="1" dirty="0" err="1"/>
              <a:t>Manzano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635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49" y="617838"/>
            <a:ext cx="6872138" cy="5684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628" y="2813561"/>
            <a:ext cx="371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Started the GUI for the pipeline </a:t>
            </a:r>
          </a:p>
          <a:p>
            <a:r>
              <a:rPr lang="en-US" dirty="0"/>
              <a:t>(with PyQT5</a:t>
            </a:r>
            <a:r>
              <a:rPr lang="is-IS" dirty="0"/>
              <a:t>…any other suggestions?)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79" y="354567"/>
            <a:ext cx="7315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the Web Documentation linked to the </a:t>
            </a:r>
            <a:r>
              <a:rPr lang="en-US" dirty="0" err="1"/>
              <a:t>Gihub</a:t>
            </a:r>
            <a:r>
              <a:rPr lang="en-US" dirty="0"/>
              <a:t> (with Hugo)</a:t>
            </a:r>
          </a:p>
          <a:p>
            <a:endParaRPr lang="en-US" dirty="0"/>
          </a:p>
          <a:p>
            <a:r>
              <a:rPr lang="en-US" dirty="0"/>
              <a:t>Thanks to </a:t>
            </a:r>
            <a:r>
              <a:rPr lang="en-US" b="1" u="sng" dirty="0">
                <a:hlinkClick r:id="rId2"/>
              </a:rPr>
              <a:t>@SamGuay</a:t>
            </a:r>
            <a:r>
              <a:rPr lang="en-US" dirty="0"/>
              <a:t> and </a:t>
            </a:r>
            <a:r>
              <a:rPr lang="en-US" b="1" dirty="0">
                <a:hlinkClick r:id="rId3"/>
              </a:rPr>
              <a:t>@lnnrtwttkhn</a:t>
            </a:r>
            <a:r>
              <a:rPr lang="en-US" b="1" dirty="0"/>
              <a:t> !!!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42" y="1334530"/>
            <a:ext cx="9806982" cy="52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4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2871" y="810731"/>
            <a:ext cx="4349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Started to extend the anatomical pipeline to functional data!</a:t>
            </a:r>
          </a:p>
        </p:txBody>
      </p:sp>
      <p:pic>
        <p:nvPicPr>
          <p:cNvPr id="2" name="test_func">
            <a:hlinkClick r:id="" action="ppaction://media"/>
            <a:extLst>
              <a:ext uri="{FF2B5EF4-FFF2-40B4-BE49-F238E27FC236}">
                <a16:creationId xmlns:a16="http://schemas.microsoft.com/office/drawing/2014/main" id="{E9C5BD8F-C5AE-AD4E-8082-3928E6FFB4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/>
          <a:stretch/>
        </p:blipFill>
        <p:spPr>
          <a:xfrm>
            <a:off x="5102450" y="1785562"/>
            <a:ext cx="6305777" cy="4209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CEB395-F2C8-6246-9BDA-BC0442195B9D}"/>
              </a:ext>
            </a:extLst>
          </p:cNvPr>
          <p:cNvSpPr txBox="1"/>
          <p:nvPr/>
        </p:nvSpPr>
        <p:spPr>
          <a:xfrm>
            <a:off x="451262" y="1785562"/>
            <a:ext cx="42394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are responsible for their own use or misuse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Epi to T1 registration using BBR when possible.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Optional manual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Motion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 B0 unwarping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 for temporal and spatial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 to train fix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(not yet in the main scripts)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basic animal connectome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767" y="642552"/>
            <a:ext cx="493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features during the </a:t>
            </a:r>
            <a:r>
              <a:rPr lang="en-US" dirty="0" err="1"/>
              <a:t>Hackathon</a:t>
            </a:r>
            <a:r>
              <a:rPr lang="is-IS" dirty="0"/>
              <a:t>:</a:t>
            </a:r>
          </a:p>
          <a:p>
            <a:endParaRPr lang="is-IS" dirty="0"/>
          </a:p>
          <a:p>
            <a:r>
              <a:rPr lang="is-IS" dirty="0"/>
              <a:t>Already working on (or had a first contact at least):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112" y="1565882"/>
            <a:ext cx="6443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FS Reports with </a:t>
            </a:r>
            <a:r>
              <a:rPr lang="en-US" dirty="0" err="1"/>
              <a:t>webgems</a:t>
            </a:r>
            <a:r>
              <a:rPr lang="en-US" dirty="0"/>
              <a:t>, thanks </a:t>
            </a:r>
            <a:r>
              <a:rPr lang="en-US" dirty="0">
                <a:solidFill>
                  <a:srgbClr val="0070C0"/>
                </a:solidFill>
              </a:rPr>
              <a:t>@Shady</a:t>
            </a:r>
            <a:r>
              <a:rPr lang="en-US" dirty="0"/>
              <a:t>!!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of the pipeline in mice data with @</a:t>
            </a:r>
          </a:p>
          <a:p>
            <a:pPr marL="285750" indent="-285750">
              <a:buFontTx/>
              <a:buChar char="-"/>
            </a:pPr>
            <a:r>
              <a:rPr lang="en-US" dirty="0"/>
              <a:t>Migrate the bash pipeline to </a:t>
            </a:r>
            <a:r>
              <a:rPr lang="en-US" dirty="0" err="1"/>
              <a:t>Nipype</a:t>
            </a:r>
            <a:r>
              <a:rPr lang="en-US" dirty="0"/>
              <a:t> and implement it in Giraffe. Thanks </a:t>
            </a:r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 err="1">
                <a:solidFill>
                  <a:srgbClr val="0070C0"/>
                </a:solidFill>
              </a:rPr>
              <a:t>TimVanMourik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4066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767" y="642552"/>
            <a:ext cx="493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features during the </a:t>
            </a:r>
            <a:r>
              <a:rPr lang="en-US" dirty="0" err="1"/>
              <a:t>Hackathon</a:t>
            </a:r>
            <a:r>
              <a:rPr lang="is-IS" dirty="0"/>
              <a:t>:</a:t>
            </a:r>
          </a:p>
          <a:p>
            <a:endParaRPr lang="is-IS" dirty="0"/>
          </a:p>
          <a:p>
            <a:r>
              <a:rPr lang="is-IS" dirty="0"/>
              <a:t>Already working on (or had a first contact at least):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112" y="1565882"/>
            <a:ext cx="6443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FS Reports with </a:t>
            </a:r>
            <a:r>
              <a:rPr lang="en-US" dirty="0" err="1"/>
              <a:t>webgems</a:t>
            </a:r>
            <a:r>
              <a:rPr lang="en-US" dirty="0"/>
              <a:t>, thanks </a:t>
            </a:r>
            <a:r>
              <a:rPr lang="en-US" dirty="0">
                <a:solidFill>
                  <a:srgbClr val="0070C0"/>
                </a:solidFill>
              </a:rPr>
              <a:t>@Shady</a:t>
            </a:r>
            <a:r>
              <a:rPr lang="en-US" dirty="0"/>
              <a:t>!!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of the pipeline in mice data with @</a:t>
            </a:r>
          </a:p>
          <a:p>
            <a:pPr marL="285750" indent="-285750">
              <a:buFontTx/>
              <a:buChar char="-"/>
            </a:pPr>
            <a:r>
              <a:rPr lang="en-US" dirty="0"/>
              <a:t>Migrate the bash pipeline to </a:t>
            </a:r>
            <a:r>
              <a:rPr lang="en-US" dirty="0" err="1"/>
              <a:t>Nipype</a:t>
            </a:r>
            <a:r>
              <a:rPr lang="en-US" dirty="0"/>
              <a:t> and implement it in Giraffe. Thanks </a:t>
            </a:r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 err="1">
                <a:solidFill>
                  <a:srgbClr val="0070C0"/>
                </a:solidFill>
              </a:rPr>
              <a:t>TimVanMourik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7056" y="4686658"/>
            <a:ext cx="27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Visit us in the poster #4989</a:t>
            </a:r>
          </a:p>
          <a:p>
            <a:pPr algn="r"/>
            <a:r>
              <a:rPr lang="en-US" b="1" dirty="0"/>
              <a:t>12.45 – 14.15 Tuesday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63" y="889687"/>
            <a:ext cx="3845661" cy="50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138" y="1585862"/>
            <a:ext cx="9572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we would like to talk about during these days: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Link some </a:t>
            </a:r>
            <a:r>
              <a:rPr lang="en-US" dirty="0" err="1"/>
              <a:t>Jupyter</a:t>
            </a:r>
            <a:r>
              <a:rPr lang="en-US" dirty="0"/>
              <a:t> Notebooks examples from the </a:t>
            </a:r>
            <a:r>
              <a:rPr lang="en-US" dirty="0" err="1"/>
              <a:t>GitHub</a:t>
            </a:r>
            <a:r>
              <a:rPr lang="en-US" dirty="0"/>
              <a:t> to run them online with Binder and maybe upload them to </a:t>
            </a:r>
            <a:r>
              <a:rPr lang="en-US" dirty="0" err="1"/>
              <a:t>Neurolibre</a:t>
            </a:r>
            <a:r>
              <a:rPr lang="en-US" dirty="0"/>
              <a:t>? (sorry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ltetrel</a:t>
            </a:r>
            <a:r>
              <a:rPr lang="en-US" dirty="0"/>
              <a:t>, we had no time to talk about it yet!)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Create the Docker container (we have to talk with you @Tom!!)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Do DTI simulations/generative models using </a:t>
            </a:r>
            <a:r>
              <a:rPr lang="en-US" dirty="0" err="1"/>
              <a:t>Dipy</a:t>
            </a:r>
            <a:r>
              <a:rPr lang="en-US" dirty="0"/>
              <a:t>/</a:t>
            </a:r>
            <a:r>
              <a:rPr lang="en-US" dirty="0" err="1"/>
              <a:t>Dmipy</a:t>
            </a:r>
            <a:r>
              <a:rPr lang="en-US" dirty="0"/>
              <a:t>. Thanks Serge </a:t>
            </a:r>
            <a:r>
              <a:rPr lang="en-US" b="1" dirty="0">
                <a:solidFill>
                  <a:srgbClr val="0070C0"/>
                </a:solidFill>
              </a:rPr>
              <a:t>@</a:t>
            </a:r>
            <a:r>
              <a:rPr lang="en-US" b="1" dirty="0" err="1">
                <a:solidFill>
                  <a:srgbClr val="0070C0"/>
                </a:solidFill>
              </a:rPr>
              <a:t>skoudouro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!!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Finally talk with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satra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about </a:t>
            </a:r>
            <a:r>
              <a:rPr lang="en-US" dirty="0" err="1"/>
              <a:t>Nobinder</a:t>
            </a:r>
            <a:r>
              <a:rPr lang="en-US" dirty="0"/>
              <a:t> and generative models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And, the most important thing</a:t>
            </a:r>
            <a:r>
              <a:rPr lang="is-IS" dirty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2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66" y="2310714"/>
            <a:ext cx="3280981" cy="2239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6769" y="1309817"/>
            <a:ext cx="626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Keep in contact and </a:t>
            </a:r>
            <a:r>
              <a:rPr lang="en-US" sz="2400" b="1" dirty="0"/>
              <a:t>drink some beers later in the evening!!!!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6107" y="5584211"/>
            <a:ext cx="18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@neurabenn</a:t>
            </a:r>
          </a:p>
          <a:p>
            <a:r>
              <a:rPr lang="en-US" dirty="0">
                <a:hlinkClick r:id="rId3"/>
              </a:rPr>
              <a:t>@josepemanzano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13" y="5657666"/>
            <a:ext cx="409494" cy="271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13" y="5973282"/>
            <a:ext cx="409494" cy="271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6443" y="5607701"/>
            <a:ext cx="506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Austin Benn      	             </a:t>
            </a:r>
            <a:r>
              <a:rPr lang="en-US" dirty="0" err="1"/>
              <a:t>r.austinbenn@gmail.com</a:t>
            </a:r>
            <a:endParaRPr lang="en-US" dirty="0"/>
          </a:p>
          <a:p>
            <a:r>
              <a:rPr lang="en-US" dirty="0"/>
              <a:t>Jose Pedro </a:t>
            </a:r>
            <a:r>
              <a:rPr lang="en-US" dirty="0" err="1"/>
              <a:t>Manzano</a:t>
            </a:r>
            <a:r>
              <a:rPr lang="en-US" dirty="0"/>
              <a:t>           </a:t>
            </a:r>
            <a:r>
              <a:rPr lang="en-US" dirty="0" err="1"/>
              <a:t>josepman@ucm.es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0573" y="51724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Contact:</a:t>
            </a:r>
          </a:p>
        </p:txBody>
      </p:sp>
    </p:spTree>
    <p:extLst>
      <p:ext uri="{BB962C8B-B14F-4D97-AF65-F5344CB8AC3E}">
        <p14:creationId xmlns:p14="http://schemas.microsoft.com/office/powerpoint/2010/main" val="6528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326</Words>
  <Application>Microsoft Macintosh PowerPoint</Application>
  <PresentationFormat>Widescreen</PresentationFormat>
  <Paragraphs>51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Animal Brain Pipeline  Rome, OHBM Hackathon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Hose</dc:creator>
  <cp:lastModifiedBy>rabbenn@cnic.es</cp:lastModifiedBy>
  <cp:revision>13</cp:revision>
  <dcterms:created xsi:type="dcterms:W3CDTF">2019-06-08T10:15:18Z</dcterms:created>
  <dcterms:modified xsi:type="dcterms:W3CDTF">2019-06-08T12:29:25Z</dcterms:modified>
</cp:coreProperties>
</file>