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BB2A-8F14-094B-BFE6-6B3CEBFD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3DC7-B25A-FB44-8EED-2981C4D6A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61E-8212-4245-80DC-3DFC327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4842-0ED4-CB4B-B353-1B12D08A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383C-78FA-8441-819D-E307BE94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64AF-7A0F-2949-B879-49FEF4F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82EE1-BE02-D04F-8B3F-5FA4F1CF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789B-ED14-FD4F-B524-28DFACF1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AB9B-780F-184D-A92E-F1F89908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38D9-8454-4A46-A002-9BC5BD91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2B02-EA4C-2D45-BDEE-6655468A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955-097C-1643-AF99-415F2009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8B17-F119-0C42-8AFD-C8F7462E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77A0-9ED2-9449-BF3E-7A013D4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BF28-44AC-9C45-A73C-98676453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B4A7-DD13-5741-AC4F-41C767FC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9FA7-703F-3047-8B4B-E7E1A5A3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B29E-851A-8F48-B729-5FC8A8C1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7D53-8DDC-0C4B-AC70-79D1065C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9A32-C385-D54A-A3AF-1BA89C17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17F-1D0B-EC48-BD41-2329A30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F524-10A2-0540-9441-ED9C7F57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1B91-E0D8-0745-B2F5-26BFB76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635-D698-C849-B7BF-72DEF36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8A26-BCD1-554D-B14B-567B81A7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30E-0B87-2D44-9B52-D3CF6A8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074F-CE94-7642-BF6E-4B5868A6B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0ABE-4BF4-934A-83F1-2D28F7E2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4FAAC-B4E4-2447-8DDF-406C74C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4F1-E505-0A45-9648-8C993A3B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B054-AF4E-3D4D-B276-D7BDFA30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126D-B5EC-E14D-835B-9D176288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714A-4993-6142-A21F-B7CDE4B8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9489B-CDE3-C444-9A44-B419A898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E4E0F-954C-044F-80C5-6F3B9FB6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EEA4B-0AC3-A64A-8869-D93BF0F5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40515-04C9-0D49-A8C5-C2AB9BF0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0420A-D047-774A-82C4-A88345E9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B583E-690C-2D4B-A586-EEBB603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F1A8-E63E-A74D-A135-5C3F2D1B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AE0B9-EB4B-1A47-B603-16318B1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B50AE-315D-E34C-B532-9788132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9B46-C13A-F241-8179-DF6FC76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E7B14-C1EC-5947-AEEB-9B4B474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44B9E-9404-4442-8C32-494A079C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031A-2C4D-0449-9D83-7A008A54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BEF-BE7D-CE4B-A0E6-4D4F1476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1230-B548-3645-A738-D96AAC0B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4B7D-3C92-124B-95AB-6FAF65B2F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EC2F-C6E2-A142-A454-10F6827C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4061F-411C-5A4D-BB30-AE146F5C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41E1B-0D0A-C344-B47B-3D7C0BD1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1A22-917F-444D-9B92-AF14AED8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8423-5493-7A4B-A4D9-35C80920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E98B-591D-A045-8369-60596DB7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4F74-4911-624E-B944-BC5D481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6EDC-3CC4-3246-84E3-FB54AD47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BF2C-EB83-F747-825D-9454F8B5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96EE7-D5BB-4C46-A806-3FCFB665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AB2D-85D3-2647-B43C-A6E37503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FB8E-70F9-E144-949B-9072B8F1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D96B-DC13-214A-A23F-56ADC3379A3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8B58-0583-ED40-BD85-06477639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D022-6DB5-834E-A9B2-9D3E73B6F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E94A-FFA4-3A4A-8924-CDD573A2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4">
            <a:extLst>
              <a:ext uri="{FF2B5EF4-FFF2-40B4-BE49-F238E27FC236}">
                <a16:creationId xmlns:a16="http://schemas.microsoft.com/office/drawing/2014/main" id="{ECF691A3-0AC6-2245-9811-773769E6E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1952" y="746169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76">
            <a:extLst>
              <a:ext uri="{FF2B5EF4-FFF2-40B4-BE49-F238E27FC236}">
                <a16:creationId xmlns:a16="http://schemas.microsoft.com/office/drawing/2014/main" id="{BC0FF868-6909-0B46-BE89-B95B55D19B6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62216" y="1530177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7">
            <a:extLst>
              <a:ext uri="{FF2B5EF4-FFF2-40B4-BE49-F238E27FC236}">
                <a16:creationId xmlns:a16="http://schemas.microsoft.com/office/drawing/2014/main" id="{A9DFF916-DC87-9043-B0CE-9ADFEC4C3F7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67016" y="1540476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8">
            <a:extLst>
              <a:ext uri="{FF2B5EF4-FFF2-40B4-BE49-F238E27FC236}">
                <a16:creationId xmlns:a16="http://schemas.microsoft.com/office/drawing/2014/main" id="{F9BC0FEF-36E5-824F-B3D1-3F87A7F69D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24416" y="91646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9">
            <a:extLst>
              <a:ext uri="{FF2B5EF4-FFF2-40B4-BE49-F238E27FC236}">
                <a16:creationId xmlns:a16="http://schemas.microsoft.com/office/drawing/2014/main" id="{973607A9-0F9A-9540-9B4F-09AF965C404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43416" y="819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0">
            <a:extLst>
              <a:ext uri="{FF2B5EF4-FFF2-40B4-BE49-F238E27FC236}">
                <a16:creationId xmlns:a16="http://schemas.microsoft.com/office/drawing/2014/main" id="{0BBFD7BE-81A1-184C-8670-3B08951F7B5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71816" y="1301577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81">
            <a:extLst>
              <a:ext uri="{FF2B5EF4-FFF2-40B4-BE49-F238E27FC236}">
                <a16:creationId xmlns:a16="http://schemas.microsoft.com/office/drawing/2014/main" id="{DB667CB2-E0FC-DE4C-83AF-49DE497139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57616" y="961764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2">
            <a:extLst>
              <a:ext uri="{FF2B5EF4-FFF2-40B4-BE49-F238E27FC236}">
                <a16:creationId xmlns:a16="http://schemas.microsoft.com/office/drawing/2014/main" id="{C5A3F247-841F-2748-86A0-62E83E834AA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52816" y="132423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3">
            <a:extLst>
              <a:ext uri="{FF2B5EF4-FFF2-40B4-BE49-F238E27FC236}">
                <a16:creationId xmlns:a16="http://schemas.microsoft.com/office/drawing/2014/main" id="{653D8DE7-BFDF-254C-A612-C91D7CD2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404" y="51280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" name="Line 84">
            <a:extLst>
              <a:ext uri="{FF2B5EF4-FFF2-40B4-BE49-F238E27FC236}">
                <a16:creationId xmlns:a16="http://schemas.microsoft.com/office/drawing/2014/main" id="{D07C8A11-B66D-024E-B355-4DE1F6888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6016" y="226540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85">
            <a:extLst>
              <a:ext uri="{FF2B5EF4-FFF2-40B4-BE49-F238E27FC236}">
                <a16:creationId xmlns:a16="http://schemas.microsoft.com/office/drawing/2014/main" id="{37A1605B-3F88-CA49-9346-C70715F16F2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38616" y="11697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86">
            <a:extLst>
              <a:ext uri="{FF2B5EF4-FFF2-40B4-BE49-F238E27FC236}">
                <a16:creationId xmlns:a16="http://schemas.microsoft.com/office/drawing/2014/main" id="{43FB0FB2-F4E3-0E40-B308-9C96A55D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04" y="203680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" name="Line 74">
            <a:extLst>
              <a:ext uri="{FF2B5EF4-FFF2-40B4-BE49-F238E27FC236}">
                <a16:creationId xmlns:a16="http://schemas.microsoft.com/office/drawing/2014/main" id="{292B5A4A-A121-3840-A785-938DF2C44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357" y="746169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5">
            <a:extLst>
              <a:ext uri="{FF2B5EF4-FFF2-40B4-BE49-F238E27FC236}">
                <a16:creationId xmlns:a16="http://schemas.microsoft.com/office/drawing/2014/main" id="{5D50BA05-AB0D-7249-8573-7B0F6284AA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297" y="893806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83">
            <a:extLst>
              <a:ext uri="{FF2B5EF4-FFF2-40B4-BE49-F238E27FC236}">
                <a16:creationId xmlns:a16="http://schemas.microsoft.com/office/drawing/2014/main" id="{5ED9E8EC-09AF-8141-B43A-7336D2EA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809" y="51280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7" name="Line 84">
            <a:extLst>
              <a:ext uri="{FF2B5EF4-FFF2-40B4-BE49-F238E27FC236}">
                <a16:creationId xmlns:a16="http://schemas.microsoft.com/office/drawing/2014/main" id="{B6B4C6D9-9B29-1C4F-A69B-BAAC030AB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421" y="226540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86">
            <a:extLst>
              <a:ext uri="{FF2B5EF4-FFF2-40B4-BE49-F238E27FC236}">
                <a16:creationId xmlns:a16="http://schemas.microsoft.com/office/drawing/2014/main" id="{1AE3BD48-06AA-CD49-8D20-879BD816F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609" y="203680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4" name="Line 74">
            <a:extLst>
              <a:ext uri="{FF2B5EF4-FFF2-40B4-BE49-F238E27FC236}">
                <a16:creationId xmlns:a16="http://schemas.microsoft.com/office/drawing/2014/main" id="{9984D2BB-CEF3-F84D-8F7B-0860E3B09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1442" y="854849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5">
            <a:extLst>
              <a:ext uri="{FF2B5EF4-FFF2-40B4-BE49-F238E27FC236}">
                <a16:creationId xmlns:a16="http://schemas.microsoft.com/office/drawing/2014/main" id="{6C228953-7C49-9A41-B56C-91E2C8B47F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1382" y="1002486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83">
            <a:extLst>
              <a:ext uri="{FF2B5EF4-FFF2-40B4-BE49-F238E27FC236}">
                <a16:creationId xmlns:a16="http://schemas.microsoft.com/office/drawing/2014/main" id="{9320EC99-B5BA-454D-AAA8-5F32A1F5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383" y="50159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7" name="Line 84">
            <a:extLst>
              <a:ext uri="{FF2B5EF4-FFF2-40B4-BE49-F238E27FC236}">
                <a16:creationId xmlns:a16="http://schemas.microsoft.com/office/drawing/2014/main" id="{A9537B5A-8A17-5B46-A227-5C3C2682A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5506" y="237408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86">
            <a:extLst>
              <a:ext uri="{FF2B5EF4-FFF2-40B4-BE49-F238E27FC236}">
                <a16:creationId xmlns:a16="http://schemas.microsoft.com/office/drawing/2014/main" id="{31EB0A11-4A4B-184E-B2B8-D8B52111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694" y="214548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FF36E-3420-DE47-9952-B3700AAFC343}"/>
              </a:ext>
            </a:extLst>
          </p:cNvPr>
          <p:cNvCxnSpPr/>
          <p:nvPr/>
        </p:nvCxnSpPr>
        <p:spPr>
          <a:xfrm flipV="1">
            <a:off x="10374935" y="1390119"/>
            <a:ext cx="0" cy="98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C1C9C3-8F54-864A-BCCC-635A9E7AEC1D}"/>
              </a:ext>
            </a:extLst>
          </p:cNvPr>
          <p:cNvSpPr txBox="1"/>
          <p:nvPr/>
        </p:nvSpPr>
        <p:spPr>
          <a:xfrm>
            <a:off x="9992234" y="2503227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</a:t>
            </a:r>
          </a:p>
        </p:txBody>
      </p:sp>
      <p:sp>
        <p:nvSpPr>
          <p:cNvPr id="42" name="Oval 76">
            <a:extLst>
              <a:ext uri="{FF2B5EF4-FFF2-40B4-BE49-F238E27FC236}">
                <a16:creationId xmlns:a16="http://schemas.microsoft.com/office/drawing/2014/main" id="{ED421CCA-46A2-B246-AF65-2E41964A202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28227" y="1532815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7">
            <a:extLst>
              <a:ext uri="{FF2B5EF4-FFF2-40B4-BE49-F238E27FC236}">
                <a16:creationId xmlns:a16="http://schemas.microsoft.com/office/drawing/2014/main" id="{6DEA3F10-9311-B841-BE70-53773C9BF2C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33027" y="1543114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8">
            <a:extLst>
              <a:ext uri="{FF2B5EF4-FFF2-40B4-BE49-F238E27FC236}">
                <a16:creationId xmlns:a16="http://schemas.microsoft.com/office/drawing/2014/main" id="{E0C618FE-5E0E-8D4F-A680-84428E1BDAB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90427" y="919099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9">
            <a:extLst>
              <a:ext uri="{FF2B5EF4-FFF2-40B4-BE49-F238E27FC236}">
                <a16:creationId xmlns:a16="http://schemas.microsoft.com/office/drawing/2014/main" id="{ACB2AD8D-9A55-C048-A037-B8913D8C4C1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09427" y="822301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80">
            <a:extLst>
              <a:ext uri="{FF2B5EF4-FFF2-40B4-BE49-F238E27FC236}">
                <a16:creationId xmlns:a16="http://schemas.microsoft.com/office/drawing/2014/main" id="{26F86BB4-175D-D24A-A6C5-6F446B9FA7C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37827" y="1304215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" name="Oval 81">
            <a:extLst>
              <a:ext uri="{FF2B5EF4-FFF2-40B4-BE49-F238E27FC236}">
                <a16:creationId xmlns:a16="http://schemas.microsoft.com/office/drawing/2014/main" id="{053E5CA2-27B2-8A48-8A56-C56C4BEC85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23627" y="964402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2">
            <a:extLst>
              <a:ext uri="{FF2B5EF4-FFF2-40B4-BE49-F238E27FC236}">
                <a16:creationId xmlns:a16="http://schemas.microsoft.com/office/drawing/2014/main" id="{43860B46-5FDE-514A-88EB-6D10F785460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918827" y="1326871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85">
            <a:extLst>
              <a:ext uri="{FF2B5EF4-FFF2-40B4-BE49-F238E27FC236}">
                <a16:creationId xmlns:a16="http://schemas.microsoft.com/office/drawing/2014/main" id="{FD0CD5B7-5D1E-5445-82B2-DD78DAE2CBB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04627" y="1172413"/>
            <a:ext cx="228600" cy="228600"/>
          </a:xfrm>
          <a:prstGeom prst="ellipse">
            <a:avLst/>
          </a:prstGeom>
          <a:solidFill>
            <a:srgbClr val="954F72">
              <a:alpha val="27059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7BE627-400C-1648-8996-C794F9EA2958}"/>
              </a:ext>
            </a:extLst>
          </p:cNvPr>
          <p:cNvSpPr txBox="1"/>
          <p:nvPr/>
        </p:nvSpPr>
        <p:spPr>
          <a:xfrm>
            <a:off x="1999544" y="2503227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65CDF5-A8DF-654C-A5CE-C5686B5DAD14}"/>
              </a:ext>
            </a:extLst>
          </p:cNvPr>
          <p:cNvSpPr txBox="1"/>
          <p:nvPr/>
        </p:nvSpPr>
        <p:spPr>
          <a:xfrm>
            <a:off x="5119610" y="250322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the mapping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81FB53-34EF-FC43-910E-AFA5E981EFEB}"/>
              </a:ext>
            </a:extLst>
          </p:cNvPr>
          <p:cNvCxnSpPr>
            <a:cxnSpLocks/>
          </p:cNvCxnSpPr>
          <p:nvPr/>
        </p:nvCxnSpPr>
        <p:spPr>
          <a:xfrm flipH="1">
            <a:off x="8901382" y="1380896"/>
            <a:ext cx="147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235CD8E-AD3F-B54A-93A1-86A5C792C81E}"/>
              </a:ext>
            </a:extLst>
          </p:cNvPr>
          <p:cNvSpPr txBox="1"/>
          <p:nvPr/>
        </p:nvSpPr>
        <p:spPr>
          <a:xfrm>
            <a:off x="8258631" y="1190248"/>
            <a:ext cx="59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yhat</a:t>
            </a:r>
            <a:endParaRPr lang="en-US" dirty="0"/>
          </a:p>
        </p:txBody>
      </p:sp>
      <p:sp>
        <p:nvSpPr>
          <p:cNvPr id="57" name="Line 74">
            <a:extLst>
              <a:ext uri="{FF2B5EF4-FFF2-40B4-BE49-F238E27FC236}">
                <a16:creationId xmlns:a16="http://schemas.microsoft.com/office/drawing/2014/main" id="{FB07E5EA-8204-8F4E-A293-CC9AA0731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876" y="3698776"/>
            <a:ext cx="9391" cy="21746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76">
            <a:extLst>
              <a:ext uri="{FF2B5EF4-FFF2-40B4-BE49-F238E27FC236}">
                <a16:creationId xmlns:a16="http://schemas.microsoft.com/office/drawing/2014/main" id="{BC4FCACC-4B11-AC4D-98D0-F6ECEFB854F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147141" y="5138226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77">
            <a:extLst>
              <a:ext uri="{FF2B5EF4-FFF2-40B4-BE49-F238E27FC236}">
                <a16:creationId xmlns:a16="http://schemas.microsoft.com/office/drawing/2014/main" id="{9C11B19C-B97C-DE4F-994C-E1328CE4631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51941" y="5148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78">
            <a:extLst>
              <a:ext uri="{FF2B5EF4-FFF2-40B4-BE49-F238E27FC236}">
                <a16:creationId xmlns:a16="http://schemas.microsoft.com/office/drawing/2014/main" id="{23CBF0F6-8F00-4446-B162-ED9EBF871E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04235" y="483433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79">
            <a:extLst>
              <a:ext uri="{FF2B5EF4-FFF2-40B4-BE49-F238E27FC236}">
                <a16:creationId xmlns:a16="http://schemas.microsoft.com/office/drawing/2014/main" id="{2CC98616-ECC2-B848-B8C4-2DABD96959E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521270" y="4599232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80">
            <a:extLst>
              <a:ext uri="{FF2B5EF4-FFF2-40B4-BE49-F238E27FC236}">
                <a16:creationId xmlns:a16="http://schemas.microsoft.com/office/drawing/2014/main" id="{CC18E460-2519-8C46-BC30-F83CB6AB71B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6741" y="4909626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3" name="Oval 81">
            <a:extLst>
              <a:ext uri="{FF2B5EF4-FFF2-40B4-BE49-F238E27FC236}">
                <a16:creationId xmlns:a16="http://schemas.microsoft.com/office/drawing/2014/main" id="{56DBDB32-D33A-954F-9C86-F081600B8D1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67861" y="5487759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82">
            <a:extLst>
              <a:ext uri="{FF2B5EF4-FFF2-40B4-BE49-F238E27FC236}">
                <a16:creationId xmlns:a16="http://schemas.microsoft.com/office/drawing/2014/main" id="{3A983EE6-7227-7849-9495-F76918BA1E5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05409" y="507901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83">
            <a:extLst>
              <a:ext uri="{FF2B5EF4-FFF2-40B4-BE49-F238E27FC236}">
                <a16:creationId xmlns:a16="http://schemas.microsoft.com/office/drawing/2014/main" id="{111ED62E-736C-F745-BE66-A47923872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03" y="4123385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66" name="Line 84">
            <a:extLst>
              <a:ext uri="{FF2B5EF4-FFF2-40B4-BE49-F238E27FC236}">
                <a16:creationId xmlns:a16="http://schemas.microsoft.com/office/drawing/2014/main" id="{931A75D8-7903-FC4B-AF7F-6C0C825A3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940" y="5873453"/>
            <a:ext cx="2710681" cy="250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85">
            <a:extLst>
              <a:ext uri="{FF2B5EF4-FFF2-40B4-BE49-F238E27FC236}">
                <a16:creationId xmlns:a16="http://schemas.microsoft.com/office/drawing/2014/main" id="{3FB0F247-DE6C-1141-8BA0-BFE9FEF20F7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57223" y="534331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86">
            <a:extLst>
              <a:ext uri="{FF2B5EF4-FFF2-40B4-BE49-F238E27FC236}">
                <a16:creationId xmlns:a16="http://schemas.microsoft.com/office/drawing/2014/main" id="{2241909D-DF5A-1F42-8625-553929C1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46" y="595442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33E019-951A-FC42-9914-EC342A103E8C}"/>
              </a:ext>
            </a:extLst>
          </p:cNvPr>
          <p:cNvSpPr txBox="1"/>
          <p:nvPr/>
        </p:nvSpPr>
        <p:spPr>
          <a:xfrm>
            <a:off x="1575630" y="6140279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(x1,x2,y)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AA2B59B-A364-1044-9377-9E0B346BEDD8}"/>
              </a:ext>
            </a:extLst>
          </p:cNvPr>
          <p:cNvGrpSpPr/>
          <p:nvPr/>
        </p:nvGrpSpPr>
        <p:grpSpPr>
          <a:xfrm>
            <a:off x="2462035" y="3907731"/>
            <a:ext cx="977530" cy="1170713"/>
            <a:chOff x="2753298" y="3376784"/>
            <a:chExt cx="977530" cy="1170713"/>
          </a:xfrm>
          <a:solidFill>
            <a:schemeClr val="accent4"/>
          </a:solidFill>
        </p:grpSpPr>
        <p:sp>
          <p:nvSpPr>
            <p:cNvPr id="70" name="Oval 76">
              <a:extLst>
                <a:ext uri="{FF2B5EF4-FFF2-40B4-BE49-F238E27FC236}">
                  <a16:creationId xmlns:a16="http://schemas.microsoft.com/office/drawing/2014/main" id="{C041B8EF-7655-C044-A71F-6D405D15E6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51280">
              <a:off x="2753298" y="3767655"/>
              <a:ext cx="228600" cy="228600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CC3ACFB-353D-3046-A820-528F7FF4F946}"/>
                </a:ext>
              </a:extLst>
            </p:cNvPr>
            <p:cNvGrpSpPr/>
            <p:nvPr/>
          </p:nvGrpSpPr>
          <p:grpSpPr>
            <a:xfrm rot="5640240">
              <a:off x="2704459" y="3521129"/>
              <a:ext cx="1170713" cy="882024"/>
              <a:chOff x="2910392" y="3463764"/>
              <a:chExt cx="1170713" cy="882024"/>
            </a:xfrm>
            <a:grpFill/>
          </p:grpSpPr>
          <p:sp>
            <p:nvSpPr>
              <p:cNvPr id="71" name="Oval 77">
                <a:extLst>
                  <a:ext uri="{FF2B5EF4-FFF2-40B4-BE49-F238E27FC236}">
                    <a16:creationId xmlns:a16="http://schemas.microsoft.com/office/drawing/2014/main" id="{2F91F473-DFAB-7B4D-ABE8-6804EE210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058098" y="377795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78">
                <a:extLst>
                  <a:ext uri="{FF2B5EF4-FFF2-40B4-BE49-F238E27FC236}">
                    <a16:creationId xmlns:a16="http://schemas.microsoft.com/office/drawing/2014/main" id="{39A6EE87-6F5F-CD4B-835C-B8FBFCDE6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2910392" y="346376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79">
                <a:extLst>
                  <a:ext uri="{FF2B5EF4-FFF2-40B4-BE49-F238E27FC236}">
                    <a16:creationId xmlns:a16="http://schemas.microsoft.com/office/drawing/2014/main" id="{3E24C8A3-2B95-184E-BF40-7A8930C7A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852505" y="4042367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80">
                <a:extLst>
                  <a:ext uri="{FF2B5EF4-FFF2-40B4-BE49-F238E27FC236}">
                    <a16:creationId xmlns:a16="http://schemas.microsoft.com/office/drawing/2014/main" id="{2774BBC1-FACE-224E-8D3E-65685290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362898" y="3539055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5" name="Oval 81">
                <a:extLst>
                  <a:ext uri="{FF2B5EF4-FFF2-40B4-BE49-F238E27FC236}">
                    <a16:creationId xmlns:a16="http://schemas.microsoft.com/office/drawing/2014/main" id="{8BF14018-DBCA-A747-990A-FE89721F0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2974018" y="4117188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82">
                <a:extLst>
                  <a:ext uri="{FF2B5EF4-FFF2-40B4-BE49-F238E27FC236}">
                    <a16:creationId xmlns:a16="http://schemas.microsoft.com/office/drawing/2014/main" id="{0C66EE3F-F0E8-374F-89CA-533859FD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743898" y="3561711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85">
                <a:extLst>
                  <a:ext uri="{FF2B5EF4-FFF2-40B4-BE49-F238E27FC236}">
                    <a16:creationId xmlns:a16="http://schemas.microsoft.com/office/drawing/2014/main" id="{BD8E4556-5651-4947-980A-63CB57B53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463380" y="397274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0" name="Oval 82">
            <a:extLst>
              <a:ext uri="{FF2B5EF4-FFF2-40B4-BE49-F238E27FC236}">
                <a16:creationId xmlns:a16="http://schemas.microsoft.com/office/drawing/2014/main" id="{A9AB972A-5B67-6D43-9E5C-F43F13C14427}"/>
              </a:ext>
            </a:extLst>
          </p:cNvPr>
          <p:cNvSpPr>
            <a:spLocks noChangeArrowheads="1"/>
          </p:cNvSpPr>
          <p:nvPr/>
        </p:nvSpPr>
        <p:spPr bwMode="auto">
          <a:xfrm rot="2291520">
            <a:off x="3828701" y="5414728"/>
            <a:ext cx="228600" cy="228600"/>
          </a:xfrm>
          <a:prstGeom prst="ellipse">
            <a:avLst/>
          </a:prstGeom>
          <a:solidFill>
            <a:schemeClr val="accent4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79">
            <a:extLst>
              <a:ext uri="{FF2B5EF4-FFF2-40B4-BE49-F238E27FC236}">
                <a16:creationId xmlns:a16="http://schemas.microsoft.com/office/drawing/2014/main" id="{056BAF8C-0BB5-5C4B-AE3C-08B89D71A91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38513" y="572712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2B3C90-DA16-5B48-A0EC-4621DC377405}"/>
              </a:ext>
            </a:extLst>
          </p:cNvPr>
          <p:cNvSpPr txBox="1"/>
          <p:nvPr/>
        </p:nvSpPr>
        <p:spPr>
          <a:xfrm>
            <a:off x="4103420" y="53010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D0DCE3-9FE8-A64B-A690-C248990C26E5}"/>
              </a:ext>
            </a:extLst>
          </p:cNvPr>
          <p:cNvSpPr txBox="1"/>
          <p:nvPr/>
        </p:nvSpPr>
        <p:spPr>
          <a:xfrm>
            <a:off x="4109908" y="5648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</a:p>
        </p:txBody>
      </p:sp>
      <p:sp>
        <p:nvSpPr>
          <p:cNvPr id="98" name="Line 74">
            <a:extLst>
              <a:ext uri="{FF2B5EF4-FFF2-40B4-BE49-F238E27FC236}">
                <a16:creationId xmlns:a16="http://schemas.microsoft.com/office/drawing/2014/main" id="{539835AA-D3CB-7E43-ACDB-9A979B72E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341" y="3749208"/>
            <a:ext cx="9391" cy="21746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76">
            <a:extLst>
              <a:ext uri="{FF2B5EF4-FFF2-40B4-BE49-F238E27FC236}">
                <a16:creationId xmlns:a16="http://schemas.microsoft.com/office/drawing/2014/main" id="{C9AD0608-8EB0-674F-A7ED-1436FBA2388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67606" y="5188658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77">
            <a:extLst>
              <a:ext uri="{FF2B5EF4-FFF2-40B4-BE49-F238E27FC236}">
                <a16:creationId xmlns:a16="http://schemas.microsoft.com/office/drawing/2014/main" id="{CFDB059D-402A-D64C-9ED2-D10941F7BF8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72406" y="5198957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78">
            <a:extLst>
              <a:ext uri="{FF2B5EF4-FFF2-40B4-BE49-F238E27FC236}">
                <a16:creationId xmlns:a16="http://schemas.microsoft.com/office/drawing/2014/main" id="{16EAC480-DCA8-0143-9B4A-BCCC00D4A07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24700" y="4884767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79">
            <a:extLst>
              <a:ext uri="{FF2B5EF4-FFF2-40B4-BE49-F238E27FC236}">
                <a16:creationId xmlns:a16="http://schemas.microsoft.com/office/drawing/2014/main" id="{1D99CF89-73C9-894C-9FF3-413682F9BAB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41735" y="4649664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80">
            <a:extLst>
              <a:ext uri="{FF2B5EF4-FFF2-40B4-BE49-F238E27FC236}">
                <a16:creationId xmlns:a16="http://schemas.microsoft.com/office/drawing/2014/main" id="{8667C183-354C-6640-BEE6-B7E03CB3605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77206" y="4960058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4" name="Oval 81">
            <a:extLst>
              <a:ext uri="{FF2B5EF4-FFF2-40B4-BE49-F238E27FC236}">
                <a16:creationId xmlns:a16="http://schemas.microsoft.com/office/drawing/2014/main" id="{C56D8D1F-F869-5948-8CAE-707D48A2903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88326" y="5538191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82">
            <a:extLst>
              <a:ext uri="{FF2B5EF4-FFF2-40B4-BE49-F238E27FC236}">
                <a16:creationId xmlns:a16="http://schemas.microsoft.com/office/drawing/2014/main" id="{164733C1-1B88-DC44-A150-AFD2F6261DA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925874" y="5129445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83">
            <a:extLst>
              <a:ext uri="{FF2B5EF4-FFF2-40B4-BE49-F238E27FC236}">
                <a16:creationId xmlns:a16="http://schemas.microsoft.com/office/drawing/2014/main" id="{3DBAABC2-69AC-694E-91BD-B89E4390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568" y="4173817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107" name="Line 84">
            <a:extLst>
              <a:ext uri="{FF2B5EF4-FFF2-40B4-BE49-F238E27FC236}">
                <a16:creationId xmlns:a16="http://schemas.microsoft.com/office/drawing/2014/main" id="{54537A4A-D335-1243-B9DE-74F92B321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405" y="5923885"/>
            <a:ext cx="2710681" cy="250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5">
            <a:extLst>
              <a:ext uri="{FF2B5EF4-FFF2-40B4-BE49-F238E27FC236}">
                <a16:creationId xmlns:a16="http://schemas.microsoft.com/office/drawing/2014/main" id="{717CBF3F-DD12-854A-ACCB-C450F9D8CDB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677688" y="5393747"/>
            <a:ext cx="228600" cy="228600"/>
          </a:xfrm>
          <a:prstGeom prst="ellipse">
            <a:avLst/>
          </a:prstGeom>
          <a:solidFill>
            <a:srgbClr val="954F72">
              <a:alpha val="29804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86">
            <a:extLst>
              <a:ext uri="{FF2B5EF4-FFF2-40B4-BE49-F238E27FC236}">
                <a16:creationId xmlns:a16="http://schemas.microsoft.com/office/drawing/2014/main" id="{7EA248A7-E858-194E-9010-B7E3C1775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011" y="6004852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x1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F8BC29-5DC2-4E47-90A0-3601584A9629}"/>
              </a:ext>
            </a:extLst>
          </p:cNvPr>
          <p:cNvSpPr txBox="1"/>
          <p:nvPr/>
        </p:nvSpPr>
        <p:spPr>
          <a:xfrm>
            <a:off x="5396095" y="6190711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(x1,x2,y)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7D005B7-93F1-D147-B0BC-0E077CE847D2}"/>
              </a:ext>
            </a:extLst>
          </p:cNvPr>
          <p:cNvGrpSpPr/>
          <p:nvPr/>
        </p:nvGrpSpPr>
        <p:grpSpPr>
          <a:xfrm>
            <a:off x="6282500" y="3958163"/>
            <a:ext cx="977530" cy="1170713"/>
            <a:chOff x="2753298" y="3376784"/>
            <a:chExt cx="977530" cy="1170713"/>
          </a:xfrm>
          <a:solidFill>
            <a:srgbClr val="FFC000">
              <a:alpha val="29804"/>
            </a:srgbClr>
          </a:solidFill>
        </p:grpSpPr>
        <p:sp>
          <p:nvSpPr>
            <p:cNvPr id="112" name="Oval 76">
              <a:extLst>
                <a:ext uri="{FF2B5EF4-FFF2-40B4-BE49-F238E27FC236}">
                  <a16:creationId xmlns:a16="http://schemas.microsoft.com/office/drawing/2014/main" id="{969ED669-4D26-7E48-B5D2-CBA0F6BF5D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51280">
              <a:off x="2753298" y="3767655"/>
              <a:ext cx="228600" cy="228600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C5B0993-D710-CA46-A7A6-55F19A3B1B9F}"/>
                </a:ext>
              </a:extLst>
            </p:cNvPr>
            <p:cNvGrpSpPr/>
            <p:nvPr/>
          </p:nvGrpSpPr>
          <p:grpSpPr>
            <a:xfrm rot="5640240">
              <a:off x="2704459" y="3521129"/>
              <a:ext cx="1170713" cy="882024"/>
              <a:chOff x="2910392" y="3463764"/>
              <a:chExt cx="1170713" cy="882024"/>
            </a:xfrm>
            <a:grpFill/>
          </p:grpSpPr>
          <p:sp>
            <p:nvSpPr>
              <p:cNvPr id="114" name="Oval 77">
                <a:extLst>
                  <a:ext uri="{FF2B5EF4-FFF2-40B4-BE49-F238E27FC236}">
                    <a16:creationId xmlns:a16="http://schemas.microsoft.com/office/drawing/2014/main" id="{C5C00A82-2409-B141-9313-2162652A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058098" y="377795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Oval 78">
                <a:extLst>
                  <a:ext uri="{FF2B5EF4-FFF2-40B4-BE49-F238E27FC236}">
                    <a16:creationId xmlns:a16="http://schemas.microsoft.com/office/drawing/2014/main" id="{2ABE9A37-2F49-2542-AC5A-ABFE43637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2910392" y="346376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Oval 79">
                <a:extLst>
                  <a:ext uri="{FF2B5EF4-FFF2-40B4-BE49-F238E27FC236}">
                    <a16:creationId xmlns:a16="http://schemas.microsoft.com/office/drawing/2014/main" id="{B7DE01E6-66B6-D64C-A4B9-86A26B9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852505" y="4042367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Oval 80">
                <a:extLst>
                  <a:ext uri="{FF2B5EF4-FFF2-40B4-BE49-F238E27FC236}">
                    <a16:creationId xmlns:a16="http://schemas.microsoft.com/office/drawing/2014/main" id="{CB59E357-514E-5C42-A2A2-F2984C217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362898" y="3539055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Oval 81">
                <a:extLst>
                  <a:ext uri="{FF2B5EF4-FFF2-40B4-BE49-F238E27FC236}">
                    <a16:creationId xmlns:a16="http://schemas.microsoft.com/office/drawing/2014/main" id="{FE6CE39F-691C-B74F-80FB-4524C4428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2974018" y="4117188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82">
                <a:extLst>
                  <a:ext uri="{FF2B5EF4-FFF2-40B4-BE49-F238E27FC236}">
                    <a16:creationId xmlns:a16="http://schemas.microsoft.com/office/drawing/2014/main" id="{05DCA901-C5C3-EA4F-8809-220EEF376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743898" y="3561711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85">
                <a:extLst>
                  <a:ext uri="{FF2B5EF4-FFF2-40B4-BE49-F238E27FC236}">
                    <a16:creationId xmlns:a16="http://schemas.microsoft.com/office/drawing/2014/main" id="{7061A376-148C-984E-9484-FEC481E1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51280">
                <a:off x="3463380" y="3972744"/>
                <a:ext cx="228600" cy="228600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" name="Line 75">
            <a:extLst>
              <a:ext uri="{FF2B5EF4-FFF2-40B4-BE49-F238E27FC236}">
                <a16:creationId xmlns:a16="http://schemas.microsoft.com/office/drawing/2014/main" id="{3C754C3F-A64A-7643-B6D2-A85B19A3D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196" y="3564991"/>
            <a:ext cx="1123298" cy="22445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6225342-2B0D-684C-AC71-50939C344B8A}"/>
              </a:ext>
            </a:extLst>
          </p:cNvPr>
          <p:cNvSpPr txBox="1"/>
          <p:nvPr/>
        </p:nvSpPr>
        <p:spPr>
          <a:xfrm>
            <a:off x="5474266" y="321957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f(x1,x2)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899BF0-EC54-D840-8A65-9370C394B38B}"/>
              </a:ext>
            </a:extLst>
          </p:cNvPr>
          <p:cNvSpPr txBox="1"/>
          <p:nvPr/>
        </p:nvSpPr>
        <p:spPr>
          <a:xfrm>
            <a:off x="7275773" y="43926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37802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826-4B7C-484D-A21A-AB3A1993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E0690D-0C0F-AB45-A624-160BD95C0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653284"/>
              </p:ext>
            </p:extLst>
          </p:nvPr>
        </p:nvGraphicFramePr>
        <p:xfrm>
          <a:off x="1037968" y="1769322"/>
          <a:ext cx="10107827" cy="376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78">
                  <a:extLst>
                    <a:ext uri="{9D8B030D-6E8A-4147-A177-3AD203B41FA5}">
                      <a16:colId xmlns:a16="http://schemas.microsoft.com/office/drawing/2014/main" val="3671283732"/>
                    </a:ext>
                  </a:extLst>
                </a:gridCol>
                <a:gridCol w="2717898">
                  <a:extLst>
                    <a:ext uri="{9D8B030D-6E8A-4147-A177-3AD203B41FA5}">
                      <a16:colId xmlns:a16="http://schemas.microsoft.com/office/drawing/2014/main" val="1870847327"/>
                    </a:ext>
                  </a:extLst>
                </a:gridCol>
                <a:gridCol w="3280498">
                  <a:extLst>
                    <a:ext uri="{9D8B030D-6E8A-4147-A177-3AD203B41FA5}">
                      <a16:colId xmlns:a16="http://schemas.microsoft.com/office/drawing/2014/main" val="3219644125"/>
                    </a:ext>
                  </a:extLst>
                </a:gridCol>
                <a:gridCol w="2952453">
                  <a:extLst>
                    <a:ext uri="{9D8B030D-6E8A-4147-A177-3AD203B41FA5}">
                      <a16:colId xmlns:a16="http://schemas.microsoft.com/office/drawing/2014/main" val="2070523434"/>
                    </a:ext>
                  </a:extLst>
                </a:gridCol>
              </a:tblGrid>
              <a:tr h="71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7137"/>
                  </a:ext>
                </a:extLst>
              </a:tr>
              <a:tr h="713759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a model that maps X into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 the underlying structure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 strategy by trial &amp;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95596"/>
                  </a:ext>
                </a:extLst>
              </a:tr>
              <a:tr h="713759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the right answer (Y)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feedback on the agent’s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80356"/>
                  </a:ext>
                </a:extLst>
              </a:tr>
              <a:tr h="71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Inputs are independent and identically distributed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Inputs are independent and identically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Agent’s decision changes the next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63499"/>
                  </a:ext>
                </a:extLst>
              </a:tr>
              <a:tr h="71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6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4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793F83-5598-7440-B836-9CB32CF281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>
                <a:solidFill>
                  <a:srgbClr val="306C8D"/>
                </a:solidFill>
              </a:rPr>
              <a:t>The MDP formalism</a:t>
            </a:r>
            <a:endParaRPr lang="en-US" sz="3200" b="1" dirty="0">
              <a:solidFill>
                <a:srgbClr val="306C8D"/>
              </a:solidFill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B1B15C83-366E-C144-96AA-971E876EFE4F}"/>
              </a:ext>
            </a:extLst>
          </p:cNvPr>
          <p:cNvSpPr/>
          <p:nvPr/>
        </p:nvSpPr>
        <p:spPr>
          <a:xfrm>
            <a:off x="863588" y="3950350"/>
            <a:ext cx="34203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45000"/>
              <a:buFont typeface="Wingdings" charset="2"/>
              <a:buNone/>
            </a:pPr>
            <a:r>
              <a:rPr lang="en-US" altLang="en-US" sz="2400" dirty="0"/>
              <a:t>Markov Decision Process</a:t>
            </a:r>
            <a:endParaRPr lang="ru-RU" altLang="en-US" sz="2400" dirty="0"/>
          </a:p>
          <a:p>
            <a:pPr marL="0" lvl="1">
              <a:spcAft>
                <a:spcPts val="600"/>
              </a:spcAft>
              <a:buSzPct val="45000"/>
            </a:pPr>
            <a:r>
              <a:rPr lang="en-US" altLang="en-US" sz="2400" dirty="0"/>
              <a:t>Markov assumption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E2CACD8-2E08-4E4A-99D3-109066357F5C}"/>
              </a:ext>
            </a:extLst>
          </p:cNvPr>
          <p:cNvGrpSpPr/>
          <p:nvPr/>
        </p:nvGrpSpPr>
        <p:grpSpPr>
          <a:xfrm>
            <a:off x="4127591" y="908211"/>
            <a:ext cx="1172531" cy="674584"/>
            <a:chOff x="3985734" y="1156339"/>
            <a:chExt cx="1172531" cy="67458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26FE309-BF25-FC49-B798-F373DFAC07EA}"/>
                </a:ext>
              </a:extLst>
            </p:cNvPr>
            <p:cNvSpPr/>
            <p:nvPr/>
          </p:nvSpPr>
          <p:spPr>
            <a:xfrm>
              <a:off x="3985734" y="1156339"/>
              <a:ext cx="1172531" cy="67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6230077-800B-4646-8742-FC44472FA7AC}"/>
                </a:ext>
              </a:extLst>
            </p:cNvPr>
            <p:cNvSpPr/>
            <p:nvPr/>
          </p:nvSpPr>
          <p:spPr>
            <a:xfrm>
              <a:off x="4083710" y="1268760"/>
              <a:ext cx="9733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dirty="0"/>
                <a:t>Agent</a:t>
              </a:r>
            </a:p>
          </p:txBody>
        </p:sp>
      </p:grp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BDFD0E51-8416-294B-ACF0-157D5E98261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4713857" y="1582795"/>
            <a:ext cx="0" cy="1200057"/>
          </a:xfrm>
          <a:prstGeom prst="straightConnector1">
            <a:avLst/>
          </a:prstGeom>
          <a:ln w="31750">
            <a:solidFill>
              <a:srgbClr val="306C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4">
            <a:extLst>
              <a:ext uri="{FF2B5EF4-FFF2-40B4-BE49-F238E27FC236}">
                <a16:creationId xmlns:a16="http://schemas.microsoft.com/office/drawing/2014/main" id="{7CE3A5C0-FE58-634F-B59B-8D758E59457C}"/>
              </a:ext>
            </a:extLst>
          </p:cNvPr>
          <p:cNvGrpSpPr/>
          <p:nvPr/>
        </p:nvGrpSpPr>
        <p:grpSpPr>
          <a:xfrm>
            <a:off x="3762422" y="2782852"/>
            <a:ext cx="1902869" cy="674584"/>
            <a:chOff x="3781965" y="2832682"/>
            <a:chExt cx="1902869" cy="67458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63A29E82-A4A2-C64C-BA01-622D347EAED3}"/>
                </a:ext>
              </a:extLst>
            </p:cNvPr>
            <p:cNvSpPr/>
            <p:nvPr/>
          </p:nvSpPr>
          <p:spPr>
            <a:xfrm>
              <a:off x="3781965" y="2832682"/>
              <a:ext cx="1902869" cy="67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9D4B72C-6BD6-D749-B724-6B0B74ACF547}"/>
                </a:ext>
              </a:extLst>
            </p:cNvPr>
            <p:cNvSpPr/>
            <p:nvPr/>
          </p:nvSpPr>
          <p:spPr>
            <a:xfrm>
              <a:off x="3788299" y="2936539"/>
              <a:ext cx="185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dirty="0"/>
                <a:t>Environment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C80B1-5A4C-EB41-A6EE-7880B209A1F9}"/>
                  </a:ext>
                </a:extLst>
              </p:cNvPr>
              <p:cNvSpPr txBox="1"/>
              <p:nvPr/>
            </p:nvSpPr>
            <p:spPr>
              <a:xfrm>
                <a:off x="3195057" y="1951336"/>
                <a:ext cx="1573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C80B1-5A4C-EB41-A6EE-7880B20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57" y="1951336"/>
                <a:ext cx="1573444" cy="461665"/>
              </a:xfrm>
              <a:prstGeom prst="rect">
                <a:avLst/>
              </a:prstGeom>
              <a:blipFill>
                <a:blip r:embed="rId2"/>
                <a:stretch>
                  <a:fillRect l="-731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9">
            <a:extLst>
              <a:ext uri="{FF2B5EF4-FFF2-40B4-BE49-F238E27FC236}">
                <a16:creationId xmlns:a16="http://schemas.microsoft.com/office/drawing/2014/main" id="{414AC30D-E0FC-8D45-8409-AD3D2F4B49A9}"/>
              </a:ext>
            </a:extLst>
          </p:cNvPr>
          <p:cNvSpPr/>
          <p:nvPr/>
        </p:nvSpPr>
        <p:spPr>
          <a:xfrm>
            <a:off x="1763688" y="1951336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CCEBEA-E0B3-434F-BE65-35C41E0F77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813" y="3491341"/>
            <a:ext cx="200537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82E84-2D4F-954F-9052-A0099DCC0E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0851" y="4874435"/>
            <a:ext cx="6197600" cy="368300"/>
          </a:xfrm>
          <a:prstGeom prst="rect">
            <a:avLst/>
          </a:prstGeom>
        </p:spPr>
      </p:pic>
      <p:cxnSp>
        <p:nvCxnSpPr>
          <p:cNvPr id="19" name="Скругленная соединительная линия 28">
            <a:extLst>
              <a:ext uri="{FF2B5EF4-FFF2-40B4-BE49-F238E27FC236}">
                <a16:creationId xmlns:a16="http://schemas.microsoft.com/office/drawing/2014/main" id="{F5DE5D3D-1FE8-1D4D-9E63-C1CA0679CDBF}"/>
              </a:ext>
            </a:extLst>
          </p:cNvPr>
          <p:cNvCxnSpPr/>
          <p:nvPr/>
        </p:nvCxnSpPr>
        <p:spPr>
          <a:xfrm rot="10800000">
            <a:off x="5290132" y="1228428"/>
            <a:ext cx="365169" cy="1874641"/>
          </a:xfrm>
          <a:prstGeom prst="curvedConnector3">
            <a:avLst>
              <a:gd name="adj1" fmla="val -273880"/>
            </a:avLst>
          </a:prstGeom>
          <a:ln w="31750">
            <a:solidFill>
              <a:srgbClr val="306C8D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>
            <a:extLst>
              <a:ext uri="{FF2B5EF4-FFF2-40B4-BE49-F238E27FC236}">
                <a16:creationId xmlns:a16="http://schemas.microsoft.com/office/drawing/2014/main" id="{21F02739-013A-5343-9FF4-9DF5D09ABE2E}"/>
              </a:ext>
            </a:extLst>
          </p:cNvPr>
          <p:cNvSpPr/>
          <p:nvPr/>
        </p:nvSpPr>
        <p:spPr>
          <a:xfrm>
            <a:off x="6660232" y="191041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Action</a:t>
            </a:r>
          </a:p>
        </p:txBody>
      </p:sp>
      <p:cxnSp>
        <p:nvCxnSpPr>
          <p:cNvPr id="21" name="Скругленная соединительная линия 28">
            <a:extLst>
              <a:ext uri="{FF2B5EF4-FFF2-40B4-BE49-F238E27FC236}">
                <a16:creationId xmlns:a16="http://schemas.microsoft.com/office/drawing/2014/main" id="{47522802-29EA-C24D-9A54-74312F38E570}"/>
              </a:ext>
            </a:extLst>
          </p:cNvPr>
          <p:cNvCxnSpPr/>
          <p:nvPr/>
        </p:nvCxnSpPr>
        <p:spPr>
          <a:xfrm rot="10800000" flipH="1">
            <a:off x="3762421" y="1245504"/>
            <a:ext cx="365169" cy="1874641"/>
          </a:xfrm>
          <a:prstGeom prst="curvedConnector3">
            <a:avLst>
              <a:gd name="adj1" fmla="val -273880"/>
            </a:avLst>
          </a:prstGeom>
          <a:ln w="31750">
            <a:solidFill>
              <a:srgbClr val="306C8D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F6C681-336A-5B46-BACA-E6845153D8AC}"/>
                  </a:ext>
                </a:extLst>
              </p:cNvPr>
              <p:cNvSpPr/>
              <p:nvPr/>
            </p:nvSpPr>
            <p:spPr>
              <a:xfrm>
                <a:off x="6660232" y="2228335"/>
                <a:ext cx="874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F6C681-336A-5B46-BACA-E6845153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228335"/>
                <a:ext cx="8742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00B78A-4383-7847-BEF7-3F02E8D471EE}"/>
                  </a:ext>
                </a:extLst>
              </p:cNvPr>
              <p:cNvSpPr/>
              <p:nvPr/>
            </p:nvSpPr>
            <p:spPr>
              <a:xfrm>
                <a:off x="1763688" y="2321584"/>
                <a:ext cx="825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00B78A-4383-7847-BEF7-3F02E8D47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321584"/>
                <a:ext cx="8259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33464C-9EE7-1445-A1B8-AF54B183797F}"/>
              </a:ext>
            </a:extLst>
          </p:cNvPr>
          <p:cNvCxnSpPr>
            <a:cxnSpLocks/>
          </p:cNvCxnSpPr>
          <p:nvPr/>
        </p:nvCxnSpPr>
        <p:spPr>
          <a:xfrm>
            <a:off x="2152997" y="3347448"/>
            <a:ext cx="0" cy="7148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05747-E668-6B4D-9608-BD9FAEBE3269}"/>
              </a:ext>
            </a:extLst>
          </p:cNvPr>
          <p:cNvCxnSpPr>
            <a:cxnSpLocks/>
          </p:cNvCxnSpPr>
          <p:nvPr/>
        </p:nvCxnSpPr>
        <p:spPr>
          <a:xfrm>
            <a:off x="7924800" y="3810000"/>
            <a:ext cx="0" cy="7148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E55216-890A-6F42-BFA8-C1471C4AFBCE}"/>
              </a:ext>
            </a:extLst>
          </p:cNvPr>
          <p:cNvSpPr/>
          <p:nvPr/>
        </p:nvSpPr>
        <p:spPr>
          <a:xfrm>
            <a:off x="1795549" y="1554480"/>
            <a:ext cx="6591993" cy="393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53C1DB-96BA-7A44-A5D4-2088ACD94374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5091546" y="1554480"/>
            <a:ext cx="0" cy="39319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9EA1F7-359A-2C49-BBAB-6CE7909E600A}"/>
              </a:ext>
            </a:extLst>
          </p:cNvPr>
          <p:cNvSpPr/>
          <p:nvPr/>
        </p:nvSpPr>
        <p:spPr>
          <a:xfrm>
            <a:off x="2576946" y="3697778"/>
            <a:ext cx="241069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D9866-5520-F948-9146-58E18FF2FCDE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612250" y="3520440"/>
            <a:ext cx="305517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DC4B4-7046-C348-BCEC-5BFE68094D61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2782711" y="3520440"/>
            <a:ext cx="135056" cy="36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46BB0-70B9-354A-8640-BAEA8AE15C3D}"/>
              </a:ext>
            </a:extLst>
          </p:cNvPr>
          <p:cNvSpPr txBox="1"/>
          <p:nvPr/>
        </p:nvSpPr>
        <p:spPr>
          <a:xfrm>
            <a:off x="1427115" y="10889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28C17-DBA4-6E4F-B40E-3B318EDB7A34}"/>
              </a:ext>
            </a:extLst>
          </p:cNvPr>
          <p:cNvSpPr txBox="1"/>
          <p:nvPr/>
        </p:nvSpPr>
        <p:spPr>
          <a:xfrm>
            <a:off x="8019108" y="1088968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Opponent</a:t>
            </a:r>
          </a:p>
        </p:txBody>
      </p:sp>
    </p:spTree>
    <p:extLst>
      <p:ext uri="{BB962C8B-B14F-4D97-AF65-F5344CB8AC3E}">
        <p14:creationId xmlns:p14="http://schemas.microsoft.com/office/powerpoint/2010/main" val="1107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5026A3-0F75-B74C-B92E-75109F894226}"/>
                  </a:ext>
                </a:extLst>
              </p:cNvPr>
              <p:cNvSpPr txBox="1"/>
              <p:nvPr/>
            </p:nvSpPr>
            <p:spPr>
              <a:xfrm>
                <a:off x="3371245" y="2986023"/>
                <a:ext cx="94699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𝑒𝑝𝑖𝑠𝑜𝑑𝑒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𝑒𝑝𝑖𝑠𝑜𝑑𝑒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𝑒𝑝𝑖𝑠𝑜𝑑𝑒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5026A3-0F75-B74C-B92E-75109F89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245" y="2986023"/>
                <a:ext cx="946990" cy="1107996"/>
              </a:xfrm>
              <a:prstGeom prst="rect">
                <a:avLst/>
              </a:prstGeom>
              <a:blipFill>
                <a:blip r:embed="rId2"/>
                <a:stretch>
                  <a:fillRect l="-921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460AB-FD96-E34F-B8F7-74C7EB21E31F}"/>
              </a:ext>
            </a:extLst>
          </p:cNvPr>
          <p:cNvCxnSpPr>
            <a:cxnSpLocks/>
          </p:cNvCxnSpPr>
          <p:nvPr/>
        </p:nvCxnSpPr>
        <p:spPr>
          <a:xfrm>
            <a:off x="4662417" y="3773979"/>
            <a:ext cx="185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A7576D-A73B-0742-A889-D38306D08834}"/>
              </a:ext>
            </a:extLst>
          </p:cNvPr>
          <p:cNvSpPr txBox="1"/>
          <p:nvPr/>
        </p:nvSpPr>
        <p:spPr>
          <a:xfrm>
            <a:off x="3191354" y="26166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E019D-E05F-8B47-8698-2C7A2862D1BE}"/>
                  </a:ext>
                </a:extLst>
              </p:cNvPr>
              <p:cNvSpPr txBox="1"/>
              <p:nvPr/>
            </p:nvSpPr>
            <p:spPr>
              <a:xfrm>
                <a:off x="2767452" y="1252924"/>
                <a:ext cx="2183904" cy="65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Generate N sample trajectories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E019D-E05F-8B47-8698-2C7A2862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52" y="1252924"/>
                <a:ext cx="2183904" cy="658450"/>
              </a:xfrm>
              <a:prstGeom prst="rect">
                <a:avLst/>
              </a:prstGeom>
              <a:blipFill>
                <a:blip r:embed="rId3"/>
                <a:stretch>
                  <a:fillRect l="-578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47268-E476-B64B-8FFA-7ADDA67C44F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59404" y="1911374"/>
            <a:ext cx="0" cy="6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C7ED7-2020-494A-8840-AC568209D419}"/>
              </a:ext>
            </a:extLst>
          </p:cNvPr>
          <p:cNvSpPr txBox="1"/>
          <p:nvPr/>
        </p:nvSpPr>
        <p:spPr>
          <a:xfrm>
            <a:off x="6659649" y="3143998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elite experiences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549AED-2B57-A741-AF6D-CDFBB4A5543E}"/>
                  </a:ext>
                </a:extLst>
              </p:cNvPr>
              <p:cNvSpPr/>
              <p:nvPr/>
            </p:nvSpPr>
            <p:spPr>
              <a:xfrm>
                <a:off x="7489637" y="3493854"/>
                <a:ext cx="598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549AED-2B57-A741-AF6D-CDFBB4A55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637" y="3493854"/>
                <a:ext cx="598978" cy="120032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4DF7D-F79A-3940-BBD7-40B61F6EA181}"/>
              </a:ext>
            </a:extLst>
          </p:cNvPr>
          <p:cNvCxnSpPr>
            <a:cxnSpLocks/>
          </p:cNvCxnSpPr>
          <p:nvPr/>
        </p:nvCxnSpPr>
        <p:spPr>
          <a:xfrm flipV="1">
            <a:off x="7748617" y="2350684"/>
            <a:ext cx="0" cy="79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8D6E01-6C1E-3C45-8C21-187AB0443193}"/>
                  </a:ext>
                </a:extLst>
              </p:cNvPr>
              <p:cNvSpPr txBox="1"/>
              <p:nvPr/>
            </p:nvSpPr>
            <p:spPr>
              <a:xfrm>
                <a:off x="6647342" y="1157128"/>
                <a:ext cx="2882545" cy="9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dirty="0"/>
                  <a:t> by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based on states and actions in the elite experiences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8D6E01-6C1E-3C45-8C21-187AB044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42" y="1157128"/>
                <a:ext cx="2882545" cy="935449"/>
              </a:xfrm>
              <a:prstGeom prst="rect">
                <a:avLst/>
              </a:prstGeom>
              <a:blipFill>
                <a:blip r:embed="rId5"/>
                <a:stretch>
                  <a:fillRect l="-1316" t="-1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132D31-DE11-CB4F-912B-54A18F2DE2AF}"/>
              </a:ext>
            </a:extLst>
          </p:cNvPr>
          <p:cNvCxnSpPr>
            <a:cxnSpLocks/>
          </p:cNvCxnSpPr>
          <p:nvPr/>
        </p:nvCxnSpPr>
        <p:spPr>
          <a:xfrm flipH="1">
            <a:off x="4924372" y="1546481"/>
            <a:ext cx="1389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7FDBF1-163C-C744-AFC4-86D0F7B7D13B}"/>
              </a:ext>
            </a:extLst>
          </p:cNvPr>
          <p:cNvSpPr txBox="1"/>
          <p:nvPr/>
        </p:nvSpPr>
        <p:spPr>
          <a:xfrm>
            <a:off x="1405394" y="1891027"/>
            <a:ext cx="251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stopping criteria is not met, else, stop</a:t>
            </a:r>
          </a:p>
        </p:txBody>
      </p:sp>
    </p:spTree>
    <p:extLst>
      <p:ext uri="{BB962C8B-B14F-4D97-AF65-F5344CB8AC3E}">
        <p14:creationId xmlns:p14="http://schemas.microsoft.com/office/powerpoint/2010/main" val="310535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E98-B480-3644-A85D-F427D7CB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0ADA-146C-1040-BDAF-C8050C03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DEB20-3C67-494B-ACA5-025D0137E1CD}"/>
              </a:ext>
            </a:extLst>
          </p:cNvPr>
          <p:cNvSpPr/>
          <p:nvPr/>
        </p:nvSpPr>
        <p:spPr>
          <a:xfrm>
            <a:off x="3076025" y="2295587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5D35F-58F9-2341-8593-151010D83339}"/>
              </a:ext>
            </a:extLst>
          </p:cNvPr>
          <p:cNvSpPr/>
          <p:nvPr/>
        </p:nvSpPr>
        <p:spPr>
          <a:xfrm>
            <a:off x="3076025" y="2770716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339316-1B0C-EF46-B8FE-F6FA24034D84}"/>
              </a:ext>
            </a:extLst>
          </p:cNvPr>
          <p:cNvSpPr/>
          <p:nvPr/>
        </p:nvSpPr>
        <p:spPr>
          <a:xfrm>
            <a:off x="3076024" y="3245845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5E4E43-BF66-5B4A-B138-56D543C728F2}"/>
              </a:ext>
            </a:extLst>
          </p:cNvPr>
          <p:cNvSpPr/>
          <p:nvPr/>
        </p:nvSpPr>
        <p:spPr>
          <a:xfrm>
            <a:off x="3076024" y="3720974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0D6D29-4862-D74F-90D7-0388F56E7243}"/>
                  </a:ext>
                </a:extLst>
              </p:cNvPr>
              <p:cNvSpPr/>
              <p:nvPr/>
            </p:nvSpPr>
            <p:spPr>
              <a:xfrm>
                <a:off x="3001752" y="1926257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0D6D29-4862-D74F-90D7-0388F56E7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52" y="1926257"/>
                <a:ext cx="3497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981E70-47AF-C64D-AFE2-95FCF9B542D6}"/>
                  </a:ext>
                </a:extLst>
              </p:cNvPr>
              <p:cNvSpPr/>
              <p:nvPr/>
            </p:nvSpPr>
            <p:spPr>
              <a:xfrm>
                <a:off x="2735269" y="2199680"/>
                <a:ext cx="441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981E70-47AF-C64D-AFE2-95FCF9B54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69" y="2199680"/>
                <a:ext cx="4413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1EE710-4F0E-FD45-BE69-610DB06A2430}"/>
                  </a:ext>
                </a:extLst>
              </p:cNvPr>
              <p:cNvSpPr/>
              <p:nvPr/>
            </p:nvSpPr>
            <p:spPr>
              <a:xfrm>
                <a:off x="2735269" y="2686904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1EE710-4F0E-FD45-BE69-610DB06A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69" y="2686904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F3E690-FD56-D641-A698-B0085F5515A9}"/>
                  </a:ext>
                </a:extLst>
              </p:cNvPr>
              <p:cNvSpPr/>
              <p:nvPr/>
            </p:nvSpPr>
            <p:spPr>
              <a:xfrm>
                <a:off x="2735269" y="315678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F3E690-FD56-D641-A698-B0085F551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69" y="3156783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2E1E99-2F57-D646-B50E-F759B7FB03E5}"/>
                  </a:ext>
                </a:extLst>
              </p:cNvPr>
              <p:cNvSpPr/>
              <p:nvPr/>
            </p:nvSpPr>
            <p:spPr>
              <a:xfrm>
                <a:off x="2735269" y="3636622"/>
                <a:ext cx="44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2E1E99-2F57-D646-B50E-F759B7FB0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69" y="3636622"/>
                <a:ext cx="442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0112E854-6162-944D-B5D5-0F09981614CC}"/>
              </a:ext>
            </a:extLst>
          </p:cNvPr>
          <p:cNvSpPr/>
          <p:nvPr/>
        </p:nvSpPr>
        <p:spPr>
          <a:xfrm>
            <a:off x="3969572" y="2199680"/>
            <a:ext cx="2008094" cy="180627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8E4F53-8E62-A748-8DFD-9CBE2473EBBC}"/>
              </a:ext>
            </a:extLst>
          </p:cNvPr>
          <p:cNvCxnSpPr>
            <a:stCxn id="4" idx="6"/>
          </p:cNvCxnSpPr>
          <p:nvPr/>
        </p:nvCxnSpPr>
        <p:spPr>
          <a:xfrm>
            <a:off x="3277193" y="2396171"/>
            <a:ext cx="69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49CA9F-5E0D-CF47-88AB-E9022462F37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7193" y="2871300"/>
            <a:ext cx="687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C3D6D3-EC07-B049-AAE6-BE8E1E1689A5}"/>
              </a:ext>
            </a:extLst>
          </p:cNvPr>
          <p:cNvCxnSpPr>
            <a:cxnSpLocks/>
          </p:cNvCxnSpPr>
          <p:nvPr/>
        </p:nvCxnSpPr>
        <p:spPr>
          <a:xfrm>
            <a:off x="3277193" y="3341449"/>
            <a:ext cx="687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8A6ED6-0F2F-BA49-BC00-2E3F92966FAE}"/>
              </a:ext>
            </a:extLst>
          </p:cNvPr>
          <p:cNvCxnSpPr>
            <a:cxnSpLocks/>
          </p:cNvCxnSpPr>
          <p:nvPr/>
        </p:nvCxnSpPr>
        <p:spPr>
          <a:xfrm>
            <a:off x="3277193" y="3829659"/>
            <a:ext cx="687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44DBD4-B1EE-A74D-B810-E35FF23D60CE}"/>
              </a:ext>
            </a:extLst>
          </p:cNvPr>
          <p:cNvCxnSpPr/>
          <p:nvPr/>
        </p:nvCxnSpPr>
        <p:spPr>
          <a:xfrm>
            <a:off x="5977666" y="2867121"/>
            <a:ext cx="69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C8D603-8984-C34D-86CC-D4F3CB6D69E6}"/>
              </a:ext>
            </a:extLst>
          </p:cNvPr>
          <p:cNvCxnSpPr>
            <a:cxnSpLocks/>
          </p:cNvCxnSpPr>
          <p:nvPr/>
        </p:nvCxnSpPr>
        <p:spPr>
          <a:xfrm>
            <a:off x="5977666" y="3342250"/>
            <a:ext cx="687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33C8FEC-7FEE-C443-8CF2-E95E73399376}"/>
              </a:ext>
            </a:extLst>
          </p:cNvPr>
          <p:cNvSpPr/>
          <p:nvPr/>
        </p:nvSpPr>
        <p:spPr>
          <a:xfrm>
            <a:off x="6664724" y="2766537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61302F8-E017-E74A-824A-61EF2E6F8BF1}"/>
              </a:ext>
            </a:extLst>
          </p:cNvPr>
          <p:cNvSpPr/>
          <p:nvPr/>
        </p:nvSpPr>
        <p:spPr>
          <a:xfrm>
            <a:off x="6664724" y="322783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2E1A46-CFD2-7043-AC1C-D4B81DB4251B}"/>
              </a:ext>
            </a:extLst>
          </p:cNvPr>
          <p:cNvCxnSpPr>
            <a:cxnSpLocks/>
          </p:cNvCxnSpPr>
          <p:nvPr/>
        </p:nvCxnSpPr>
        <p:spPr>
          <a:xfrm flipV="1">
            <a:off x="3711388" y="1154640"/>
            <a:ext cx="1075160" cy="10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875365-D3E5-F04D-B007-9B8F04DA8CB4}"/>
              </a:ext>
            </a:extLst>
          </p:cNvPr>
          <p:cNvCxnSpPr>
            <a:cxnSpLocks/>
            <a:stCxn id="62" idx="0"/>
            <a:endCxn id="84" idx="2"/>
          </p:cNvCxnSpPr>
          <p:nvPr/>
        </p:nvCxnSpPr>
        <p:spPr>
          <a:xfrm flipV="1">
            <a:off x="4973619" y="1154640"/>
            <a:ext cx="0" cy="104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84A580C-F068-FD4E-8DBA-2F13B9957AE3}"/>
              </a:ext>
            </a:extLst>
          </p:cNvPr>
          <p:cNvCxnSpPr>
            <a:cxnSpLocks/>
          </p:cNvCxnSpPr>
          <p:nvPr/>
        </p:nvCxnSpPr>
        <p:spPr>
          <a:xfrm flipH="1" flipV="1">
            <a:off x="5160689" y="1154641"/>
            <a:ext cx="1160505" cy="11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601A73D-D30B-9D4F-8F3D-4990AF4EA908}"/>
                  </a:ext>
                </a:extLst>
              </p:cNvPr>
              <p:cNvSpPr txBox="1"/>
              <p:nvPr/>
            </p:nvSpPr>
            <p:spPr>
              <a:xfrm>
                <a:off x="4786548" y="78530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601A73D-D30B-9D4F-8F3D-4990AF4EA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8" y="785308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63C118-E216-E243-8C2F-35C12948B877}"/>
                  </a:ext>
                </a:extLst>
              </p:cNvPr>
              <p:cNvSpPr/>
              <p:nvPr/>
            </p:nvSpPr>
            <p:spPr>
              <a:xfrm>
                <a:off x="6520479" y="2074918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63C118-E216-E243-8C2F-35C12948B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479" y="2074918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0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189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Julaiti, Juxihong</dc:creator>
  <cp:lastModifiedBy>Julaiti, Juxihong</cp:lastModifiedBy>
  <cp:revision>12</cp:revision>
  <dcterms:created xsi:type="dcterms:W3CDTF">2019-09-14T22:46:12Z</dcterms:created>
  <dcterms:modified xsi:type="dcterms:W3CDTF">2019-09-19T20:24:34Z</dcterms:modified>
</cp:coreProperties>
</file>