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/>
    <p:restoredTop sz="94737"/>
  </p:normalViewPr>
  <p:slideViewPr>
    <p:cSldViewPr snapToGrid="0" snapToObjects="1">
      <p:cViewPr varScale="1">
        <p:scale>
          <a:sx n="105" d="100"/>
          <a:sy n="105" d="100"/>
        </p:scale>
        <p:origin x="5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1533-E4A9-3444-A9A4-FBAB164C1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D0C20-7ED0-434B-87FB-A5BC1E7C3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20E69-C542-8345-9B08-4BBD960C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4308-8730-D743-AAC5-02BACEA3886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98530-30A3-DF47-815A-F70843B35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7B895-E4E2-7C4A-921F-84FA93B0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3159-4E08-AA4E-94A1-175F7DEBD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2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24B68-2468-7E44-A115-EC10ED497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4BA21-7B47-B244-9CF6-B8B7AB2E8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04F76-F3F2-2242-B852-6558D91B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4308-8730-D743-AAC5-02BACEA3886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9D0E-FB96-C542-B7E5-A6AD53393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D0939-1FEA-F341-96F1-298785712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3159-4E08-AA4E-94A1-175F7DEBD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6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4FDE84-DF08-5D4A-961E-0BF294183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008-7C47-AA47-9151-C8E6CED7F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EE57A-5FCA-1B4F-B6FF-ED308349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4308-8730-D743-AAC5-02BACEA3886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DBAA6-1AD0-A84E-B3DA-D13DF80C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DBA2A-2E8E-4B4E-A9A3-745E0072D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3159-4E08-AA4E-94A1-175F7DEBD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0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29710-7BF2-EC4D-864E-C0BCAB8D2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ADA9F-3B6B-FB48-B441-D2D3E3679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AD580-A2CA-B045-8DA8-89A5C0112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4308-8730-D743-AAC5-02BACEA3886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FFAA7-F2A8-5A44-BD53-92371B62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0BCEC-1C71-CF42-8F24-EFE20DDE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3159-4E08-AA4E-94A1-175F7DEBD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7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C2F38-12BA-574A-936A-BC696107D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B443D-A9FC-3746-B29B-AA55AECEF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33AB8-F0DF-0E45-A6A7-BF5F09C7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4308-8730-D743-AAC5-02BACEA3886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C55E2-B4CA-3B4B-BD4E-131E1B7A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DE96A-CC76-E646-8ED9-2DBB404C6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3159-4E08-AA4E-94A1-175F7DEBD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4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3B4B2-24F9-844B-9314-574B5DD3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F5A98-E71F-1148-8DA6-BBDE84C9C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C03F7-50C4-5A43-A9F1-7C4FCD1D8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52DB4-CE8A-3040-9877-3BE2CEE5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4308-8730-D743-AAC5-02BACEA3886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90288-607A-4045-B1C7-F5042661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BAAFD-3C71-4348-81EC-158CE243F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3159-4E08-AA4E-94A1-175F7DEBD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9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D0460-B338-E645-BB9D-DC783DF6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EF7A4-1016-B84B-8415-F5FCD849D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26C8B-EBF0-5441-948C-5FE9DDF6B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8046DD-25EB-BB47-BAC2-C4AC567D4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E8768C-8C75-3148-AACE-A671FD7FE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282F0-427E-D946-92A3-77AD9602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4308-8730-D743-AAC5-02BACEA3886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5D9DD8-0842-EF44-B24B-C066DCD5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7F90A-7782-F143-981A-6888390E1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3159-4E08-AA4E-94A1-175F7DEBD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C5036-6A5B-7040-BEF0-A7861D27C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E1C4EC-C79C-EE44-B06D-AE5B3364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4308-8730-D743-AAC5-02BACEA3886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DD7F2-3AFB-224C-8E3E-E39420B2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1D7C3-F121-FA43-951D-A942F7107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3159-4E08-AA4E-94A1-175F7DEBD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6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F336CF-C520-A34D-9EEB-2C30FB9D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4308-8730-D743-AAC5-02BACEA3886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89D887-8730-1444-826D-C8D8DA42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DBAAD-0595-854D-82A0-2735F39B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3159-4E08-AA4E-94A1-175F7DEBD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3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FAB0-843D-BE41-9F66-62C33E48F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0750D-7F6A-FF4D-892A-26F5BA7A7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61447-A290-9749-854A-21A11758D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1F3D4-998C-5647-9E3A-FE6FF3C47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4308-8730-D743-AAC5-02BACEA3886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45CB8-7F4B-8A45-BA01-39A5918C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02556-5BDD-BC4A-B53F-0BB9A6FF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3159-4E08-AA4E-94A1-175F7DEBD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7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54C4-9E85-6541-83BE-8E3F8988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DEF681-9556-294D-B32C-3C1C354ED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6E7E3-4DDE-D84D-8EBA-997B2C2C3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5D960-60A0-4646-987B-1CF80088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4308-8730-D743-AAC5-02BACEA3886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AB30E-5BB7-0E4D-942D-F093B0EB5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B684E-05ED-5E42-8B0F-4F080B42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3159-4E08-AA4E-94A1-175F7DEBD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66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F4CD53-4AEB-F143-98AD-B3E503EA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11F37-AF2E-6147-B8A2-6BA7569C5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78969-E052-C348-9C6A-5B80225E8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74308-8730-D743-AAC5-02BACEA3886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80AFF-4867-5F4D-A724-D4C3BC608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317AD-649C-A94E-B662-03DE0D670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C3159-4E08-AA4E-94A1-175F7DEBD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0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D8DA-E043-7448-A614-A8056A9C76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Rule-based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93A6E-6153-1943-9D9D-1CBB97D9FB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IE562 Computational Foundations of Smart Systems </a:t>
            </a:r>
          </a:p>
          <a:p>
            <a:pPr algn="r"/>
            <a:r>
              <a:rPr lang="en-US"/>
              <a:t>Juxihong Julaiti</a:t>
            </a:r>
            <a:endParaRPr lang="en-US" dirty="0"/>
          </a:p>
          <a:p>
            <a:pPr algn="r"/>
            <a:r>
              <a:rPr lang="en-US" dirty="0"/>
              <a:t>Sep, 2018</a:t>
            </a:r>
          </a:p>
        </p:txBody>
      </p:sp>
    </p:spTree>
    <p:extLst>
      <p:ext uri="{BB962C8B-B14F-4D97-AF65-F5344CB8AC3E}">
        <p14:creationId xmlns:p14="http://schemas.microsoft.com/office/powerpoint/2010/main" val="227647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07416-8B9B-644C-871B-5190C03B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6B86-9800-9D40-A223-860398014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Rule-based Systems</a:t>
            </a:r>
          </a:p>
          <a:p>
            <a:r>
              <a:rPr lang="en-US" dirty="0"/>
              <a:t>Forward and Backward Chaining</a:t>
            </a:r>
          </a:p>
          <a:p>
            <a:r>
              <a:rPr lang="en-US" dirty="0"/>
              <a:t>Packer</a:t>
            </a:r>
          </a:p>
          <a:p>
            <a:r>
              <a:rPr lang="en-US" dirty="0"/>
              <a:t>Identifier</a:t>
            </a:r>
          </a:p>
          <a:p>
            <a:r>
              <a:rPr lang="en-US" dirty="0" err="1"/>
              <a:t>PyKown</a:t>
            </a:r>
            <a:endParaRPr lang="en-US" dirty="0"/>
          </a:p>
          <a:p>
            <a:r>
              <a:rPr lang="en-US" dirty="0"/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172217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1303-2CEE-A34E-ACCD-E67D5EAA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Rule-based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D1263A-89E4-3443-9E49-5825B052ED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Major components:</a:t>
                </a:r>
              </a:p>
              <a:p>
                <a:pPr lvl="1"/>
                <a:r>
                  <a:rPr lang="en-US" dirty="0"/>
                  <a:t>Rule base    (Brain)</a:t>
                </a:r>
              </a:p>
              <a:p>
                <a:pPr lvl="1"/>
                <a:r>
                  <a:rPr lang="en-US" dirty="0"/>
                  <a:t>Database of facts  (State or observations)</a:t>
                </a:r>
              </a:p>
              <a:p>
                <a:pPr lvl="1"/>
                <a:r>
                  <a:rPr lang="en-US" dirty="0"/>
                  <a:t>Inference engine   (a function that maps state to conclusion(s) using “brain”)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D1263A-89E4-3443-9E49-5825B052ED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 b="-49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43B513D-8DE3-C841-BE2A-E616F6CD699C}"/>
              </a:ext>
            </a:extLst>
          </p:cNvPr>
          <p:cNvSpPr txBox="1"/>
          <p:nvPr/>
        </p:nvSpPr>
        <p:spPr>
          <a:xfrm>
            <a:off x="6261100" y="5376118"/>
            <a:ext cx="172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x&gt;=0</a:t>
            </a:r>
          </a:p>
          <a:p>
            <a:r>
              <a:rPr lang="en-US" dirty="0"/>
              <a:t>x&lt;0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86A70E-7A8D-7F43-950B-4F711AB6E943}"/>
              </a:ext>
            </a:extLst>
          </p:cNvPr>
          <p:cNvSpPr txBox="1"/>
          <p:nvPr/>
        </p:nvSpPr>
        <p:spPr>
          <a:xfrm>
            <a:off x="1885950" y="5011537"/>
            <a:ext cx="352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 to a mathematical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22C5AD-6364-C147-8BE9-38AA9BE8ECBF}"/>
                  </a:ext>
                </a:extLst>
              </p:cNvPr>
              <p:cNvSpPr txBox="1"/>
              <p:nvPr/>
            </p:nvSpPr>
            <p:spPr>
              <a:xfrm>
                <a:off x="3282950" y="5501917"/>
                <a:ext cx="17509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→[0,1]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22C5AD-6364-C147-8BE9-38AA9BE8E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950" y="5501917"/>
                <a:ext cx="175092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3EBFA0D-8DBC-F34B-8AD0-B47D37E1C4C2}"/>
              </a:ext>
            </a:extLst>
          </p:cNvPr>
          <p:cNvSpPr txBox="1"/>
          <p:nvPr/>
        </p:nvSpPr>
        <p:spPr>
          <a:xfrm>
            <a:off x="2291103" y="3953833"/>
            <a:ext cx="7939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RBS: facts-&gt;conclusions via. a match-resolve-act cycle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B06B31-8BE4-AC43-B438-708F0185B2C8}"/>
              </a:ext>
            </a:extLst>
          </p:cNvPr>
          <p:cNvSpPr txBox="1"/>
          <p:nvPr/>
        </p:nvSpPr>
        <p:spPr>
          <a:xfrm>
            <a:off x="7124700" y="5011537"/>
            <a:ext cx="4940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 mathematical proofs:</a:t>
            </a:r>
          </a:p>
          <a:p>
            <a:pPr marL="285750" indent="-285750">
              <a:buFontTx/>
              <a:buChar char="-"/>
            </a:pPr>
            <a:r>
              <a:rPr lang="en-US" dirty="0"/>
              <a:t>Given conditions, expand the conditions, until goal is reached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0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57ACA-4DCC-1845-9431-84BDDFB1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and Backward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70606-B24E-994F-8C88-114A7FAF0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FC</a:t>
            </a:r>
          </a:p>
          <a:p>
            <a:pPr lvl="1"/>
            <a:r>
              <a:rPr lang="en-US" dirty="0"/>
              <a:t>Start from facts (LHS)</a:t>
            </a:r>
          </a:p>
          <a:p>
            <a:pPr lvl="1"/>
            <a:r>
              <a:rPr lang="en-US" dirty="0"/>
              <a:t>Check rules (RHS)</a:t>
            </a:r>
          </a:p>
          <a:p>
            <a:pPr marL="914400" lvl="2" indent="0">
              <a:buNone/>
            </a:pPr>
            <a:r>
              <a:rPr lang="en-US" dirty="0"/>
              <a:t>If LHS matches RHS (triggered): execute the action (fired), update the LHS</a:t>
            </a:r>
          </a:p>
          <a:p>
            <a:pPr marL="914400" lvl="2" indent="0">
              <a:buNone/>
            </a:pPr>
            <a:r>
              <a:rPr lang="en-US" dirty="0"/>
              <a:t>If the goal is reached: stop</a:t>
            </a:r>
          </a:p>
          <a:p>
            <a:pPr marL="914400" lvl="2" indent="0">
              <a:buNone/>
            </a:pPr>
            <a:r>
              <a:rPr lang="en-US" dirty="0"/>
              <a:t>else if: LHS is not updated, stop</a:t>
            </a:r>
          </a:p>
          <a:p>
            <a:pPr marL="914400" lvl="2" indent="0">
              <a:buNone/>
            </a:pPr>
            <a:r>
              <a:rPr lang="en-US" dirty="0"/>
              <a:t>else: check rules</a:t>
            </a:r>
          </a:p>
          <a:p>
            <a:pPr marL="914400" lvl="2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BC:</a:t>
            </a:r>
          </a:p>
          <a:p>
            <a:pPr lvl="1"/>
            <a:r>
              <a:rPr lang="en-US" dirty="0"/>
              <a:t>Start from hypothesis</a:t>
            </a:r>
          </a:p>
          <a:p>
            <a:pPr lvl="1"/>
            <a:r>
              <a:rPr lang="en-US" dirty="0"/>
              <a:t>Check facts:</a:t>
            </a:r>
          </a:p>
          <a:p>
            <a:pPr lvl="2"/>
            <a:r>
              <a:rPr lang="en-US" dirty="0"/>
              <a:t>If facts support the hypothesis: stop</a:t>
            </a:r>
          </a:p>
          <a:p>
            <a:pPr lvl="2"/>
            <a:r>
              <a:rPr lang="en-US" dirty="0"/>
              <a:t>If need to check another hypothesis: check facts against it</a:t>
            </a:r>
          </a:p>
          <a:p>
            <a:pPr lvl="2"/>
            <a:r>
              <a:rPr lang="en-US" dirty="0"/>
              <a:t>Else: stop</a:t>
            </a:r>
          </a:p>
        </p:txBody>
      </p:sp>
    </p:spTree>
    <p:extLst>
      <p:ext uri="{BB962C8B-B14F-4D97-AF65-F5344CB8AC3E}">
        <p14:creationId xmlns:p14="http://schemas.microsoft.com/office/powerpoint/2010/main" val="418184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408B-006B-B340-A48C-C2A1CBDD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E9EAF-0FA5-6643-ABEA-EB50D3239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Observations/facts/state:</a:t>
            </a:r>
          </a:p>
          <a:p>
            <a:pPr lvl="1"/>
            <a:r>
              <a:rPr lang="en-US" dirty="0"/>
              <a:t>Suitcase content</a:t>
            </a:r>
          </a:p>
          <a:p>
            <a:pPr lvl="1"/>
            <a:r>
              <a:rPr lang="en-US" dirty="0"/>
              <a:t>Suitcase space size</a:t>
            </a:r>
          </a:p>
          <a:p>
            <a:pPr lvl="1"/>
            <a:r>
              <a:rPr lang="en-US" dirty="0"/>
              <a:t>Mound</a:t>
            </a:r>
          </a:p>
          <a:p>
            <a:pPr lvl="1"/>
            <a:r>
              <a:rPr lang="en-US" dirty="0"/>
              <a:t>Essentials</a:t>
            </a:r>
          </a:p>
          <a:p>
            <a:pPr lvl="1"/>
            <a:r>
              <a:rPr lang="en-US" dirty="0"/>
              <a:t>Articles</a:t>
            </a:r>
          </a:p>
          <a:p>
            <a:pPr lvl="1"/>
            <a:r>
              <a:rPr lang="en-US" dirty="0"/>
              <a:t>Article size</a:t>
            </a:r>
          </a:p>
          <a:p>
            <a:pPr lvl="1"/>
            <a:r>
              <a:rPr lang="en-US" dirty="0"/>
              <a:t>Mate</a:t>
            </a:r>
          </a:p>
          <a:p>
            <a:pPr lvl="1"/>
            <a:r>
              <a:rPr lang="en-US" dirty="0"/>
              <a:t>Step (checking or putting)</a:t>
            </a:r>
          </a:p>
          <a:p>
            <a:r>
              <a:rPr lang="en-US" dirty="0"/>
              <a:t>Rule base:</a:t>
            </a:r>
          </a:p>
          <a:p>
            <a:pPr lvl="1"/>
            <a:r>
              <a:rPr lang="en-US" dirty="0"/>
              <a:t>6 rules, see the lecture note</a:t>
            </a:r>
          </a:p>
          <a:p>
            <a:r>
              <a:rPr lang="en-US" dirty="0"/>
              <a:t>Inference engine:</a:t>
            </a:r>
          </a:p>
          <a:p>
            <a:pPr lvl="1"/>
            <a:r>
              <a:rPr lang="en-US" dirty="0"/>
              <a:t>match-resolve-act cycle</a:t>
            </a:r>
          </a:p>
        </p:txBody>
      </p:sp>
    </p:spTree>
    <p:extLst>
      <p:ext uri="{BB962C8B-B14F-4D97-AF65-F5344CB8AC3E}">
        <p14:creationId xmlns:p14="http://schemas.microsoft.com/office/powerpoint/2010/main" val="3183397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2B900-1455-F64F-94DD-8861FD326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3D104-520A-7C4A-AC7F-5A1367C89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Observations/facts/state:</a:t>
            </a:r>
          </a:p>
          <a:p>
            <a:pPr lvl="1"/>
            <a:r>
              <a:rPr lang="en-US" dirty="0"/>
              <a:t>If each of the hypothesis/evidence is true or unknown</a:t>
            </a:r>
          </a:p>
          <a:p>
            <a:pPr lvl="2"/>
            <a:r>
              <a:rPr lang="en-US" dirty="0"/>
              <a:t>Final hypothesis</a:t>
            </a:r>
          </a:p>
          <a:p>
            <a:pPr lvl="2"/>
            <a:r>
              <a:rPr lang="en-US" dirty="0"/>
              <a:t>Intermediate hypothesis</a:t>
            </a:r>
          </a:p>
          <a:p>
            <a:pPr lvl="2"/>
            <a:r>
              <a:rPr lang="en-US" dirty="0"/>
              <a:t>Evidences</a:t>
            </a:r>
          </a:p>
          <a:p>
            <a:r>
              <a:rPr lang="en-US" dirty="0"/>
              <a:t>Rule base:</a:t>
            </a:r>
          </a:p>
          <a:p>
            <a:pPr lvl="1"/>
            <a:r>
              <a:rPr lang="en-US" dirty="0"/>
              <a:t>10 rules, see the lecture note</a:t>
            </a:r>
          </a:p>
          <a:p>
            <a:r>
              <a:rPr lang="en-US" dirty="0"/>
              <a:t>Inference engine:</a:t>
            </a:r>
          </a:p>
          <a:p>
            <a:pPr lvl="1"/>
            <a:r>
              <a:rPr lang="en-US" dirty="0"/>
              <a:t>match-resolve-act cycle</a:t>
            </a:r>
          </a:p>
        </p:txBody>
      </p:sp>
    </p:spTree>
    <p:extLst>
      <p:ext uri="{BB962C8B-B14F-4D97-AF65-F5344CB8AC3E}">
        <p14:creationId xmlns:p14="http://schemas.microsoft.com/office/powerpoint/2010/main" val="2691760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92D4-5D76-0D48-8001-8BDA6DC7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PyKown</a:t>
            </a:r>
            <a:r>
              <a:rPr lang="en-US" dirty="0"/>
              <a:t> and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92B3B-F091-4F44-A058-3909DE2EE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PyKnown</a:t>
            </a:r>
            <a:r>
              <a:rPr lang="en-US" dirty="0"/>
              <a:t>: Check notebook and documentation</a:t>
            </a:r>
          </a:p>
          <a:p>
            <a:r>
              <a:rPr lang="en-US" dirty="0"/>
              <a:t>Homework: Will be sent out tonight</a:t>
            </a:r>
          </a:p>
        </p:txBody>
      </p:sp>
    </p:spTree>
    <p:extLst>
      <p:ext uri="{BB962C8B-B14F-4D97-AF65-F5344CB8AC3E}">
        <p14:creationId xmlns:p14="http://schemas.microsoft.com/office/powerpoint/2010/main" val="360306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252</Words>
  <Application>Microsoft Macintosh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Rule-based Systems</vt:lpstr>
      <vt:lpstr>Outline</vt:lpstr>
      <vt:lpstr>Rule-based Systems</vt:lpstr>
      <vt:lpstr>Forward and Backward Chaining</vt:lpstr>
      <vt:lpstr>Packer</vt:lpstr>
      <vt:lpstr>Identifier</vt:lpstr>
      <vt:lpstr>PyKown and Homework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Rule-based Systems</dc:title>
  <dc:creator>Juxihong Julaiti</dc:creator>
  <cp:lastModifiedBy>Juxihong Julaiti</cp:lastModifiedBy>
  <cp:revision>20</cp:revision>
  <dcterms:created xsi:type="dcterms:W3CDTF">2018-10-04T22:18:54Z</dcterms:created>
  <dcterms:modified xsi:type="dcterms:W3CDTF">2018-12-13T15:10:24Z</dcterms:modified>
</cp:coreProperties>
</file>