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92dbbf345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92dbbf345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92dbbf345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92dbbf345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93065a64a_4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93065a64a_4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93065a64a_4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93065a64a_4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93065a64a_4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93065a64a_4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93065a64a_4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93065a64a_4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93065a64a_6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93065a64a_6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93065a64a_6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93065a64a_6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92dbbf345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92dbbf345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Assignment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By Soumyajit Das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297000" y="92500"/>
            <a:ext cx="874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recommend the best performing agent on basis of bias 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297000" y="926500"/>
            <a:ext cx="8744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To check conditions like tenure in the company and certain conditions like country of employment  to recommend the best performance agent 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Taking the maximum time served in company and country of India into account for this bias , Corliss Cosme is the best performing sales agent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80675"/>
            <a:ext cx="8839200" cy="570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73400" y="327725"/>
            <a:ext cx="8582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Analysis of region-wise performance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0" y="1161725"/>
            <a:ext cx="91146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regions and managers can help the company to make changes accordingly in regions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West performed the best in revenue earned, with east being the worst.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Central region’s performance was majorly contributed by Darcel Schlecht,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Under manager melvin marxen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Melvin marxen performed the best manager wise with Rocco neubert being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Second best, Dustin Brinkman and Cara Losch bring down the total in the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respective region.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750" y="1554009"/>
            <a:ext cx="2508850" cy="23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555600"/>
            <a:ext cx="8649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of results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0" y="0"/>
            <a:ext cx="89610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noticed here , relatively poor performances of Dustin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Cara brought down the percentages in each region.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west , Celia and Summer have relatively better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performance.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100" y="1361675"/>
            <a:ext cx="5010899" cy="22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555600"/>
            <a:ext cx="8760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Region-wise product sales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389600"/>
            <a:ext cx="8760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Central office: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to be noted that Dustin couldnt sell any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GTXPro and a lot of the cheaper MG Special,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176" y="1382104"/>
            <a:ext cx="5354426" cy="23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555600"/>
            <a:ext cx="8691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Region-wise Product sales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389600"/>
            <a:ext cx="8691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East: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Cara Losch also sold the most of MG Special,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sold less of every product than rocco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524" y="1473079"/>
            <a:ext cx="5005477" cy="21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555600"/>
            <a:ext cx="8649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Region-wise performance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389600"/>
            <a:ext cx="8649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West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Celia rouche was the only manager to show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any sales of GTK 500,  getting $400k  only by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sales.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125" y="1633050"/>
            <a:ext cx="5239725" cy="23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555600"/>
            <a:ext cx="838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Tech Stack used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389600"/>
            <a:ext cx="8384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Python Pandas : - For data analysis and querying the table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Matplotlib :- For visualisation of the data and having the bar and pie charts.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Google Colab :- To execute the program without using local machine.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389600"/>
            <a:ext cx="8167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/>
              <a:t>THANK YOU 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title"/>
          </p:nvPr>
        </p:nvSpPr>
        <p:spPr>
          <a:xfrm>
            <a:off x="1973400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  Problem Statement</a:t>
            </a:r>
            <a:endParaRPr sz="2400"/>
          </a:p>
        </p:txBody>
      </p:sp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1139700" y="1480150"/>
            <a:ext cx="68646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Given the dataset for a CRM company having the data of products , sales made and data of companies who placed orders,  Analyze and find insights for improving business and finding best performing agents.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" name="Google Shape;68;p15"/>
          <p:cNvSpPr txBox="1"/>
          <p:nvPr>
            <p:ph idx="4294967295" type="body"/>
          </p:nvPr>
        </p:nvSpPr>
        <p:spPr>
          <a:xfrm>
            <a:off x="2589200" y="990800"/>
            <a:ext cx="3936300" cy="38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Break down the problem into subproblems.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Improve product sales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Check which products sold more and earned more revenue with a scope of future sales and which company bought the most orders overall.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Find Best performing agents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-Analyse data like products sold per agent , revenue earned , companies attracted,etc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Check Regionwise performance 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-Check regionwise contribution to revenue and products sold in them to analyze performance and 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897450" y="274400"/>
            <a:ext cx="3432900" cy="71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SOLUTION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0350" y="968200"/>
            <a:ext cx="9002100" cy="3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chemeClr val="dk2"/>
                </a:solidFill>
              </a:rPr>
              <a:t>To boost sales , first find the products which have highest number of sales and find reasons behind it.</a:t>
            </a:r>
            <a:endParaRPr b="0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chemeClr val="dk2"/>
                </a:solidFill>
              </a:rPr>
              <a:t>On analysis, it was found GTX Basic and MG Special sold the most in quantity</a:t>
            </a:r>
            <a:endParaRPr b="0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chemeClr val="dk2"/>
                </a:solidFill>
              </a:rPr>
              <a:t>Possible reasons could be low prices ($550 and $50 respectively) </a:t>
            </a:r>
            <a:endParaRPr b="0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chemeClr val="dk2"/>
                </a:solidFill>
              </a:rPr>
              <a:t>with</a:t>
            </a:r>
            <a:r>
              <a:rPr b="0" lang="en" sz="1500">
                <a:solidFill>
                  <a:schemeClr val="dk2"/>
                </a:solidFill>
              </a:rPr>
              <a:t> good performance in the retail sector.</a:t>
            </a:r>
            <a:endParaRPr b="0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chemeClr val="dk2"/>
                </a:solidFill>
              </a:rPr>
              <a:t>In revenue, GTXPro and GTX Plus Pro earned the most revenue </a:t>
            </a:r>
            <a:endParaRPr b="0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chemeClr val="dk2"/>
                </a:solidFill>
              </a:rPr>
              <a:t>a</a:t>
            </a:r>
            <a:r>
              <a:rPr b="0" lang="en" sz="1500">
                <a:solidFill>
                  <a:schemeClr val="dk2"/>
                </a:solidFill>
              </a:rPr>
              <a:t>t $4821 and $5482 respectively ,</a:t>
            </a:r>
            <a:endParaRPr b="0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chemeClr val="dk2"/>
                </a:solidFill>
              </a:rPr>
              <a:t>Possible reasons could be the extremely good performance at such </a:t>
            </a:r>
            <a:endParaRPr b="0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chemeClr val="dk2"/>
                </a:solidFill>
              </a:rPr>
              <a:t>Prices, whilst not being overpriced like $26,000 like G</a:t>
            </a:r>
            <a:endParaRPr b="0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chemeClr val="dk2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739650" y="269100"/>
            <a:ext cx="7664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Finding the top 2 products that sold the most and earned the most revenue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477" y="1777800"/>
            <a:ext cx="2049825" cy="106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1475" y="3207100"/>
            <a:ext cx="2049825" cy="9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83099" y="7883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>
                <a:solidFill>
                  <a:schemeClr val="dk2"/>
                </a:solidFill>
                <a:highlight>
                  <a:schemeClr val="lt1"/>
                </a:highlight>
              </a:rPr>
              <a:t>On analysis, it was found Kan-code placed the most orders</a:t>
            </a:r>
            <a:endParaRPr b="0" sz="23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2300">
                <a:solidFill>
                  <a:schemeClr val="dk2"/>
                </a:solidFill>
                <a:highlight>
                  <a:schemeClr val="lt1"/>
                </a:highlight>
              </a:rPr>
              <a:t>(115 orders)</a:t>
            </a:r>
            <a:endParaRPr b="0" sz="23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235325" y="73950"/>
            <a:ext cx="86700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  To find the companies that placed the most orders</a:t>
            </a:r>
            <a:endParaRPr sz="2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600" y="1250600"/>
            <a:ext cx="3480450" cy="329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580" y="2064713"/>
            <a:ext cx="2741475" cy="11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0" y="241625"/>
            <a:ext cx="9144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Product with most scope of selling in future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0" y="1075625"/>
            <a:ext cx="9144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 Checking the metrics on quantity and revenue  and doing a sector-wise analysis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Retail sector dominated in almost every product, hence no scope of a product selling in particular sector.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GTK 500 had most sales and scope in entertainment sector.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Quantity suggests GTX Basic and Mg Special with high scope, however their sales are not much with $499,000 and $43,000 respectively,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Meanwhile , GTX Pro sold the third </a:t>
            </a:r>
            <a:r>
              <a:rPr b="1" lang="en" sz="1400"/>
              <a:t>most with 729 units and grossing  $ 3.5 million 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Overall , considering both factors, GTX Pro has highest scope of sale with GTX Plus Pro being second highest.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265500" y="1697950"/>
            <a:ext cx="4196100" cy="15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To find best performing sales agents </a:t>
            </a:r>
            <a:r>
              <a:rPr lang="en" sz="2400"/>
              <a:t>,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Three criteria were used to judge </a:t>
            </a:r>
            <a:r>
              <a:rPr lang="en" sz="2400"/>
              <a:t>the agents for best performance: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/>
              <a:t>Revenue earned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/>
              <a:t>Number of unique companies attracted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/>
              <a:t>Number of products sold.</a:t>
            </a:r>
            <a:endParaRPr sz="24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857" y="2"/>
            <a:ext cx="654214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         Results</a:t>
            </a:r>
            <a:endParaRPr sz="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20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1.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most sales were 349 products sold .</a:t>
            </a:r>
            <a:endParaRPr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2. Most revenue made by a single sales agent was 1.15 million USD. </a:t>
            </a:r>
            <a:endParaRPr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(contributing to nearly 11 % of total company sales)</a:t>
            </a:r>
            <a:endParaRPr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3. 55 unique companies was the highest number of companies attracted.</a:t>
            </a:r>
            <a:endParaRPr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514525" y="286675"/>
            <a:ext cx="84678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						Best performing sales agent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0" y="830575"/>
            <a:ext cx="9085200" cy="43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On all three metrics, Darcel Schlecht had the best performance 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25" y="1571200"/>
            <a:ext cx="8923475" cy="10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