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3" r:id="rId1"/>
  </p:sldMasterIdLst>
  <p:notesMasterIdLst>
    <p:notesMasterId r:id="rId12"/>
  </p:notesMasterIdLst>
  <p:sldIdLst>
    <p:sldId id="256" r:id="rId2"/>
    <p:sldId id="260" r:id="rId3"/>
    <p:sldId id="258" r:id="rId4"/>
    <p:sldId id="272" r:id="rId5"/>
    <p:sldId id="262" r:id="rId6"/>
    <p:sldId id="270" r:id="rId7"/>
    <p:sldId id="259" r:id="rId8"/>
    <p:sldId id="263" r:id="rId9"/>
    <p:sldId id="279" r:id="rId10"/>
    <p:sldId id="290" r:id="rId11"/>
  </p:sldIdLst>
  <p:sldSz cx="9144000" cy="5143500" type="screen16x9"/>
  <p:notesSz cx="6858000" cy="9144000"/>
  <p:embeddedFontLst>
    <p:embeddedFont>
      <p:font typeface="Alumni Sans Pinstripe" charset="0"/>
      <p:regular r:id="rId13"/>
      <p:italic r:id="rId14"/>
    </p:embeddedFont>
    <p:embeddedFont>
      <p:font typeface="Cambria Math" pitchFamily="18" charset="0"/>
      <p:regular r:id="rId15"/>
    </p:embeddedFont>
    <p:embeddedFont>
      <p:font typeface="Advent Pro"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A3DBEBD8-D364-4942-B9FA-EBD5B88457E7}">
  <a:tblStyle styleId="{A3DBEBD8-D364-4942-B9FA-EBD5B88457E7}"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92" d="100"/>
          <a:sy n="92" d="100"/>
        </p:scale>
        <p:origin x="-450"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861209320"/>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5"/>
        <p:cNvGrpSpPr/>
        <p:nvPr/>
      </p:nvGrpSpPr>
      <p:grpSpPr>
        <a:xfrm>
          <a:off x="0" y="0"/>
          <a:ext cx="0" cy="0"/>
          <a:chOff x="0" y="0"/>
          <a:chExt cx="0" cy="0"/>
        </a:xfrm>
      </p:grpSpPr>
      <p:sp>
        <p:nvSpPr>
          <p:cNvPr id="3086" name="Google Shape;308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87" name="Google Shape;308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90"/>
        <p:cNvGrpSpPr/>
        <p:nvPr/>
      </p:nvGrpSpPr>
      <p:grpSpPr>
        <a:xfrm>
          <a:off x="0" y="0"/>
          <a:ext cx="0" cy="0"/>
          <a:chOff x="0" y="0"/>
          <a:chExt cx="0" cy="0"/>
        </a:xfrm>
      </p:grpSpPr>
      <p:sp>
        <p:nvSpPr>
          <p:cNvPr id="4991" name="Google Shape;4991;g12937d05419_0_7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92" name="Google Shape;4992;g12937d05419_0_7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0"/>
        <p:cNvGrpSpPr/>
        <p:nvPr/>
      </p:nvGrpSpPr>
      <p:grpSpPr>
        <a:xfrm>
          <a:off x="0" y="0"/>
          <a:ext cx="0" cy="0"/>
          <a:chOff x="0" y="0"/>
          <a:chExt cx="0" cy="0"/>
        </a:xfrm>
      </p:grpSpPr>
      <p:sp>
        <p:nvSpPr>
          <p:cNvPr id="3301" name="Google Shape;3301;g11bc263f502_0_12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02" name="Google Shape;3302;g11bc263f502_0_12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7"/>
        <p:cNvGrpSpPr/>
        <p:nvPr/>
      </p:nvGrpSpPr>
      <p:grpSpPr>
        <a:xfrm>
          <a:off x="0" y="0"/>
          <a:ext cx="0" cy="0"/>
          <a:chOff x="0" y="0"/>
          <a:chExt cx="0" cy="0"/>
        </a:xfrm>
      </p:grpSpPr>
      <p:sp>
        <p:nvSpPr>
          <p:cNvPr id="3178" name="Google Shape;3178;g11bc263f502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79" name="Google Shape;3179;g11bc263f502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3"/>
        <p:cNvGrpSpPr/>
        <p:nvPr/>
      </p:nvGrpSpPr>
      <p:grpSpPr>
        <a:xfrm>
          <a:off x="0" y="0"/>
          <a:ext cx="0" cy="0"/>
          <a:chOff x="0" y="0"/>
          <a:chExt cx="0" cy="0"/>
        </a:xfrm>
      </p:grpSpPr>
      <p:sp>
        <p:nvSpPr>
          <p:cNvPr id="4104" name="Google Shape;4104;g11bc263f502_0_28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05" name="Google Shape;4105;g11bc263f502_0_28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7"/>
        <p:cNvGrpSpPr/>
        <p:nvPr/>
      </p:nvGrpSpPr>
      <p:grpSpPr>
        <a:xfrm>
          <a:off x="0" y="0"/>
          <a:ext cx="0" cy="0"/>
          <a:chOff x="0" y="0"/>
          <a:chExt cx="0" cy="0"/>
        </a:xfrm>
      </p:grpSpPr>
      <p:sp>
        <p:nvSpPr>
          <p:cNvPr id="3588" name="Google Shape;3588;g11bc263f502_0_2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9" name="Google Shape;3589;g11bc263f502_0_2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5"/>
        <p:cNvGrpSpPr/>
        <p:nvPr/>
      </p:nvGrpSpPr>
      <p:grpSpPr>
        <a:xfrm>
          <a:off x="0" y="0"/>
          <a:ext cx="0" cy="0"/>
          <a:chOff x="0" y="0"/>
          <a:chExt cx="0" cy="0"/>
        </a:xfrm>
      </p:grpSpPr>
      <p:sp>
        <p:nvSpPr>
          <p:cNvPr id="4006" name="Google Shape;4006;g11bc263f502_0_26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07" name="Google Shape;4007;g11bc263f502_0_26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8"/>
        <p:cNvGrpSpPr/>
        <p:nvPr/>
      </p:nvGrpSpPr>
      <p:grpSpPr>
        <a:xfrm>
          <a:off x="0" y="0"/>
          <a:ext cx="0" cy="0"/>
          <a:chOff x="0" y="0"/>
          <a:chExt cx="0" cy="0"/>
        </a:xfrm>
      </p:grpSpPr>
      <p:sp>
        <p:nvSpPr>
          <p:cNvPr id="3199" name="Google Shape;3199;g11bc263f502_0_12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00" name="Google Shape;3200;g11bc263f502_0_12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7"/>
        <p:cNvGrpSpPr/>
        <p:nvPr/>
      </p:nvGrpSpPr>
      <p:grpSpPr>
        <a:xfrm>
          <a:off x="0" y="0"/>
          <a:ext cx="0" cy="0"/>
          <a:chOff x="0" y="0"/>
          <a:chExt cx="0" cy="0"/>
        </a:xfrm>
      </p:grpSpPr>
      <p:sp>
        <p:nvSpPr>
          <p:cNvPr id="3598" name="Google Shape;3598;g12937d05419_0_5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99" name="Google Shape;3599;g12937d05419_0_5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65"/>
        <p:cNvGrpSpPr/>
        <p:nvPr/>
      </p:nvGrpSpPr>
      <p:grpSpPr>
        <a:xfrm>
          <a:off x="0" y="0"/>
          <a:ext cx="0" cy="0"/>
          <a:chOff x="0" y="0"/>
          <a:chExt cx="0" cy="0"/>
        </a:xfrm>
      </p:grpSpPr>
      <p:sp>
        <p:nvSpPr>
          <p:cNvPr id="4466" name="Google Shape;4466;g12937d05419_0_6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67" name="Google Shape;4467;g12937d05419_0_6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6414771" y="4540255"/>
            <a:ext cx="2227588" cy="726522"/>
            <a:chOff x="5608450" y="1680311"/>
            <a:chExt cx="1039375" cy="338989"/>
          </a:xfrm>
        </p:grpSpPr>
        <p:sp>
          <p:nvSpPr>
            <p:cNvPr id="10" name="Google Shape;10;p2"/>
            <p:cNvSpPr/>
            <p:nvPr/>
          </p:nvSpPr>
          <p:spPr>
            <a:xfrm>
              <a:off x="6499882" y="1680311"/>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6499882" y="1867104"/>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6499882" y="1960500"/>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6589025" y="1680311"/>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6589025" y="1867104"/>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6410738" y="1773707"/>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6410738" y="1867104"/>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6410738" y="1960500"/>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6321595" y="1773707"/>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6143309" y="1680311"/>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6143309" y="1773707"/>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6143309" y="1867104"/>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5965022" y="1680311"/>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5965022" y="1773707"/>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5965022" y="1867104"/>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6054166" y="1680311"/>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6054166" y="1867104"/>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5875879" y="1680311"/>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5875879" y="1773707"/>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5875879" y="1960500"/>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5697593" y="1680311"/>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5697593" y="1773707"/>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5697593" y="1867104"/>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5697593" y="1960500"/>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5786736" y="1680311"/>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5786736" y="1773707"/>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5786736" y="1867104"/>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5786736" y="1960500"/>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5608450" y="1867104"/>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6321595" y="1867104"/>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6321595" y="1960500"/>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6054166" y="1960500"/>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6232452" y="1773707"/>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6232452" y="1867104"/>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6143309" y="1960500"/>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5965022" y="1960500"/>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 name="Google Shape;46;p2"/>
          <p:cNvGrpSpPr/>
          <p:nvPr/>
        </p:nvGrpSpPr>
        <p:grpSpPr>
          <a:xfrm>
            <a:off x="146930" y="167266"/>
            <a:ext cx="2227589" cy="1527191"/>
            <a:chOff x="5519300" y="372750"/>
            <a:chExt cx="1039375" cy="712575"/>
          </a:xfrm>
        </p:grpSpPr>
        <p:sp>
          <p:nvSpPr>
            <p:cNvPr id="47" name="Google Shape;47;p2"/>
            <p:cNvSpPr/>
            <p:nvPr/>
          </p:nvSpPr>
          <p:spPr>
            <a:xfrm>
              <a:off x="6410732" y="372750"/>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6410732" y="559543"/>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6410732" y="652939"/>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6410732" y="839732"/>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6499875" y="372750"/>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6499875" y="652939"/>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6499875" y="746336"/>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6499875" y="933129"/>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6499875" y="1026525"/>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6321588" y="372750"/>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6321588" y="466146"/>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6321588" y="559543"/>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6321588" y="652939"/>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6321588" y="933129"/>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6321588" y="1026525"/>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6143302" y="372750"/>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6143302" y="559543"/>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6143302" y="746336"/>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6143302" y="933129"/>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6143302" y="1026525"/>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6232445" y="372750"/>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6232445" y="466146"/>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a:off x="6232445" y="559543"/>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6232445" y="652939"/>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6232445" y="746336"/>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a:off x="6232445" y="933129"/>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a:off x="6054159" y="372750"/>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a:off x="6054159" y="466146"/>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2"/>
            <p:cNvSpPr/>
            <p:nvPr/>
          </p:nvSpPr>
          <p:spPr>
            <a:xfrm>
              <a:off x="6054159" y="559543"/>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a:off x="6054159" y="652939"/>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a:off x="6054159" y="746336"/>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a:off x="6054159" y="933129"/>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a:off x="6054159" y="1026525"/>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5875872" y="372750"/>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5875872" y="559543"/>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
            <p:cNvSpPr/>
            <p:nvPr/>
          </p:nvSpPr>
          <p:spPr>
            <a:xfrm>
              <a:off x="5875872" y="652939"/>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5875872" y="839732"/>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a:off x="5965016" y="372750"/>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a:off x="5965016" y="466146"/>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a:off x="5965016" y="652939"/>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
            <p:cNvSpPr/>
            <p:nvPr/>
          </p:nvSpPr>
          <p:spPr>
            <a:xfrm>
              <a:off x="5965016" y="839732"/>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2"/>
            <p:cNvSpPr/>
            <p:nvPr/>
          </p:nvSpPr>
          <p:spPr>
            <a:xfrm>
              <a:off x="5965016" y="933129"/>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2"/>
            <p:cNvSpPr/>
            <p:nvPr/>
          </p:nvSpPr>
          <p:spPr>
            <a:xfrm>
              <a:off x="5786729" y="372750"/>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
            <p:cNvSpPr/>
            <p:nvPr/>
          </p:nvSpPr>
          <p:spPr>
            <a:xfrm>
              <a:off x="5786729" y="466146"/>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a:off x="5786729" y="559543"/>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2"/>
            <p:cNvSpPr/>
            <p:nvPr/>
          </p:nvSpPr>
          <p:spPr>
            <a:xfrm>
              <a:off x="5786729" y="652939"/>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2"/>
            <p:cNvSpPr/>
            <p:nvPr/>
          </p:nvSpPr>
          <p:spPr>
            <a:xfrm>
              <a:off x="5786729" y="746336"/>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2"/>
            <p:cNvSpPr/>
            <p:nvPr/>
          </p:nvSpPr>
          <p:spPr>
            <a:xfrm>
              <a:off x="5786729" y="839732"/>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
            <p:cNvSpPr/>
            <p:nvPr/>
          </p:nvSpPr>
          <p:spPr>
            <a:xfrm>
              <a:off x="5786729" y="933129"/>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2"/>
            <p:cNvSpPr/>
            <p:nvPr/>
          </p:nvSpPr>
          <p:spPr>
            <a:xfrm>
              <a:off x="5608443" y="466146"/>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2"/>
            <p:cNvSpPr/>
            <p:nvPr/>
          </p:nvSpPr>
          <p:spPr>
            <a:xfrm>
              <a:off x="5608443" y="559543"/>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2"/>
            <p:cNvSpPr/>
            <p:nvPr/>
          </p:nvSpPr>
          <p:spPr>
            <a:xfrm>
              <a:off x="5608443" y="652939"/>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2"/>
            <p:cNvSpPr/>
            <p:nvPr/>
          </p:nvSpPr>
          <p:spPr>
            <a:xfrm>
              <a:off x="5608443" y="746336"/>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2"/>
            <p:cNvSpPr/>
            <p:nvPr/>
          </p:nvSpPr>
          <p:spPr>
            <a:xfrm>
              <a:off x="5608443" y="839732"/>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2"/>
            <p:cNvSpPr/>
            <p:nvPr/>
          </p:nvSpPr>
          <p:spPr>
            <a:xfrm>
              <a:off x="5608443" y="1026525"/>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2"/>
            <p:cNvSpPr/>
            <p:nvPr/>
          </p:nvSpPr>
          <p:spPr>
            <a:xfrm>
              <a:off x="5697586" y="372750"/>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2"/>
            <p:cNvSpPr/>
            <p:nvPr/>
          </p:nvSpPr>
          <p:spPr>
            <a:xfrm>
              <a:off x="5697586" y="466146"/>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2"/>
            <p:cNvSpPr/>
            <p:nvPr/>
          </p:nvSpPr>
          <p:spPr>
            <a:xfrm>
              <a:off x="5697586" y="559543"/>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2"/>
            <p:cNvSpPr/>
            <p:nvPr/>
          </p:nvSpPr>
          <p:spPr>
            <a:xfrm>
              <a:off x="5697586" y="652939"/>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2"/>
            <p:cNvSpPr/>
            <p:nvPr/>
          </p:nvSpPr>
          <p:spPr>
            <a:xfrm>
              <a:off x="5697586" y="839732"/>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2"/>
            <p:cNvSpPr/>
            <p:nvPr/>
          </p:nvSpPr>
          <p:spPr>
            <a:xfrm>
              <a:off x="5697586" y="933129"/>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2"/>
            <p:cNvSpPr/>
            <p:nvPr/>
          </p:nvSpPr>
          <p:spPr>
            <a:xfrm>
              <a:off x="5697586" y="1026525"/>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2"/>
            <p:cNvSpPr/>
            <p:nvPr/>
          </p:nvSpPr>
          <p:spPr>
            <a:xfrm>
              <a:off x="5519300" y="559543"/>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2"/>
            <p:cNvSpPr/>
            <p:nvPr/>
          </p:nvSpPr>
          <p:spPr>
            <a:xfrm>
              <a:off x="5519300" y="746336"/>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2"/>
            <p:cNvSpPr/>
            <p:nvPr/>
          </p:nvSpPr>
          <p:spPr>
            <a:xfrm>
              <a:off x="5519300" y="839732"/>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2"/>
            <p:cNvSpPr/>
            <p:nvPr/>
          </p:nvSpPr>
          <p:spPr>
            <a:xfrm>
              <a:off x="5519300" y="933129"/>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2"/>
            <p:cNvSpPr/>
            <p:nvPr/>
          </p:nvSpPr>
          <p:spPr>
            <a:xfrm>
              <a:off x="5519300" y="1026525"/>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4" name="Google Shape;114;p2"/>
          <p:cNvSpPr/>
          <p:nvPr/>
        </p:nvSpPr>
        <p:spPr>
          <a:xfrm>
            <a:off x="3498074" y="-725725"/>
            <a:ext cx="1331400" cy="1331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2"/>
          <p:cNvSpPr/>
          <p:nvPr/>
        </p:nvSpPr>
        <p:spPr>
          <a:xfrm>
            <a:off x="818424" y="3693001"/>
            <a:ext cx="3129600" cy="3129600"/>
          </a:xfrm>
          <a:prstGeom prst="blockArc">
            <a:avLst>
              <a:gd name="adj1" fmla="val 10800000"/>
              <a:gd name="adj2" fmla="val 78601"/>
              <a:gd name="adj3" fmla="val 16284"/>
            </a:avLst>
          </a:prstGeom>
          <a:gradFill>
            <a:gsLst>
              <a:gs pos="0">
                <a:srgbClr val="006685"/>
              </a:gs>
              <a:gs pos="100000">
                <a:srgbClr val="01010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2"/>
          <p:cNvSpPr/>
          <p:nvPr/>
        </p:nvSpPr>
        <p:spPr>
          <a:xfrm rot="8403633">
            <a:off x="-1694052" y="-1802996"/>
            <a:ext cx="4684741" cy="4684741"/>
          </a:xfrm>
          <a:prstGeom prst="blockArc">
            <a:avLst>
              <a:gd name="adj1" fmla="val 10800000"/>
              <a:gd name="adj2" fmla="val 21552055"/>
              <a:gd name="adj3" fmla="val 12224"/>
            </a:avLst>
          </a:prstGeom>
          <a:gradFill>
            <a:gsLst>
              <a:gs pos="0">
                <a:srgbClr val="006685"/>
              </a:gs>
              <a:gs pos="100000">
                <a:srgbClr val="01010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7" name="Google Shape;117;p2"/>
          <p:cNvGrpSpPr/>
          <p:nvPr/>
        </p:nvGrpSpPr>
        <p:grpSpPr>
          <a:xfrm>
            <a:off x="7721255" y="539314"/>
            <a:ext cx="709249" cy="339196"/>
            <a:chOff x="5265975" y="1869575"/>
            <a:chExt cx="269400" cy="128825"/>
          </a:xfrm>
        </p:grpSpPr>
        <p:cxnSp>
          <p:nvCxnSpPr>
            <p:cNvPr id="118" name="Google Shape;118;p2"/>
            <p:cNvCxnSpPr/>
            <p:nvPr/>
          </p:nvCxnSpPr>
          <p:spPr>
            <a:xfrm>
              <a:off x="5265975" y="1869575"/>
              <a:ext cx="269400" cy="0"/>
            </a:xfrm>
            <a:prstGeom prst="straightConnector1">
              <a:avLst/>
            </a:prstGeom>
            <a:noFill/>
            <a:ln w="9525" cap="flat" cmpd="sng">
              <a:solidFill>
                <a:schemeClr val="dk1"/>
              </a:solidFill>
              <a:prstDash val="solid"/>
              <a:round/>
              <a:headEnd type="none" w="med" len="med"/>
              <a:tailEnd type="none" w="med" len="med"/>
            </a:ln>
          </p:spPr>
        </p:cxnSp>
        <p:cxnSp>
          <p:nvCxnSpPr>
            <p:cNvPr id="119" name="Google Shape;119;p2"/>
            <p:cNvCxnSpPr/>
            <p:nvPr/>
          </p:nvCxnSpPr>
          <p:spPr>
            <a:xfrm>
              <a:off x="5265975" y="1901781"/>
              <a:ext cx="269400" cy="0"/>
            </a:xfrm>
            <a:prstGeom prst="straightConnector1">
              <a:avLst/>
            </a:prstGeom>
            <a:noFill/>
            <a:ln w="9525" cap="flat" cmpd="sng">
              <a:solidFill>
                <a:schemeClr val="dk1"/>
              </a:solidFill>
              <a:prstDash val="solid"/>
              <a:round/>
              <a:headEnd type="none" w="med" len="med"/>
              <a:tailEnd type="none" w="med" len="med"/>
            </a:ln>
          </p:spPr>
        </p:cxnSp>
        <p:cxnSp>
          <p:nvCxnSpPr>
            <p:cNvPr id="120" name="Google Shape;120;p2"/>
            <p:cNvCxnSpPr/>
            <p:nvPr/>
          </p:nvCxnSpPr>
          <p:spPr>
            <a:xfrm>
              <a:off x="5265975" y="1933988"/>
              <a:ext cx="269400" cy="0"/>
            </a:xfrm>
            <a:prstGeom prst="straightConnector1">
              <a:avLst/>
            </a:prstGeom>
            <a:noFill/>
            <a:ln w="9525" cap="flat" cmpd="sng">
              <a:solidFill>
                <a:schemeClr val="dk1"/>
              </a:solidFill>
              <a:prstDash val="solid"/>
              <a:round/>
              <a:headEnd type="none" w="med" len="med"/>
              <a:tailEnd type="none" w="med" len="med"/>
            </a:ln>
          </p:spPr>
        </p:cxnSp>
        <p:cxnSp>
          <p:nvCxnSpPr>
            <p:cNvPr id="121" name="Google Shape;121;p2"/>
            <p:cNvCxnSpPr/>
            <p:nvPr/>
          </p:nvCxnSpPr>
          <p:spPr>
            <a:xfrm>
              <a:off x="5265975" y="1966194"/>
              <a:ext cx="269400" cy="0"/>
            </a:xfrm>
            <a:prstGeom prst="straightConnector1">
              <a:avLst/>
            </a:prstGeom>
            <a:noFill/>
            <a:ln w="9525" cap="flat" cmpd="sng">
              <a:solidFill>
                <a:schemeClr val="dk1"/>
              </a:solidFill>
              <a:prstDash val="solid"/>
              <a:round/>
              <a:headEnd type="none" w="med" len="med"/>
              <a:tailEnd type="none" w="med" len="med"/>
            </a:ln>
          </p:spPr>
        </p:cxnSp>
        <p:cxnSp>
          <p:nvCxnSpPr>
            <p:cNvPr id="122" name="Google Shape;122;p2"/>
            <p:cNvCxnSpPr/>
            <p:nvPr/>
          </p:nvCxnSpPr>
          <p:spPr>
            <a:xfrm>
              <a:off x="5265975" y="1998400"/>
              <a:ext cx="269400" cy="0"/>
            </a:xfrm>
            <a:prstGeom prst="straightConnector1">
              <a:avLst/>
            </a:prstGeom>
            <a:noFill/>
            <a:ln w="9525" cap="flat" cmpd="sng">
              <a:solidFill>
                <a:schemeClr val="dk1"/>
              </a:solidFill>
              <a:prstDash val="solid"/>
              <a:round/>
              <a:headEnd type="none" w="med" len="med"/>
              <a:tailEnd type="none" w="med" len="med"/>
            </a:ln>
          </p:spPr>
        </p:cxnSp>
      </p:grpSp>
      <p:sp>
        <p:nvSpPr>
          <p:cNvPr id="123" name="Google Shape;123;p2"/>
          <p:cNvSpPr/>
          <p:nvPr/>
        </p:nvSpPr>
        <p:spPr>
          <a:xfrm>
            <a:off x="1925875" y="4140975"/>
            <a:ext cx="2168100" cy="2168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2"/>
          <p:cNvSpPr/>
          <p:nvPr/>
        </p:nvSpPr>
        <p:spPr>
          <a:xfrm rot="-1855996">
            <a:off x="8430736" y="1382619"/>
            <a:ext cx="1934093" cy="1934093"/>
          </a:xfrm>
          <a:prstGeom prst="blockArc">
            <a:avLst>
              <a:gd name="adj1" fmla="val 5958233"/>
              <a:gd name="adj2" fmla="val 17549793"/>
              <a:gd name="adj3" fmla="val 21039"/>
            </a:avLst>
          </a:prstGeom>
          <a:gradFill>
            <a:gsLst>
              <a:gs pos="0">
                <a:srgbClr val="006685"/>
              </a:gs>
              <a:gs pos="100000">
                <a:srgbClr val="01010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2"/>
          <p:cNvSpPr/>
          <p:nvPr/>
        </p:nvSpPr>
        <p:spPr>
          <a:xfrm>
            <a:off x="8581300" y="1240975"/>
            <a:ext cx="1278000" cy="1278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2"/>
          <p:cNvSpPr txBox="1">
            <a:spLocks noGrp="1"/>
          </p:cNvSpPr>
          <p:nvPr>
            <p:ph type="ctrTitle"/>
          </p:nvPr>
        </p:nvSpPr>
        <p:spPr>
          <a:xfrm>
            <a:off x="3817063" y="1228288"/>
            <a:ext cx="4499400" cy="1824000"/>
          </a:xfrm>
          <a:prstGeom prst="rect">
            <a:avLst/>
          </a:prstGeom>
        </p:spPr>
        <p:txBody>
          <a:bodyPr spcFirstLastPara="1" wrap="square" lIns="91425" tIns="91425" rIns="91425" bIns="91425" anchor="t" anchorCtr="0">
            <a:noAutofit/>
          </a:bodyPr>
          <a:lstStyle>
            <a:lvl1pPr lvl="0" algn="r">
              <a:lnSpc>
                <a:spcPct val="75000"/>
              </a:lnSpc>
              <a:spcBef>
                <a:spcPts val="0"/>
              </a:spcBef>
              <a:spcAft>
                <a:spcPts val="0"/>
              </a:spcAft>
              <a:buSzPts val="5200"/>
              <a:buNone/>
              <a:defRPr sz="71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27" name="Google Shape;127;p2"/>
          <p:cNvSpPr txBox="1">
            <a:spLocks noGrp="1"/>
          </p:cNvSpPr>
          <p:nvPr>
            <p:ph type="subTitle" idx="1"/>
          </p:nvPr>
        </p:nvSpPr>
        <p:spPr>
          <a:xfrm>
            <a:off x="6343500" y="3052300"/>
            <a:ext cx="1972800" cy="7389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SzPts val="2800"/>
              <a:buNone/>
              <a:defRPr sz="1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wo columns 3">
  <p:cSld name="CUSTOM_3_1_1_2">
    <p:spTree>
      <p:nvGrpSpPr>
        <p:cNvPr id="1" name="Shape 2109"/>
        <p:cNvGrpSpPr/>
        <p:nvPr/>
      </p:nvGrpSpPr>
      <p:grpSpPr>
        <a:xfrm>
          <a:off x="0" y="0"/>
          <a:ext cx="0" cy="0"/>
          <a:chOff x="0" y="0"/>
          <a:chExt cx="0" cy="0"/>
        </a:xfrm>
      </p:grpSpPr>
      <p:sp>
        <p:nvSpPr>
          <p:cNvPr id="2110" name="Google Shape;2110;p25"/>
          <p:cNvSpPr txBox="1">
            <a:spLocks noGrp="1"/>
          </p:cNvSpPr>
          <p:nvPr>
            <p:ph type="title"/>
          </p:nvPr>
        </p:nvSpPr>
        <p:spPr>
          <a:xfrm>
            <a:off x="713275" y="445025"/>
            <a:ext cx="7717500" cy="738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
        <p:nvSpPr>
          <p:cNvPr id="2111" name="Google Shape;2111;p25"/>
          <p:cNvSpPr txBox="1">
            <a:spLocks noGrp="1"/>
          </p:cNvSpPr>
          <p:nvPr>
            <p:ph type="subTitle" idx="1"/>
          </p:nvPr>
        </p:nvSpPr>
        <p:spPr>
          <a:xfrm>
            <a:off x="1237236" y="1649888"/>
            <a:ext cx="3136200" cy="2343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112" name="Google Shape;2112;p25"/>
          <p:cNvSpPr txBox="1">
            <a:spLocks noGrp="1"/>
          </p:cNvSpPr>
          <p:nvPr>
            <p:ph type="subTitle" idx="2"/>
          </p:nvPr>
        </p:nvSpPr>
        <p:spPr>
          <a:xfrm>
            <a:off x="4770564" y="1649888"/>
            <a:ext cx="3136200" cy="2343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2113" name="Google Shape;2113;p25"/>
          <p:cNvGrpSpPr/>
          <p:nvPr/>
        </p:nvGrpSpPr>
        <p:grpSpPr>
          <a:xfrm rot="5400000">
            <a:off x="-716077" y="3282010"/>
            <a:ext cx="2227568" cy="326604"/>
            <a:chOff x="5911703" y="-1770615"/>
            <a:chExt cx="2227568" cy="326604"/>
          </a:xfrm>
        </p:grpSpPr>
        <p:sp>
          <p:nvSpPr>
            <p:cNvPr id="2114" name="Google Shape;2114;p25"/>
            <p:cNvSpPr/>
            <p:nvPr/>
          </p:nvSpPr>
          <p:spPr>
            <a:xfrm>
              <a:off x="8013271" y="-1770615"/>
              <a:ext cx="126000" cy="1260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5" name="Google Shape;2115;p25"/>
            <p:cNvSpPr/>
            <p:nvPr/>
          </p:nvSpPr>
          <p:spPr>
            <a:xfrm>
              <a:off x="7631168" y="-1770615"/>
              <a:ext cx="126000" cy="1260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6" name="Google Shape;2116;p25"/>
            <p:cNvSpPr/>
            <p:nvPr/>
          </p:nvSpPr>
          <p:spPr>
            <a:xfrm>
              <a:off x="7249064" y="-1770615"/>
              <a:ext cx="126000" cy="1260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7" name="Google Shape;2117;p25"/>
            <p:cNvSpPr/>
            <p:nvPr/>
          </p:nvSpPr>
          <p:spPr>
            <a:xfrm>
              <a:off x="7058013" y="-1770615"/>
              <a:ext cx="126000" cy="1260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8" name="Google Shape;2118;p25"/>
            <p:cNvSpPr/>
            <p:nvPr/>
          </p:nvSpPr>
          <p:spPr>
            <a:xfrm>
              <a:off x="6102754" y="-1770615"/>
              <a:ext cx="126000" cy="1260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9" name="Google Shape;2119;p25"/>
            <p:cNvSpPr/>
            <p:nvPr/>
          </p:nvSpPr>
          <p:spPr>
            <a:xfrm>
              <a:off x="6293806" y="-1770615"/>
              <a:ext cx="126000" cy="1260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0" name="Google Shape;2120;p25"/>
            <p:cNvSpPr/>
            <p:nvPr/>
          </p:nvSpPr>
          <p:spPr>
            <a:xfrm>
              <a:off x="5911703" y="-1770615"/>
              <a:ext cx="126000" cy="1260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1" name="Google Shape;2121;p25"/>
            <p:cNvSpPr/>
            <p:nvPr/>
          </p:nvSpPr>
          <p:spPr>
            <a:xfrm>
              <a:off x="7822219" y="-1570011"/>
              <a:ext cx="126000" cy="1260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2" name="Google Shape;2122;p25"/>
            <p:cNvSpPr/>
            <p:nvPr/>
          </p:nvSpPr>
          <p:spPr>
            <a:xfrm>
              <a:off x="8013271" y="-1570011"/>
              <a:ext cx="126000" cy="1260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3" name="Google Shape;2123;p25"/>
            <p:cNvSpPr/>
            <p:nvPr/>
          </p:nvSpPr>
          <p:spPr>
            <a:xfrm>
              <a:off x="7249064" y="-1570011"/>
              <a:ext cx="126000" cy="1260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4" name="Google Shape;2124;p25"/>
            <p:cNvSpPr/>
            <p:nvPr/>
          </p:nvSpPr>
          <p:spPr>
            <a:xfrm>
              <a:off x="7440116" y="-1570011"/>
              <a:ext cx="126000" cy="1260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5" name="Google Shape;2125;p25"/>
            <p:cNvSpPr/>
            <p:nvPr/>
          </p:nvSpPr>
          <p:spPr>
            <a:xfrm>
              <a:off x="7058013" y="-1570011"/>
              <a:ext cx="126000" cy="1260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6" name="Google Shape;2126;p25"/>
            <p:cNvSpPr/>
            <p:nvPr/>
          </p:nvSpPr>
          <p:spPr>
            <a:xfrm>
              <a:off x="6675909" y="-1570011"/>
              <a:ext cx="126000" cy="1260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7" name="Google Shape;2127;p25"/>
            <p:cNvSpPr/>
            <p:nvPr/>
          </p:nvSpPr>
          <p:spPr>
            <a:xfrm>
              <a:off x="6866961" y="-1570011"/>
              <a:ext cx="126000" cy="1260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8" name="Google Shape;2128;p25"/>
            <p:cNvSpPr/>
            <p:nvPr/>
          </p:nvSpPr>
          <p:spPr>
            <a:xfrm>
              <a:off x="6484858" y="-1570011"/>
              <a:ext cx="126000" cy="1260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9" name="Google Shape;2129;p25"/>
            <p:cNvSpPr/>
            <p:nvPr/>
          </p:nvSpPr>
          <p:spPr>
            <a:xfrm>
              <a:off x="6293806" y="-1570011"/>
              <a:ext cx="126000" cy="1260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0" name="Google Shape;2130;p25"/>
            <p:cNvSpPr/>
            <p:nvPr/>
          </p:nvSpPr>
          <p:spPr>
            <a:xfrm>
              <a:off x="5911703" y="-1570011"/>
              <a:ext cx="126000" cy="1260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31" name="Google Shape;2131;p25"/>
          <p:cNvSpPr/>
          <p:nvPr/>
        </p:nvSpPr>
        <p:spPr>
          <a:xfrm rot="8223760" flipH="1">
            <a:off x="8066614" y="3302903"/>
            <a:ext cx="1986206" cy="1986646"/>
          </a:xfrm>
          <a:prstGeom prst="blockArc">
            <a:avLst>
              <a:gd name="adj1" fmla="val 5100224"/>
              <a:gd name="adj2" fmla="val 16890590"/>
              <a:gd name="adj3" fmla="val 25861"/>
            </a:avLst>
          </a:prstGeom>
          <a:gradFill>
            <a:gsLst>
              <a:gs pos="0">
                <a:srgbClr val="006685"/>
              </a:gs>
              <a:gs pos="100000">
                <a:srgbClr val="01010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2" name="Google Shape;2132;p25"/>
          <p:cNvSpPr/>
          <p:nvPr/>
        </p:nvSpPr>
        <p:spPr>
          <a:xfrm rot="8223572" flipH="1">
            <a:off x="8098025" y="3495149"/>
            <a:ext cx="1534706" cy="1534721"/>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3" name="Google Shape;2133;p25"/>
          <p:cNvSpPr/>
          <p:nvPr/>
        </p:nvSpPr>
        <p:spPr>
          <a:xfrm rot="656896" flipH="1">
            <a:off x="-1466385" y="950324"/>
            <a:ext cx="2255655" cy="2255712"/>
          </a:xfrm>
          <a:prstGeom prst="blockArc">
            <a:avLst>
              <a:gd name="adj1" fmla="val 5100224"/>
              <a:gd name="adj2" fmla="val 17105252"/>
              <a:gd name="adj3" fmla="val 22959"/>
            </a:avLst>
          </a:prstGeom>
          <a:gradFill>
            <a:gsLst>
              <a:gs pos="0">
                <a:srgbClr val="006685"/>
              </a:gs>
              <a:gs pos="100000">
                <a:srgbClr val="01010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4" name="Google Shape;2134;p25"/>
          <p:cNvSpPr/>
          <p:nvPr/>
        </p:nvSpPr>
        <p:spPr>
          <a:xfrm rot="656663" flipH="1">
            <a:off x="-951810" y="1473801"/>
            <a:ext cx="1742900" cy="1742957"/>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35" name="Google Shape;2135;p25"/>
          <p:cNvGrpSpPr/>
          <p:nvPr/>
        </p:nvGrpSpPr>
        <p:grpSpPr>
          <a:xfrm rot="-5400000" flipH="1">
            <a:off x="7876900" y="1636706"/>
            <a:ext cx="2036537" cy="726522"/>
            <a:chOff x="5697593" y="1680311"/>
            <a:chExt cx="950232" cy="338989"/>
          </a:xfrm>
        </p:grpSpPr>
        <p:sp>
          <p:nvSpPr>
            <p:cNvPr id="2136" name="Google Shape;2136;p25"/>
            <p:cNvSpPr/>
            <p:nvPr/>
          </p:nvSpPr>
          <p:spPr>
            <a:xfrm>
              <a:off x="6499882" y="1680311"/>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7" name="Google Shape;2137;p25"/>
            <p:cNvSpPr/>
            <p:nvPr/>
          </p:nvSpPr>
          <p:spPr>
            <a:xfrm>
              <a:off x="6499882" y="1867104"/>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8" name="Google Shape;2138;p25"/>
            <p:cNvSpPr/>
            <p:nvPr/>
          </p:nvSpPr>
          <p:spPr>
            <a:xfrm>
              <a:off x="6499882" y="1960500"/>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9" name="Google Shape;2139;p25"/>
            <p:cNvSpPr/>
            <p:nvPr/>
          </p:nvSpPr>
          <p:spPr>
            <a:xfrm>
              <a:off x="6589025" y="1680311"/>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0" name="Google Shape;2140;p25"/>
            <p:cNvSpPr/>
            <p:nvPr/>
          </p:nvSpPr>
          <p:spPr>
            <a:xfrm>
              <a:off x="6589025" y="1867104"/>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1" name="Google Shape;2141;p25"/>
            <p:cNvSpPr/>
            <p:nvPr/>
          </p:nvSpPr>
          <p:spPr>
            <a:xfrm>
              <a:off x="6410738" y="1773707"/>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2" name="Google Shape;2142;p25"/>
            <p:cNvSpPr/>
            <p:nvPr/>
          </p:nvSpPr>
          <p:spPr>
            <a:xfrm>
              <a:off x="6410738" y="1867104"/>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3" name="Google Shape;2143;p25"/>
            <p:cNvSpPr/>
            <p:nvPr/>
          </p:nvSpPr>
          <p:spPr>
            <a:xfrm>
              <a:off x="6232452" y="1773707"/>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4" name="Google Shape;2144;p25"/>
            <p:cNvSpPr/>
            <p:nvPr/>
          </p:nvSpPr>
          <p:spPr>
            <a:xfrm>
              <a:off x="6232452" y="1867104"/>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5" name="Google Shape;2145;p25"/>
            <p:cNvSpPr/>
            <p:nvPr/>
          </p:nvSpPr>
          <p:spPr>
            <a:xfrm>
              <a:off x="6321595" y="1773707"/>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6" name="Google Shape;2146;p25"/>
            <p:cNvSpPr/>
            <p:nvPr/>
          </p:nvSpPr>
          <p:spPr>
            <a:xfrm>
              <a:off x="6321595" y="1867104"/>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7" name="Google Shape;2147;p25"/>
            <p:cNvSpPr/>
            <p:nvPr/>
          </p:nvSpPr>
          <p:spPr>
            <a:xfrm>
              <a:off x="6143309" y="1680311"/>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8" name="Google Shape;2148;p25"/>
            <p:cNvSpPr/>
            <p:nvPr/>
          </p:nvSpPr>
          <p:spPr>
            <a:xfrm>
              <a:off x="6143309" y="1773707"/>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9" name="Google Shape;2149;p25"/>
            <p:cNvSpPr/>
            <p:nvPr/>
          </p:nvSpPr>
          <p:spPr>
            <a:xfrm>
              <a:off x="5965022" y="1680311"/>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0" name="Google Shape;2150;p25"/>
            <p:cNvSpPr/>
            <p:nvPr/>
          </p:nvSpPr>
          <p:spPr>
            <a:xfrm>
              <a:off x="5965022" y="1773707"/>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1" name="Google Shape;2151;p25"/>
            <p:cNvSpPr/>
            <p:nvPr/>
          </p:nvSpPr>
          <p:spPr>
            <a:xfrm>
              <a:off x="5965022" y="1867104"/>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2" name="Google Shape;2152;p25"/>
            <p:cNvSpPr/>
            <p:nvPr/>
          </p:nvSpPr>
          <p:spPr>
            <a:xfrm>
              <a:off x="5965022" y="1960500"/>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3" name="Google Shape;2153;p25"/>
            <p:cNvSpPr/>
            <p:nvPr/>
          </p:nvSpPr>
          <p:spPr>
            <a:xfrm>
              <a:off x="6054166" y="1680311"/>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4" name="Google Shape;2154;p25"/>
            <p:cNvSpPr/>
            <p:nvPr/>
          </p:nvSpPr>
          <p:spPr>
            <a:xfrm>
              <a:off x="6054166" y="1960500"/>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5" name="Google Shape;2155;p25"/>
            <p:cNvSpPr/>
            <p:nvPr/>
          </p:nvSpPr>
          <p:spPr>
            <a:xfrm>
              <a:off x="5875879" y="1680311"/>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6" name="Google Shape;2156;p25"/>
            <p:cNvSpPr/>
            <p:nvPr/>
          </p:nvSpPr>
          <p:spPr>
            <a:xfrm>
              <a:off x="5875879" y="1773707"/>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7" name="Google Shape;2157;p25"/>
            <p:cNvSpPr/>
            <p:nvPr/>
          </p:nvSpPr>
          <p:spPr>
            <a:xfrm>
              <a:off x="5875879" y="1960500"/>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8" name="Google Shape;2158;p25"/>
            <p:cNvSpPr/>
            <p:nvPr/>
          </p:nvSpPr>
          <p:spPr>
            <a:xfrm>
              <a:off x="5697593" y="1680311"/>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9" name="Google Shape;2159;p25"/>
            <p:cNvSpPr/>
            <p:nvPr/>
          </p:nvSpPr>
          <p:spPr>
            <a:xfrm>
              <a:off x="5697593" y="1773707"/>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0" name="Google Shape;2160;p25"/>
            <p:cNvSpPr/>
            <p:nvPr/>
          </p:nvSpPr>
          <p:spPr>
            <a:xfrm>
              <a:off x="5697593" y="1867104"/>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1" name="Google Shape;2161;p25"/>
            <p:cNvSpPr/>
            <p:nvPr/>
          </p:nvSpPr>
          <p:spPr>
            <a:xfrm>
              <a:off x="5697593" y="1960500"/>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2" name="Google Shape;2162;p25"/>
            <p:cNvSpPr/>
            <p:nvPr/>
          </p:nvSpPr>
          <p:spPr>
            <a:xfrm>
              <a:off x="5786736" y="1680311"/>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3" name="Google Shape;2163;p25"/>
            <p:cNvSpPr/>
            <p:nvPr/>
          </p:nvSpPr>
          <p:spPr>
            <a:xfrm>
              <a:off x="5786736" y="1773707"/>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4" name="Google Shape;2164;p25"/>
            <p:cNvSpPr/>
            <p:nvPr/>
          </p:nvSpPr>
          <p:spPr>
            <a:xfrm>
              <a:off x="5786736" y="1867104"/>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5" name="Google Shape;2165;p25"/>
            <p:cNvSpPr/>
            <p:nvPr/>
          </p:nvSpPr>
          <p:spPr>
            <a:xfrm>
              <a:off x="5786736" y="1960500"/>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66" name="Google Shape;2166;p25"/>
          <p:cNvGrpSpPr/>
          <p:nvPr/>
        </p:nvGrpSpPr>
        <p:grpSpPr>
          <a:xfrm flipH="1">
            <a:off x="-381821" y="-103359"/>
            <a:ext cx="2227588" cy="726522"/>
            <a:chOff x="3620725" y="372750"/>
            <a:chExt cx="1039375" cy="338989"/>
          </a:xfrm>
        </p:grpSpPr>
        <p:sp>
          <p:nvSpPr>
            <p:cNvPr id="2167" name="Google Shape;2167;p25"/>
            <p:cNvSpPr/>
            <p:nvPr/>
          </p:nvSpPr>
          <p:spPr>
            <a:xfrm>
              <a:off x="4512157" y="372750"/>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8" name="Google Shape;2168;p25"/>
            <p:cNvSpPr/>
            <p:nvPr/>
          </p:nvSpPr>
          <p:spPr>
            <a:xfrm>
              <a:off x="4512157" y="559543"/>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9" name="Google Shape;2169;p25"/>
            <p:cNvSpPr/>
            <p:nvPr/>
          </p:nvSpPr>
          <p:spPr>
            <a:xfrm>
              <a:off x="4512157" y="652939"/>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0" name="Google Shape;2170;p25"/>
            <p:cNvSpPr/>
            <p:nvPr/>
          </p:nvSpPr>
          <p:spPr>
            <a:xfrm>
              <a:off x="4601300" y="372750"/>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1" name="Google Shape;2171;p25"/>
            <p:cNvSpPr/>
            <p:nvPr/>
          </p:nvSpPr>
          <p:spPr>
            <a:xfrm>
              <a:off x="4601300" y="652939"/>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2" name="Google Shape;2172;p25"/>
            <p:cNvSpPr/>
            <p:nvPr/>
          </p:nvSpPr>
          <p:spPr>
            <a:xfrm>
              <a:off x="4423013" y="372750"/>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3" name="Google Shape;2173;p25"/>
            <p:cNvSpPr/>
            <p:nvPr/>
          </p:nvSpPr>
          <p:spPr>
            <a:xfrm>
              <a:off x="4423013" y="466146"/>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4" name="Google Shape;2174;p25"/>
            <p:cNvSpPr/>
            <p:nvPr/>
          </p:nvSpPr>
          <p:spPr>
            <a:xfrm>
              <a:off x="4423013" y="559543"/>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5" name="Google Shape;2175;p25"/>
            <p:cNvSpPr/>
            <p:nvPr/>
          </p:nvSpPr>
          <p:spPr>
            <a:xfrm>
              <a:off x="4423013" y="652939"/>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6" name="Google Shape;2176;p25"/>
            <p:cNvSpPr/>
            <p:nvPr/>
          </p:nvSpPr>
          <p:spPr>
            <a:xfrm>
              <a:off x="4244727" y="372750"/>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7" name="Google Shape;2177;p25"/>
            <p:cNvSpPr/>
            <p:nvPr/>
          </p:nvSpPr>
          <p:spPr>
            <a:xfrm>
              <a:off x="4244727" y="559543"/>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8" name="Google Shape;2178;p25"/>
            <p:cNvSpPr/>
            <p:nvPr/>
          </p:nvSpPr>
          <p:spPr>
            <a:xfrm>
              <a:off x="4333870" y="372750"/>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9" name="Google Shape;2179;p25"/>
            <p:cNvSpPr/>
            <p:nvPr/>
          </p:nvSpPr>
          <p:spPr>
            <a:xfrm>
              <a:off x="4333870" y="466146"/>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0" name="Google Shape;2180;p25"/>
            <p:cNvSpPr/>
            <p:nvPr/>
          </p:nvSpPr>
          <p:spPr>
            <a:xfrm>
              <a:off x="4333870" y="559543"/>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1" name="Google Shape;2181;p25"/>
            <p:cNvSpPr/>
            <p:nvPr/>
          </p:nvSpPr>
          <p:spPr>
            <a:xfrm>
              <a:off x="4333870" y="652939"/>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2" name="Google Shape;2182;p25"/>
            <p:cNvSpPr/>
            <p:nvPr/>
          </p:nvSpPr>
          <p:spPr>
            <a:xfrm>
              <a:off x="4155584" y="372750"/>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3" name="Google Shape;2183;p25"/>
            <p:cNvSpPr/>
            <p:nvPr/>
          </p:nvSpPr>
          <p:spPr>
            <a:xfrm>
              <a:off x="4155584" y="466146"/>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4" name="Google Shape;2184;p25"/>
            <p:cNvSpPr/>
            <p:nvPr/>
          </p:nvSpPr>
          <p:spPr>
            <a:xfrm>
              <a:off x="4155584" y="559543"/>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5" name="Google Shape;2185;p25"/>
            <p:cNvSpPr/>
            <p:nvPr/>
          </p:nvSpPr>
          <p:spPr>
            <a:xfrm>
              <a:off x="4155584" y="652939"/>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6" name="Google Shape;2186;p25"/>
            <p:cNvSpPr/>
            <p:nvPr/>
          </p:nvSpPr>
          <p:spPr>
            <a:xfrm>
              <a:off x="3977297" y="372750"/>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7" name="Google Shape;2187;p25"/>
            <p:cNvSpPr/>
            <p:nvPr/>
          </p:nvSpPr>
          <p:spPr>
            <a:xfrm>
              <a:off x="3977297" y="559543"/>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8" name="Google Shape;2188;p25"/>
            <p:cNvSpPr/>
            <p:nvPr/>
          </p:nvSpPr>
          <p:spPr>
            <a:xfrm>
              <a:off x="3977297" y="652939"/>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9" name="Google Shape;2189;p25"/>
            <p:cNvSpPr/>
            <p:nvPr/>
          </p:nvSpPr>
          <p:spPr>
            <a:xfrm>
              <a:off x="4066441" y="372750"/>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0" name="Google Shape;2190;p25"/>
            <p:cNvSpPr/>
            <p:nvPr/>
          </p:nvSpPr>
          <p:spPr>
            <a:xfrm>
              <a:off x="4066441" y="466146"/>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1" name="Google Shape;2191;p25"/>
            <p:cNvSpPr/>
            <p:nvPr/>
          </p:nvSpPr>
          <p:spPr>
            <a:xfrm>
              <a:off x="4066441" y="652939"/>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2" name="Google Shape;2192;p25"/>
            <p:cNvSpPr/>
            <p:nvPr/>
          </p:nvSpPr>
          <p:spPr>
            <a:xfrm>
              <a:off x="3888154" y="372750"/>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3" name="Google Shape;2193;p25"/>
            <p:cNvSpPr/>
            <p:nvPr/>
          </p:nvSpPr>
          <p:spPr>
            <a:xfrm>
              <a:off x="3888154" y="466146"/>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4" name="Google Shape;2194;p25"/>
            <p:cNvSpPr/>
            <p:nvPr/>
          </p:nvSpPr>
          <p:spPr>
            <a:xfrm>
              <a:off x="3888154" y="559543"/>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5" name="Google Shape;2195;p25"/>
            <p:cNvSpPr/>
            <p:nvPr/>
          </p:nvSpPr>
          <p:spPr>
            <a:xfrm>
              <a:off x="3888154" y="652939"/>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6" name="Google Shape;2196;p25"/>
            <p:cNvSpPr/>
            <p:nvPr/>
          </p:nvSpPr>
          <p:spPr>
            <a:xfrm>
              <a:off x="3709868" y="466146"/>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7" name="Google Shape;2197;p25"/>
            <p:cNvSpPr/>
            <p:nvPr/>
          </p:nvSpPr>
          <p:spPr>
            <a:xfrm>
              <a:off x="3709868" y="559543"/>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8" name="Google Shape;2198;p25"/>
            <p:cNvSpPr/>
            <p:nvPr/>
          </p:nvSpPr>
          <p:spPr>
            <a:xfrm>
              <a:off x="3709868" y="652939"/>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9" name="Google Shape;2199;p25"/>
            <p:cNvSpPr/>
            <p:nvPr/>
          </p:nvSpPr>
          <p:spPr>
            <a:xfrm>
              <a:off x="3799011" y="372750"/>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0" name="Google Shape;2200;p25"/>
            <p:cNvSpPr/>
            <p:nvPr/>
          </p:nvSpPr>
          <p:spPr>
            <a:xfrm>
              <a:off x="3799011" y="466146"/>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1" name="Google Shape;2201;p25"/>
            <p:cNvSpPr/>
            <p:nvPr/>
          </p:nvSpPr>
          <p:spPr>
            <a:xfrm>
              <a:off x="3799011" y="559543"/>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2" name="Google Shape;2202;p25"/>
            <p:cNvSpPr/>
            <p:nvPr/>
          </p:nvSpPr>
          <p:spPr>
            <a:xfrm>
              <a:off x="3799011" y="652939"/>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3" name="Google Shape;2203;p25"/>
            <p:cNvSpPr/>
            <p:nvPr/>
          </p:nvSpPr>
          <p:spPr>
            <a:xfrm>
              <a:off x="3620725" y="559543"/>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204" name="Google Shape;2204;p25"/>
          <p:cNvPicPr preferRelativeResize="0"/>
          <p:nvPr/>
        </p:nvPicPr>
        <p:blipFill>
          <a:blip r:embed="rId2">
            <a:alphaModFix/>
          </a:blip>
          <a:stretch>
            <a:fillRect/>
          </a:stretch>
        </p:blipFill>
        <p:spPr>
          <a:xfrm>
            <a:off x="8634597" y="3947683"/>
            <a:ext cx="665700" cy="1111385"/>
          </a:xfrm>
          <a:prstGeom prst="rect">
            <a:avLst/>
          </a:prstGeom>
          <a:noFill/>
          <a:ln>
            <a:noFill/>
          </a:ln>
        </p:spPr>
      </p:pic>
      <p:sp>
        <p:nvSpPr>
          <p:cNvPr id="2205" name="Google Shape;2205;p25"/>
          <p:cNvSpPr/>
          <p:nvPr/>
        </p:nvSpPr>
        <p:spPr>
          <a:xfrm rot="-4743008" flipH="1">
            <a:off x="936100" y="4678764"/>
            <a:ext cx="2593314" cy="2593371"/>
          </a:xfrm>
          <a:prstGeom prst="blockArc">
            <a:avLst>
              <a:gd name="adj1" fmla="val 5100224"/>
              <a:gd name="adj2" fmla="val 16747037"/>
              <a:gd name="adj3" fmla="val 11247"/>
            </a:avLst>
          </a:prstGeom>
          <a:gradFill>
            <a:gsLst>
              <a:gs pos="0">
                <a:srgbClr val="006685"/>
              </a:gs>
              <a:gs pos="100000">
                <a:srgbClr val="01010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6" name="Google Shape;2206;p25"/>
          <p:cNvSpPr/>
          <p:nvPr/>
        </p:nvSpPr>
        <p:spPr>
          <a:xfrm rot="-4743408" flipH="1">
            <a:off x="1537977" y="4676626"/>
            <a:ext cx="2003838" cy="2003895"/>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hanks">
  <p:cSld name="CUSTOM_7">
    <p:spTree>
      <p:nvGrpSpPr>
        <p:cNvPr id="1" name="Shape 2787"/>
        <p:cNvGrpSpPr/>
        <p:nvPr/>
      </p:nvGrpSpPr>
      <p:grpSpPr>
        <a:xfrm>
          <a:off x="0" y="0"/>
          <a:ext cx="0" cy="0"/>
          <a:chOff x="0" y="0"/>
          <a:chExt cx="0" cy="0"/>
        </a:xfrm>
      </p:grpSpPr>
      <p:sp>
        <p:nvSpPr>
          <p:cNvPr id="2788" name="Google Shape;2788;p32"/>
          <p:cNvSpPr txBox="1">
            <a:spLocks noGrp="1"/>
          </p:cNvSpPr>
          <p:nvPr>
            <p:ph type="title"/>
          </p:nvPr>
        </p:nvSpPr>
        <p:spPr>
          <a:xfrm>
            <a:off x="4830825" y="217275"/>
            <a:ext cx="3600000" cy="1301700"/>
          </a:xfrm>
          <a:prstGeom prst="rect">
            <a:avLst/>
          </a:prstGeom>
        </p:spPr>
        <p:txBody>
          <a:bodyPr spcFirstLastPara="1" wrap="square" lIns="91425" tIns="91425" rIns="91425" bIns="91425" anchor="ctr" anchorCtr="0">
            <a:noAutofit/>
          </a:bodyPr>
          <a:lstStyle>
            <a:lvl1pPr lvl="0" rtl="0">
              <a:spcBef>
                <a:spcPts val="0"/>
              </a:spcBef>
              <a:spcAft>
                <a:spcPts val="0"/>
              </a:spcAft>
              <a:buNone/>
              <a:defRPr sz="7200"/>
            </a:lvl1pPr>
            <a:lvl2pPr lvl="1" rtl="0">
              <a:spcBef>
                <a:spcPts val="0"/>
              </a:spcBef>
              <a:spcAft>
                <a:spcPts val="0"/>
              </a:spcAft>
              <a:buNone/>
              <a:defRPr sz="7200"/>
            </a:lvl2pPr>
            <a:lvl3pPr lvl="2" rtl="0">
              <a:spcBef>
                <a:spcPts val="0"/>
              </a:spcBef>
              <a:spcAft>
                <a:spcPts val="0"/>
              </a:spcAft>
              <a:buNone/>
              <a:defRPr sz="7200"/>
            </a:lvl3pPr>
            <a:lvl4pPr lvl="3" rtl="0">
              <a:spcBef>
                <a:spcPts val="0"/>
              </a:spcBef>
              <a:spcAft>
                <a:spcPts val="0"/>
              </a:spcAft>
              <a:buNone/>
              <a:defRPr sz="7200"/>
            </a:lvl4pPr>
            <a:lvl5pPr lvl="4" rtl="0">
              <a:spcBef>
                <a:spcPts val="0"/>
              </a:spcBef>
              <a:spcAft>
                <a:spcPts val="0"/>
              </a:spcAft>
              <a:buNone/>
              <a:defRPr sz="7200"/>
            </a:lvl5pPr>
            <a:lvl6pPr lvl="5" rtl="0">
              <a:spcBef>
                <a:spcPts val="0"/>
              </a:spcBef>
              <a:spcAft>
                <a:spcPts val="0"/>
              </a:spcAft>
              <a:buNone/>
              <a:defRPr sz="7200"/>
            </a:lvl6pPr>
            <a:lvl7pPr lvl="6" rtl="0">
              <a:spcBef>
                <a:spcPts val="0"/>
              </a:spcBef>
              <a:spcAft>
                <a:spcPts val="0"/>
              </a:spcAft>
              <a:buNone/>
              <a:defRPr sz="7200"/>
            </a:lvl7pPr>
            <a:lvl8pPr lvl="7" rtl="0">
              <a:spcBef>
                <a:spcPts val="0"/>
              </a:spcBef>
              <a:spcAft>
                <a:spcPts val="0"/>
              </a:spcAft>
              <a:buNone/>
              <a:defRPr sz="7200"/>
            </a:lvl8pPr>
            <a:lvl9pPr lvl="8" rtl="0">
              <a:spcBef>
                <a:spcPts val="0"/>
              </a:spcBef>
              <a:spcAft>
                <a:spcPts val="0"/>
              </a:spcAft>
              <a:buNone/>
              <a:defRPr sz="7200"/>
            </a:lvl9pPr>
          </a:lstStyle>
          <a:p>
            <a:endParaRPr/>
          </a:p>
        </p:txBody>
      </p:sp>
      <p:sp>
        <p:nvSpPr>
          <p:cNvPr id="2789" name="Google Shape;2789;p32"/>
          <p:cNvSpPr txBox="1">
            <a:spLocks noGrp="1"/>
          </p:cNvSpPr>
          <p:nvPr>
            <p:ph type="title" idx="2"/>
          </p:nvPr>
        </p:nvSpPr>
        <p:spPr>
          <a:xfrm>
            <a:off x="4830825" y="1282050"/>
            <a:ext cx="2041200" cy="15699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
        <p:nvSpPr>
          <p:cNvPr id="2790" name="Google Shape;2790;p32"/>
          <p:cNvSpPr/>
          <p:nvPr/>
        </p:nvSpPr>
        <p:spPr>
          <a:xfrm rot="5400000">
            <a:off x="763475" y="3171600"/>
            <a:ext cx="3658500" cy="3658500"/>
          </a:xfrm>
          <a:prstGeom prst="blockArc">
            <a:avLst>
              <a:gd name="adj1" fmla="val 4302561"/>
              <a:gd name="adj2" fmla="val 17463104"/>
              <a:gd name="adj3" fmla="val 15066"/>
            </a:avLst>
          </a:prstGeom>
          <a:gradFill>
            <a:gsLst>
              <a:gs pos="0">
                <a:srgbClr val="006685"/>
              </a:gs>
              <a:gs pos="100000">
                <a:srgbClr val="01010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91" name="Google Shape;2791;p32"/>
          <p:cNvGrpSpPr/>
          <p:nvPr/>
        </p:nvGrpSpPr>
        <p:grpSpPr>
          <a:xfrm flipH="1">
            <a:off x="-964754" y="4328167"/>
            <a:ext cx="2227588" cy="726522"/>
            <a:chOff x="5608450" y="1680311"/>
            <a:chExt cx="1039375" cy="338989"/>
          </a:xfrm>
        </p:grpSpPr>
        <p:sp>
          <p:nvSpPr>
            <p:cNvPr id="2792" name="Google Shape;2792;p32"/>
            <p:cNvSpPr/>
            <p:nvPr/>
          </p:nvSpPr>
          <p:spPr>
            <a:xfrm>
              <a:off x="6499882" y="1680311"/>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3" name="Google Shape;2793;p32"/>
            <p:cNvSpPr/>
            <p:nvPr/>
          </p:nvSpPr>
          <p:spPr>
            <a:xfrm>
              <a:off x="6499882" y="1867104"/>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4" name="Google Shape;2794;p32"/>
            <p:cNvSpPr/>
            <p:nvPr/>
          </p:nvSpPr>
          <p:spPr>
            <a:xfrm>
              <a:off x="6499882" y="1960500"/>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5" name="Google Shape;2795;p32"/>
            <p:cNvSpPr/>
            <p:nvPr/>
          </p:nvSpPr>
          <p:spPr>
            <a:xfrm>
              <a:off x="6589025" y="1680311"/>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6" name="Google Shape;2796;p32"/>
            <p:cNvSpPr/>
            <p:nvPr/>
          </p:nvSpPr>
          <p:spPr>
            <a:xfrm>
              <a:off x="6589025" y="1867104"/>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7" name="Google Shape;2797;p32"/>
            <p:cNvSpPr/>
            <p:nvPr/>
          </p:nvSpPr>
          <p:spPr>
            <a:xfrm>
              <a:off x="6410738" y="1773707"/>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8" name="Google Shape;2798;p32"/>
            <p:cNvSpPr/>
            <p:nvPr/>
          </p:nvSpPr>
          <p:spPr>
            <a:xfrm>
              <a:off x="6410738" y="1867104"/>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9" name="Google Shape;2799;p32"/>
            <p:cNvSpPr/>
            <p:nvPr/>
          </p:nvSpPr>
          <p:spPr>
            <a:xfrm>
              <a:off x="6410738" y="1960500"/>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0" name="Google Shape;2800;p32"/>
            <p:cNvSpPr/>
            <p:nvPr/>
          </p:nvSpPr>
          <p:spPr>
            <a:xfrm>
              <a:off x="6232452" y="1773707"/>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1" name="Google Shape;2801;p32"/>
            <p:cNvSpPr/>
            <p:nvPr/>
          </p:nvSpPr>
          <p:spPr>
            <a:xfrm>
              <a:off x="6232452" y="1867104"/>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2" name="Google Shape;2802;p32"/>
            <p:cNvSpPr/>
            <p:nvPr/>
          </p:nvSpPr>
          <p:spPr>
            <a:xfrm>
              <a:off x="6321595" y="1773707"/>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3" name="Google Shape;2803;p32"/>
            <p:cNvSpPr/>
            <p:nvPr/>
          </p:nvSpPr>
          <p:spPr>
            <a:xfrm>
              <a:off x="6321595" y="1867104"/>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4" name="Google Shape;2804;p32"/>
            <p:cNvSpPr/>
            <p:nvPr/>
          </p:nvSpPr>
          <p:spPr>
            <a:xfrm>
              <a:off x="6321595" y="1960500"/>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5" name="Google Shape;2805;p32"/>
            <p:cNvSpPr/>
            <p:nvPr/>
          </p:nvSpPr>
          <p:spPr>
            <a:xfrm>
              <a:off x="6143309" y="1680311"/>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6" name="Google Shape;2806;p32"/>
            <p:cNvSpPr/>
            <p:nvPr/>
          </p:nvSpPr>
          <p:spPr>
            <a:xfrm>
              <a:off x="6143309" y="1773707"/>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7" name="Google Shape;2807;p32"/>
            <p:cNvSpPr/>
            <p:nvPr/>
          </p:nvSpPr>
          <p:spPr>
            <a:xfrm>
              <a:off x="6143309" y="1867104"/>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8" name="Google Shape;2808;p32"/>
            <p:cNvSpPr/>
            <p:nvPr/>
          </p:nvSpPr>
          <p:spPr>
            <a:xfrm>
              <a:off x="6143309" y="1960500"/>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9" name="Google Shape;2809;p32"/>
            <p:cNvSpPr/>
            <p:nvPr/>
          </p:nvSpPr>
          <p:spPr>
            <a:xfrm>
              <a:off x="5965022" y="1680311"/>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0" name="Google Shape;2810;p32"/>
            <p:cNvSpPr/>
            <p:nvPr/>
          </p:nvSpPr>
          <p:spPr>
            <a:xfrm>
              <a:off x="5965022" y="1773707"/>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1" name="Google Shape;2811;p32"/>
            <p:cNvSpPr/>
            <p:nvPr/>
          </p:nvSpPr>
          <p:spPr>
            <a:xfrm>
              <a:off x="5965022" y="1867104"/>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2" name="Google Shape;2812;p32"/>
            <p:cNvSpPr/>
            <p:nvPr/>
          </p:nvSpPr>
          <p:spPr>
            <a:xfrm>
              <a:off x="5965022" y="1960500"/>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3" name="Google Shape;2813;p32"/>
            <p:cNvSpPr/>
            <p:nvPr/>
          </p:nvSpPr>
          <p:spPr>
            <a:xfrm>
              <a:off x="6054166" y="1680311"/>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4" name="Google Shape;2814;p32"/>
            <p:cNvSpPr/>
            <p:nvPr/>
          </p:nvSpPr>
          <p:spPr>
            <a:xfrm>
              <a:off x="6054166" y="1867104"/>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5" name="Google Shape;2815;p32"/>
            <p:cNvSpPr/>
            <p:nvPr/>
          </p:nvSpPr>
          <p:spPr>
            <a:xfrm>
              <a:off x="6054166" y="1960500"/>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6" name="Google Shape;2816;p32"/>
            <p:cNvSpPr/>
            <p:nvPr/>
          </p:nvSpPr>
          <p:spPr>
            <a:xfrm>
              <a:off x="5875879" y="1680311"/>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7" name="Google Shape;2817;p32"/>
            <p:cNvSpPr/>
            <p:nvPr/>
          </p:nvSpPr>
          <p:spPr>
            <a:xfrm>
              <a:off x="5875879" y="1773707"/>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8" name="Google Shape;2818;p32"/>
            <p:cNvSpPr/>
            <p:nvPr/>
          </p:nvSpPr>
          <p:spPr>
            <a:xfrm>
              <a:off x="5875879" y="1960500"/>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9" name="Google Shape;2819;p32"/>
            <p:cNvSpPr/>
            <p:nvPr/>
          </p:nvSpPr>
          <p:spPr>
            <a:xfrm>
              <a:off x="5697593" y="1680311"/>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0" name="Google Shape;2820;p32"/>
            <p:cNvSpPr/>
            <p:nvPr/>
          </p:nvSpPr>
          <p:spPr>
            <a:xfrm>
              <a:off x="5697593" y="1773707"/>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1" name="Google Shape;2821;p32"/>
            <p:cNvSpPr/>
            <p:nvPr/>
          </p:nvSpPr>
          <p:spPr>
            <a:xfrm>
              <a:off x="5697593" y="1867104"/>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2" name="Google Shape;2822;p32"/>
            <p:cNvSpPr/>
            <p:nvPr/>
          </p:nvSpPr>
          <p:spPr>
            <a:xfrm>
              <a:off x="5697593" y="1960500"/>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3" name="Google Shape;2823;p32"/>
            <p:cNvSpPr/>
            <p:nvPr/>
          </p:nvSpPr>
          <p:spPr>
            <a:xfrm>
              <a:off x="5786736" y="1680311"/>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4" name="Google Shape;2824;p32"/>
            <p:cNvSpPr/>
            <p:nvPr/>
          </p:nvSpPr>
          <p:spPr>
            <a:xfrm>
              <a:off x="5786736" y="1773707"/>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5" name="Google Shape;2825;p32"/>
            <p:cNvSpPr/>
            <p:nvPr/>
          </p:nvSpPr>
          <p:spPr>
            <a:xfrm>
              <a:off x="5786736" y="1867104"/>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6" name="Google Shape;2826;p32"/>
            <p:cNvSpPr/>
            <p:nvPr/>
          </p:nvSpPr>
          <p:spPr>
            <a:xfrm>
              <a:off x="5786736" y="1960500"/>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7" name="Google Shape;2827;p32"/>
            <p:cNvSpPr/>
            <p:nvPr/>
          </p:nvSpPr>
          <p:spPr>
            <a:xfrm>
              <a:off x="5608450" y="1867104"/>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28" name="Google Shape;2828;p32"/>
          <p:cNvGrpSpPr/>
          <p:nvPr/>
        </p:nvGrpSpPr>
        <p:grpSpPr>
          <a:xfrm rot="5400000">
            <a:off x="7826581" y="2680428"/>
            <a:ext cx="2227588" cy="726522"/>
            <a:chOff x="3857800" y="1143286"/>
            <a:chExt cx="1039375" cy="338989"/>
          </a:xfrm>
        </p:grpSpPr>
        <p:sp>
          <p:nvSpPr>
            <p:cNvPr id="2829" name="Google Shape;2829;p32"/>
            <p:cNvSpPr/>
            <p:nvPr/>
          </p:nvSpPr>
          <p:spPr>
            <a:xfrm>
              <a:off x="4749232" y="1236682"/>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0" name="Google Shape;2830;p32"/>
            <p:cNvSpPr/>
            <p:nvPr/>
          </p:nvSpPr>
          <p:spPr>
            <a:xfrm>
              <a:off x="4838375" y="1143286"/>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1" name="Google Shape;2831;p32"/>
            <p:cNvSpPr/>
            <p:nvPr/>
          </p:nvSpPr>
          <p:spPr>
            <a:xfrm>
              <a:off x="4838375" y="1330079"/>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2" name="Google Shape;2832;p32"/>
            <p:cNvSpPr/>
            <p:nvPr/>
          </p:nvSpPr>
          <p:spPr>
            <a:xfrm>
              <a:off x="4838375" y="1423475"/>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3" name="Google Shape;2833;p32"/>
            <p:cNvSpPr/>
            <p:nvPr/>
          </p:nvSpPr>
          <p:spPr>
            <a:xfrm>
              <a:off x="4660088" y="1330079"/>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4" name="Google Shape;2834;p32"/>
            <p:cNvSpPr/>
            <p:nvPr/>
          </p:nvSpPr>
          <p:spPr>
            <a:xfrm>
              <a:off x="4660088" y="1423475"/>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5" name="Google Shape;2835;p32"/>
            <p:cNvSpPr/>
            <p:nvPr/>
          </p:nvSpPr>
          <p:spPr>
            <a:xfrm>
              <a:off x="4481802" y="1143286"/>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6" name="Google Shape;2836;p32"/>
            <p:cNvSpPr/>
            <p:nvPr/>
          </p:nvSpPr>
          <p:spPr>
            <a:xfrm>
              <a:off x="4481802" y="1330079"/>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7" name="Google Shape;2837;p32"/>
            <p:cNvSpPr/>
            <p:nvPr/>
          </p:nvSpPr>
          <p:spPr>
            <a:xfrm>
              <a:off x="4481802" y="1423475"/>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8" name="Google Shape;2838;p32"/>
            <p:cNvSpPr/>
            <p:nvPr/>
          </p:nvSpPr>
          <p:spPr>
            <a:xfrm>
              <a:off x="4570945" y="1143286"/>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9" name="Google Shape;2839;p32"/>
            <p:cNvSpPr/>
            <p:nvPr/>
          </p:nvSpPr>
          <p:spPr>
            <a:xfrm>
              <a:off x="4570945" y="1330079"/>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0" name="Google Shape;2840;p32"/>
            <p:cNvSpPr/>
            <p:nvPr/>
          </p:nvSpPr>
          <p:spPr>
            <a:xfrm>
              <a:off x="4392659" y="1143286"/>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1" name="Google Shape;2841;p32"/>
            <p:cNvSpPr/>
            <p:nvPr/>
          </p:nvSpPr>
          <p:spPr>
            <a:xfrm>
              <a:off x="4392659" y="1330079"/>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2" name="Google Shape;2842;p32"/>
            <p:cNvSpPr/>
            <p:nvPr/>
          </p:nvSpPr>
          <p:spPr>
            <a:xfrm>
              <a:off x="4392659" y="1423475"/>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3" name="Google Shape;2843;p32"/>
            <p:cNvSpPr/>
            <p:nvPr/>
          </p:nvSpPr>
          <p:spPr>
            <a:xfrm>
              <a:off x="4214372" y="1236682"/>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4" name="Google Shape;2844;p32"/>
            <p:cNvSpPr/>
            <p:nvPr/>
          </p:nvSpPr>
          <p:spPr>
            <a:xfrm>
              <a:off x="4303516" y="1236682"/>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5" name="Google Shape;2845;p32"/>
            <p:cNvSpPr/>
            <p:nvPr/>
          </p:nvSpPr>
          <p:spPr>
            <a:xfrm>
              <a:off x="4303516" y="1330079"/>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6" name="Google Shape;2846;p32"/>
            <p:cNvSpPr/>
            <p:nvPr/>
          </p:nvSpPr>
          <p:spPr>
            <a:xfrm>
              <a:off x="4125229" y="1143286"/>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7" name="Google Shape;2847;p32"/>
            <p:cNvSpPr/>
            <p:nvPr/>
          </p:nvSpPr>
          <p:spPr>
            <a:xfrm>
              <a:off x="4125229" y="1236682"/>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8" name="Google Shape;2848;p32"/>
            <p:cNvSpPr/>
            <p:nvPr/>
          </p:nvSpPr>
          <p:spPr>
            <a:xfrm>
              <a:off x="4125229" y="1330079"/>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9" name="Google Shape;2849;p32"/>
            <p:cNvSpPr/>
            <p:nvPr/>
          </p:nvSpPr>
          <p:spPr>
            <a:xfrm>
              <a:off x="3946943" y="1143286"/>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0" name="Google Shape;2850;p32"/>
            <p:cNvSpPr/>
            <p:nvPr/>
          </p:nvSpPr>
          <p:spPr>
            <a:xfrm>
              <a:off x="3946943" y="1236682"/>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1" name="Google Shape;2851;p32"/>
            <p:cNvSpPr/>
            <p:nvPr/>
          </p:nvSpPr>
          <p:spPr>
            <a:xfrm>
              <a:off x="3946943" y="1423475"/>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2" name="Google Shape;2852;p32"/>
            <p:cNvSpPr/>
            <p:nvPr/>
          </p:nvSpPr>
          <p:spPr>
            <a:xfrm>
              <a:off x="4036086" y="1236682"/>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3" name="Google Shape;2853;p32"/>
            <p:cNvSpPr/>
            <p:nvPr/>
          </p:nvSpPr>
          <p:spPr>
            <a:xfrm>
              <a:off x="4036086" y="1330079"/>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4" name="Google Shape;2854;p32"/>
            <p:cNvSpPr/>
            <p:nvPr/>
          </p:nvSpPr>
          <p:spPr>
            <a:xfrm>
              <a:off x="4036086" y="1423475"/>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5" name="Google Shape;2855;p32"/>
            <p:cNvSpPr/>
            <p:nvPr/>
          </p:nvSpPr>
          <p:spPr>
            <a:xfrm>
              <a:off x="3857800" y="1143286"/>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6" name="Google Shape;2856;p32"/>
            <p:cNvSpPr/>
            <p:nvPr/>
          </p:nvSpPr>
          <p:spPr>
            <a:xfrm>
              <a:off x="3857800" y="1236682"/>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7" name="Google Shape;2857;p32"/>
            <p:cNvSpPr/>
            <p:nvPr/>
          </p:nvSpPr>
          <p:spPr>
            <a:xfrm>
              <a:off x="3857800" y="1330079"/>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8" name="Google Shape;2858;p32"/>
            <p:cNvSpPr/>
            <p:nvPr/>
          </p:nvSpPr>
          <p:spPr>
            <a:xfrm>
              <a:off x="3857800" y="1423475"/>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59" name="Google Shape;2859;p32"/>
          <p:cNvSpPr/>
          <p:nvPr/>
        </p:nvSpPr>
        <p:spPr>
          <a:xfrm>
            <a:off x="8227526" y="1449726"/>
            <a:ext cx="2458500" cy="2458500"/>
          </a:xfrm>
          <a:prstGeom prst="blockArc">
            <a:avLst>
              <a:gd name="adj1" fmla="val 4302561"/>
              <a:gd name="adj2" fmla="val 17463104"/>
              <a:gd name="adj3" fmla="val 15066"/>
            </a:avLst>
          </a:prstGeom>
          <a:gradFill>
            <a:gsLst>
              <a:gs pos="0">
                <a:srgbClr val="006685"/>
              </a:gs>
              <a:gs pos="100000">
                <a:srgbClr val="01010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p:cSld name="CUSTOM_8">
    <p:spTree>
      <p:nvGrpSpPr>
        <p:cNvPr id="1" name="Shape 2860"/>
        <p:cNvGrpSpPr/>
        <p:nvPr/>
      </p:nvGrpSpPr>
      <p:grpSpPr>
        <a:xfrm>
          <a:off x="0" y="0"/>
          <a:ext cx="0" cy="0"/>
          <a:chOff x="0" y="0"/>
          <a:chExt cx="0" cy="0"/>
        </a:xfrm>
      </p:grpSpPr>
      <p:grpSp>
        <p:nvGrpSpPr>
          <p:cNvPr id="2861" name="Google Shape;2861;p33"/>
          <p:cNvGrpSpPr/>
          <p:nvPr/>
        </p:nvGrpSpPr>
        <p:grpSpPr>
          <a:xfrm rot="5400000">
            <a:off x="-616035" y="1407528"/>
            <a:ext cx="2227588" cy="726522"/>
            <a:chOff x="3857800" y="1143286"/>
            <a:chExt cx="1039375" cy="338989"/>
          </a:xfrm>
        </p:grpSpPr>
        <p:sp>
          <p:nvSpPr>
            <p:cNvPr id="2862" name="Google Shape;2862;p33"/>
            <p:cNvSpPr/>
            <p:nvPr/>
          </p:nvSpPr>
          <p:spPr>
            <a:xfrm>
              <a:off x="4749232" y="1236682"/>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3" name="Google Shape;2863;p33"/>
            <p:cNvSpPr/>
            <p:nvPr/>
          </p:nvSpPr>
          <p:spPr>
            <a:xfrm>
              <a:off x="4838375" y="1143286"/>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4" name="Google Shape;2864;p33"/>
            <p:cNvSpPr/>
            <p:nvPr/>
          </p:nvSpPr>
          <p:spPr>
            <a:xfrm>
              <a:off x="4838375" y="1330079"/>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5" name="Google Shape;2865;p33"/>
            <p:cNvSpPr/>
            <p:nvPr/>
          </p:nvSpPr>
          <p:spPr>
            <a:xfrm>
              <a:off x="4838375" y="1423475"/>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6" name="Google Shape;2866;p33"/>
            <p:cNvSpPr/>
            <p:nvPr/>
          </p:nvSpPr>
          <p:spPr>
            <a:xfrm>
              <a:off x="4660088" y="1330079"/>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7" name="Google Shape;2867;p33"/>
            <p:cNvSpPr/>
            <p:nvPr/>
          </p:nvSpPr>
          <p:spPr>
            <a:xfrm>
              <a:off x="4660088" y="1423475"/>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8" name="Google Shape;2868;p33"/>
            <p:cNvSpPr/>
            <p:nvPr/>
          </p:nvSpPr>
          <p:spPr>
            <a:xfrm>
              <a:off x="4481802" y="1143286"/>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9" name="Google Shape;2869;p33"/>
            <p:cNvSpPr/>
            <p:nvPr/>
          </p:nvSpPr>
          <p:spPr>
            <a:xfrm>
              <a:off x="4481802" y="1330079"/>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0" name="Google Shape;2870;p33"/>
            <p:cNvSpPr/>
            <p:nvPr/>
          </p:nvSpPr>
          <p:spPr>
            <a:xfrm>
              <a:off x="4481802" y="1423475"/>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1" name="Google Shape;2871;p33"/>
            <p:cNvSpPr/>
            <p:nvPr/>
          </p:nvSpPr>
          <p:spPr>
            <a:xfrm>
              <a:off x="4570945" y="1143286"/>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2" name="Google Shape;2872;p33"/>
            <p:cNvSpPr/>
            <p:nvPr/>
          </p:nvSpPr>
          <p:spPr>
            <a:xfrm>
              <a:off x="4570945" y="1330079"/>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3" name="Google Shape;2873;p33"/>
            <p:cNvSpPr/>
            <p:nvPr/>
          </p:nvSpPr>
          <p:spPr>
            <a:xfrm>
              <a:off x="4392659" y="1143286"/>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4" name="Google Shape;2874;p33"/>
            <p:cNvSpPr/>
            <p:nvPr/>
          </p:nvSpPr>
          <p:spPr>
            <a:xfrm>
              <a:off x="4392659" y="1330079"/>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5" name="Google Shape;2875;p33"/>
            <p:cNvSpPr/>
            <p:nvPr/>
          </p:nvSpPr>
          <p:spPr>
            <a:xfrm>
              <a:off x="4392659" y="1423475"/>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6" name="Google Shape;2876;p33"/>
            <p:cNvSpPr/>
            <p:nvPr/>
          </p:nvSpPr>
          <p:spPr>
            <a:xfrm>
              <a:off x="4214372" y="1236682"/>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7" name="Google Shape;2877;p33"/>
            <p:cNvSpPr/>
            <p:nvPr/>
          </p:nvSpPr>
          <p:spPr>
            <a:xfrm>
              <a:off x="4303516" y="1236682"/>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8" name="Google Shape;2878;p33"/>
            <p:cNvSpPr/>
            <p:nvPr/>
          </p:nvSpPr>
          <p:spPr>
            <a:xfrm>
              <a:off x="4303516" y="1330079"/>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9" name="Google Shape;2879;p33"/>
            <p:cNvSpPr/>
            <p:nvPr/>
          </p:nvSpPr>
          <p:spPr>
            <a:xfrm>
              <a:off x="4125229" y="1143286"/>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0" name="Google Shape;2880;p33"/>
            <p:cNvSpPr/>
            <p:nvPr/>
          </p:nvSpPr>
          <p:spPr>
            <a:xfrm>
              <a:off x="4125229" y="1236682"/>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1" name="Google Shape;2881;p33"/>
            <p:cNvSpPr/>
            <p:nvPr/>
          </p:nvSpPr>
          <p:spPr>
            <a:xfrm>
              <a:off x="4125229" y="1330079"/>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2" name="Google Shape;2882;p33"/>
            <p:cNvSpPr/>
            <p:nvPr/>
          </p:nvSpPr>
          <p:spPr>
            <a:xfrm>
              <a:off x="3946943" y="1143286"/>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3" name="Google Shape;2883;p33"/>
            <p:cNvSpPr/>
            <p:nvPr/>
          </p:nvSpPr>
          <p:spPr>
            <a:xfrm>
              <a:off x="3946943" y="1236682"/>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4" name="Google Shape;2884;p33"/>
            <p:cNvSpPr/>
            <p:nvPr/>
          </p:nvSpPr>
          <p:spPr>
            <a:xfrm>
              <a:off x="3946943" y="1423475"/>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5" name="Google Shape;2885;p33"/>
            <p:cNvSpPr/>
            <p:nvPr/>
          </p:nvSpPr>
          <p:spPr>
            <a:xfrm>
              <a:off x="4036086" y="1236682"/>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6" name="Google Shape;2886;p33"/>
            <p:cNvSpPr/>
            <p:nvPr/>
          </p:nvSpPr>
          <p:spPr>
            <a:xfrm>
              <a:off x="4036086" y="1330079"/>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7" name="Google Shape;2887;p33"/>
            <p:cNvSpPr/>
            <p:nvPr/>
          </p:nvSpPr>
          <p:spPr>
            <a:xfrm>
              <a:off x="4036086" y="1423475"/>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8" name="Google Shape;2888;p33"/>
            <p:cNvSpPr/>
            <p:nvPr/>
          </p:nvSpPr>
          <p:spPr>
            <a:xfrm>
              <a:off x="3857800" y="1143286"/>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9" name="Google Shape;2889;p33"/>
            <p:cNvSpPr/>
            <p:nvPr/>
          </p:nvSpPr>
          <p:spPr>
            <a:xfrm>
              <a:off x="3857800" y="1236682"/>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0" name="Google Shape;2890;p33"/>
            <p:cNvSpPr/>
            <p:nvPr/>
          </p:nvSpPr>
          <p:spPr>
            <a:xfrm>
              <a:off x="3857800" y="1330079"/>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1" name="Google Shape;2891;p33"/>
            <p:cNvSpPr/>
            <p:nvPr/>
          </p:nvSpPr>
          <p:spPr>
            <a:xfrm>
              <a:off x="3857800" y="1423475"/>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92" name="Google Shape;2892;p33"/>
          <p:cNvGrpSpPr/>
          <p:nvPr/>
        </p:nvGrpSpPr>
        <p:grpSpPr>
          <a:xfrm>
            <a:off x="8066680" y="3468728"/>
            <a:ext cx="2227589" cy="1527191"/>
            <a:chOff x="5519300" y="372750"/>
            <a:chExt cx="1039375" cy="712575"/>
          </a:xfrm>
        </p:grpSpPr>
        <p:sp>
          <p:nvSpPr>
            <p:cNvPr id="2893" name="Google Shape;2893;p33"/>
            <p:cNvSpPr/>
            <p:nvPr/>
          </p:nvSpPr>
          <p:spPr>
            <a:xfrm>
              <a:off x="6410732" y="372750"/>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4" name="Google Shape;2894;p33"/>
            <p:cNvSpPr/>
            <p:nvPr/>
          </p:nvSpPr>
          <p:spPr>
            <a:xfrm>
              <a:off x="6410732" y="559543"/>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5" name="Google Shape;2895;p33"/>
            <p:cNvSpPr/>
            <p:nvPr/>
          </p:nvSpPr>
          <p:spPr>
            <a:xfrm>
              <a:off x="6410732" y="652939"/>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6" name="Google Shape;2896;p33"/>
            <p:cNvSpPr/>
            <p:nvPr/>
          </p:nvSpPr>
          <p:spPr>
            <a:xfrm>
              <a:off x="6410732" y="839732"/>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7" name="Google Shape;2897;p33"/>
            <p:cNvSpPr/>
            <p:nvPr/>
          </p:nvSpPr>
          <p:spPr>
            <a:xfrm>
              <a:off x="6499875" y="372750"/>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8" name="Google Shape;2898;p33"/>
            <p:cNvSpPr/>
            <p:nvPr/>
          </p:nvSpPr>
          <p:spPr>
            <a:xfrm>
              <a:off x="6499875" y="652939"/>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9" name="Google Shape;2899;p33"/>
            <p:cNvSpPr/>
            <p:nvPr/>
          </p:nvSpPr>
          <p:spPr>
            <a:xfrm>
              <a:off x="6499875" y="746336"/>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0" name="Google Shape;2900;p33"/>
            <p:cNvSpPr/>
            <p:nvPr/>
          </p:nvSpPr>
          <p:spPr>
            <a:xfrm>
              <a:off x="6499875" y="933129"/>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1" name="Google Shape;2901;p33"/>
            <p:cNvSpPr/>
            <p:nvPr/>
          </p:nvSpPr>
          <p:spPr>
            <a:xfrm>
              <a:off x="6499875" y="1026525"/>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2" name="Google Shape;2902;p33"/>
            <p:cNvSpPr/>
            <p:nvPr/>
          </p:nvSpPr>
          <p:spPr>
            <a:xfrm>
              <a:off x="6321588" y="372750"/>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3" name="Google Shape;2903;p33"/>
            <p:cNvSpPr/>
            <p:nvPr/>
          </p:nvSpPr>
          <p:spPr>
            <a:xfrm>
              <a:off x="6321588" y="466146"/>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4" name="Google Shape;2904;p33"/>
            <p:cNvSpPr/>
            <p:nvPr/>
          </p:nvSpPr>
          <p:spPr>
            <a:xfrm>
              <a:off x="6321588" y="559543"/>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5" name="Google Shape;2905;p33"/>
            <p:cNvSpPr/>
            <p:nvPr/>
          </p:nvSpPr>
          <p:spPr>
            <a:xfrm>
              <a:off x="6321588" y="652939"/>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6" name="Google Shape;2906;p33"/>
            <p:cNvSpPr/>
            <p:nvPr/>
          </p:nvSpPr>
          <p:spPr>
            <a:xfrm>
              <a:off x="6321588" y="933129"/>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7" name="Google Shape;2907;p33"/>
            <p:cNvSpPr/>
            <p:nvPr/>
          </p:nvSpPr>
          <p:spPr>
            <a:xfrm>
              <a:off x="6321588" y="1026525"/>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8" name="Google Shape;2908;p33"/>
            <p:cNvSpPr/>
            <p:nvPr/>
          </p:nvSpPr>
          <p:spPr>
            <a:xfrm>
              <a:off x="6143302" y="372750"/>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9" name="Google Shape;2909;p33"/>
            <p:cNvSpPr/>
            <p:nvPr/>
          </p:nvSpPr>
          <p:spPr>
            <a:xfrm>
              <a:off x="6143302" y="559543"/>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0" name="Google Shape;2910;p33"/>
            <p:cNvSpPr/>
            <p:nvPr/>
          </p:nvSpPr>
          <p:spPr>
            <a:xfrm>
              <a:off x="6143302" y="746336"/>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1" name="Google Shape;2911;p33"/>
            <p:cNvSpPr/>
            <p:nvPr/>
          </p:nvSpPr>
          <p:spPr>
            <a:xfrm>
              <a:off x="6143302" y="933129"/>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2" name="Google Shape;2912;p33"/>
            <p:cNvSpPr/>
            <p:nvPr/>
          </p:nvSpPr>
          <p:spPr>
            <a:xfrm>
              <a:off x="6143302" y="1026525"/>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3" name="Google Shape;2913;p33"/>
            <p:cNvSpPr/>
            <p:nvPr/>
          </p:nvSpPr>
          <p:spPr>
            <a:xfrm>
              <a:off x="6232445" y="372750"/>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4" name="Google Shape;2914;p33"/>
            <p:cNvSpPr/>
            <p:nvPr/>
          </p:nvSpPr>
          <p:spPr>
            <a:xfrm>
              <a:off x="6232445" y="466146"/>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5" name="Google Shape;2915;p33"/>
            <p:cNvSpPr/>
            <p:nvPr/>
          </p:nvSpPr>
          <p:spPr>
            <a:xfrm>
              <a:off x="6232445" y="559543"/>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6" name="Google Shape;2916;p33"/>
            <p:cNvSpPr/>
            <p:nvPr/>
          </p:nvSpPr>
          <p:spPr>
            <a:xfrm>
              <a:off x="6232445" y="652939"/>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7" name="Google Shape;2917;p33"/>
            <p:cNvSpPr/>
            <p:nvPr/>
          </p:nvSpPr>
          <p:spPr>
            <a:xfrm>
              <a:off x="6232445" y="746336"/>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8" name="Google Shape;2918;p33"/>
            <p:cNvSpPr/>
            <p:nvPr/>
          </p:nvSpPr>
          <p:spPr>
            <a:xfrm>
              <a:off x="6232445" y="933129"/>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9" name="Google Shape;2919;p33"/>
            <p:cNvSpPr/>
            <p:nvPr/>
          </p:nvSpPr>
          <p:spPr>
            <a:xfrm>
              <a:off x="6054159" y="372750"/>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0" name="Google Shape;2920;p33"/>
            <p:cNvSpPr/>
            <p:nvPr/>
          </p:nvSpPr>
          <p:spPr>
            <a:xfrm>
              <a:off x="6054159" y="466146"/>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1" name="Google Shape;2921;p33"/>
            <p:cNvSpPr/>
            <p:nvPr/>
          </p:nvSpPr>
          <p:spPr>
            <a:xfrm>
              <a:off x="6054159" y="559543"/>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2" name="Google Shape;2922;p33"/>
            <p:cNvSpPr/>
            <p:nvPr/>
          </p:nvSpPr>
          <p:spPr>
            <a:xfrm>
              <a:off x="6054159" y="652939"/>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3" name="Google Shape;2923;p33"/>
            <p:cNvSpPr/>
            <p:nvPr/>
          </p:nvSpPr>
          <p:spPr>
            <a:xfrm>
              <a:off x="6054159" y="746336"/>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4" name="Google Shape;2924;p33"/>
            <p:cNvSpPr/>
            <p:nvPr/>
          </p:nvSpPr>
          <p:spPr>
            <a:xfrm>
              <a:off x="6054159" y="933129"/>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5" name="Google Shape;2925;p33"/>
            <p:cNvSpPr/>
            <p:nvPr/>
          </p:nvSpPr>
          <p:spPr>
            <a:xfrm>
              <a:off x="6054159" y="1026525"/>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6" name="Google Shape;2926;p33"/>
            <p:cNvSpPr/>
            <p:nvPr/>
          </p:nvSpPr>
          <p:spPr>
            <a:xfrm>
              <a:off x="5875872" y="372750"/>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7" name="Google Shape;2927;p33"/>
            <p:cNvSpPr/>
            <p:nvPr/>
          </p:nvSpPr>
          <p:spPr>
            <a:xfrm>
              <a:off x="5875872" y="559543"/>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8" name="Google Shape;2928;p33"/>
            <p:cNvSpPr/>
            <p:nvPr/>
          </p:nvSpPr>
          <p:spPr>
            <a:xfrm>
              <a:off x="5875872" y="652939"/>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9" name="Google Shape;2929;p33"/>
            <p:cNvSpPr/>
            <p:nvPr/>
          </p:nvSpPr>
          <p:spPr>
            <a:xfrm>
              <a:off x="5875872" y="839732"/>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0" name="Google Shape;2930;p33"/>
            <p:cNvSpPr/>
            <p:nvPr/>
          </p:nvSpPr>
          <p:spPr>
            <a:xfrm>
              <a:off x="5965016" y="372750"/>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1" name="Google Shape;2931;p33"/>
            <p:cNvSpPr/>
            <p:nvPr/>
          </p:nvSpPr>
          <p:spPr>
            <a:xfrm>
              <a:off x="5965016" y="466146"/>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2" name="Google Shape;2932;p33"/>
            <p:cNvSpPr/>
            <p:nvPr/>
          </p:nvSpPr>
          <p:spPr>
            <a:xfrm>
              <a:off x="5965016" y="652939"/>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3" name="Google Shape;2933;p33"/>
            <p:cNvSpPr/>
            <p:nvPr/>
          </p:nvSpPr>
          <p:spPr>
            <a:xfrm>
              <a:off x="5965016" y="839732"/>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4" name="Google Shape;2934;p33"/>
            <p:cNvSpPr/>
            <p:nvPr/>
          </p:nvSpPr>
          <p:spPr>
            <a:xfrm>
              <a:off x="5965016" y="933129"/>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5" name="Google Shape;2935;p33"/>
            <p:cNvSpPr/>
            <p:nvPr/>
          </p:nvSpPr>
          <p:spPr>
            <a:xfrm>
              <a:off x="5786729" y="372750"/>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6" name="Google Shape;2936;p33"/>
            <p:cNvSpPr/>
            <p:nvPr/>
          </p:nvSpPr>
          <p:spPr>
            <a:xfrm>
              <a:off x="5786729" y="466146"/>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7" name="Google Shape;2937;p33"/>
            <p:cNvSpPr/>
            <p:nvPr/>
          </p:nvSpPr>
          <p:spPr>
            <a:xfrm>
              <a:off x="5786729" y="559543"/>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8" name="Google Shape;2938;p33"/>
            <p:cNvSpPr/>
            <p:nvPr/>
          </p:nvSpPr>
          <p:spPr>
            <a:xfrm>
              <a:off x="5786729" y="652939"/>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9" name="Google Shape;2939;p33"/>
            <p:cNvSpPr/>
            <p:nvPr/>
          </p:nvSpPr>
          <p:spPr>
            <a:xfrm>
              <a:off x="5786729" y="746336"/>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0" name="Google Shape;2940;p33"/>
            <p:cNvSpPr/>
            <p:nvPr/>
          </p:nvSpPr>
          <p:spPr>
            <a:xfrm>
              <a:off x="5786729" y="839732"/>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1" name="Google Shape;2941;p33"/>
            <p:cNvSpPr/>
            <p:nvPr/>
          </p:nvSpPr>
          <p:spPr>
            <a:xfrm>
              <a:off x="5786729" y="933129"/>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2" name="Google Shape;2942;p33"/>
            <p:cNvSpPr/>
            <p:nvPr/>
          </p:nvSpPr>
          <p:spPr>
            <a:xfrm>
              <a:off x="5608443" y="466146"/>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3" name="Google Shape;2943;p33"/>
            <p:cNvSpPr/>
            <p:nvPr/>
          </p:nvSpPr>
          <p:spPr>
            <a:xfrm>
              <a:off x="5608443" y="559543"/>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4" name="Google Shape;2944;p33"/>
            <p:cNvSpPr/>
            <p:nvPr/>
          </p:nvSpPr>
          <p:spPr>
            <a:xfrm>
              <a:off x="5608443" y="652939"/>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5" name="Google Shape;2945;p33"/>
            <p:cNvSpPr/>
            <p:nvPr/>
          </p:nvSpPr>
          <p:spPr>
            <a:xfrm>
              <a:off x="5608443" y="746336"/>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6" name="Google Shape;2946;p33"/>
            <p:cNvSpPr/>
            <p:nvPr/>
          </p:nvSpPr>
          <p:spPr>
            <a:xfrm>
              <a:off x="5608443" y="839732"/>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7" name="Google Shape;2947;p33"/>
            <p:cNvSpPr/>
            <p:nvPr/>
          </p:nvSpPr>
          <p:spPr>
            <a:xfrm>
              <a:off x="5608443" y="1026525"/>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8" name="Google Shape;2948;p33"/>
            <p:cNvSpPr/>
            <p:nvPr/>
          </p:nvSpPr>
          <p:spPr>
            <a:xfrm>
              <a:off x="5697586" y="372750"/>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9" name="Google Shape;2949;p33"/>
            <p:cNvSpPr/>
            <p:nvPr/>
          </p:nvSpPr>
          <p:spPr>
            <a:xfrm>
              <a:off x="5697586" y="466146"/>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0" name="Google Shape;2950;p33"/>
            <p:cNvSpPr/>
            <p:nvPr/>
          </p:nvSpPr>
          <p:spPr>
            <a:xfrm>
              <a:off x="5697586" y="559543"/>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1" name="Google Shape;2951;p33"/>
            <p:cNvSpPr/>
            <p:nvPr/>
          </p:nvSpPr>
          <p:spPr>
            <a:xfrm>
              <a:off x="5697586" y="652939"/>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2" name="Google Shape;2952;p33"/>
            <p:cNvSpPr/>
            <p:nvPr/>
          </p:nvSpPr>
          <p:spPr>
            <a:xfrm>
              <a:off x="5697586" y="839732"/>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3" name="Google Shape;2953;p33"/>
            <p:cNvSpPr/>
            <p:nvPr/>
          </p:nvSpPr>
          <p:spPr>
            <a:xfrm>
              <a:off x="5697586" y="933129"/>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4" name="Google Shape;2954;p33"/>
            <p:cNvSpPr/>
            <p:nvPr/>
          </p:nvSpPr>
          <p:spPr>
            <a:xfrm>
              <a:off x="5697586" y="1026525"/>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5" name="Google Shape;2955;p33"/>
            <p:cNvSpPr/>
            <p:nvPr/>
          </p:nvSpPr>
          <p:spPr>
            <a:xfrm>
              <a:off x="5519300" y="559543"/>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6" name="Google Shape;2956;p33"/>
            <p:cNvSpPr/>
            <p:nvPr/>
          </p:nvSpPr>
          <p:spPr>
            <a:xfrm>
              <a:off x="5519300" y="746336"/>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7" name="Google Shape;2957;p33"/>
            <p:cNvSpPr/>
            <p:nvPr/>
          </p:nvSpPr>
          <p:spPr>
            <a:xfrm>
              <a:off x="5519300" y="839732"/>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8" name="Google Shape;2958;p33"/>
            <p:cNvSpPr/>
            <p:nvPr/>
          </p:nvSpPr>
          <p:spPr>
            <a:xfrm>
              <a:off x="5519300" y="933129"/>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9" name="Google Shape;2959;p33"/>
            <p:cNvSpPr/>
            <p:nvPr/>
          </p:nvSpPr>
          <p:spPr>
            <a:xfrm>
              <a:off x="5519300" y="1026525"/>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60" name="Google Shape;2960;p33"/>
          <p:cNvSpPr/>
          <p:nvPr/>
        </p:nvSpPr>
        <p:spPr>
          <a:xfrm rot="-5400000">
            <a:off x="-581151" y="-712325"/>
            <a:ext cx="1657800" cy="16575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1" name="Google Shape;2961;p33"/>
          <p:cNvSpPr/>
          <p:nvPr/>
        </p:nvSpPr>
        <p:spPr>
          <a:xfrm rot="-2158994">
            <a:off x="8445880" y="2488287"/>
            <a:ext cx="3063067" cy="3063067"/>
          </a:xfrm>
          <a:prstGeom prst="blockArc">
            <a:avLst>
              <a:gd name="adj1" fmla="val 5958233"/>
              <a:gd name="adj2" fmla="val 17463104"/>
              <a:gd name="adj3" fmla="val 15066"/>
            </a:avLst>
          </a:prstGeom>
          <a:gradFill>
            <a:gsLst>
              <a:gs pos="0">
                <a:srgbClr val="006685"/>
              </a:gs>
              <a:gs pos="100000">
                <a:srgbClr val="01010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1">
  <p:cSld name="CUSTOM_8_1">
    <p:spTree>
      <p:nvGrpSpPr>
        <p:cNvPr id="1" name="Shape 2962"/>
        <p:cNvGrpSpPr/>
        <p:nvPr/>
      </p:nvGrpSpPr>
      <p:grpSpPr>
        <a:xfrm>
          <a:off x="0" y="0"/>
          <a:ext cx="0" cy="0"/>
          <a:chOff x="0" y="0"/>
          <a:chExt cx="0" cy="0"/>
        </a:xfrm>
      </p:grpSpPr>
      <p:sp>
        <p:nvSpPr>
          <p:cNvPr id="2963" name="Google Shape;2963;p34"/>
          <p:cNvSpPr/>
          <p:nvPr/>
        </p:nvSpPr>
        <p:spPr>
          <a:xfrm flipH="1">
            <a:off x="8270391" y="2279600"/>
            <a:ext cx="1812300" cy="18129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64" name="Google Shape;2964;p34"/>
          <p:cNvGrpSpPr/>
          <p:nvPr/>
        </p:nvGrpSpPr>
        <p:grpSpPr>
          <a:xfrm rot="5400000">
            <a:off x="7651004" y="3368691"/>
            <a:ext cx="2227589" cy="1527191"/>
            <a:chOff x="5519300" y="372750"/>
            <a:chExt cx="1039375" cy="712575"/>
          </a:xfrm>
        </p:grpSpPr>
        <p:sp>
          <p:nvSpPr>
            <p:cNvPr id="2965" name="Google Shape;2965;p34"/>
            <p:cNvSpPr/>
            <p:nvPr/>
          </p:nvSpPr>
          <p:spPr>
            <a:xfrm>
              <a:off x="6410732" y="372750"/>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6" name="Google Shape;2966;p34"/>
            <p:cNvSpPr/>
            <p:nvPr/>
          </p:nvSpPr>
          <p:spPr>
            <a:xfrm>
              <a:off x="6410732" y="559543"/>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7" name="Google Shape;2967;p34"/>
            <p:cNvSpPr/>
            <p:nvPr/>
          </p:nvSpPr>
          <p:spPr>
            <a:xfrm>
              <a:off x="6410732" y="652939"/>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8" name="Google Shape;2968;p34"/>
            <p:cNvSpPr/>
            <p:nvPr/>
          </p:nvSpPr>
          <p:spPr>
            <a:xfrm>
              <a:off x="6410732" y="839732"/>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9" name="Google Shape;2969;p34"/>
            <p:cNvSpPr/>
            <p:nvPr/>
          </p:nvSpPr>
          <p:spPr>
            <a:xfrm>
              <a:off x="6499875" y="372750"/>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0" name="Google Shape;2970;p34"/>
            <p:cNvSpPr/>
            <p:nvPr/>
          </p:nvSpPr>
          <p:spPr>
            <a:xfrm>
              <a:off x="6499875" y="652939"/>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1" name="Google Shape;2971;p34"/>
            <p:cNvSpPr/>
            <p:nvPr/>
          </p:nvSpPr>
          <p:spPr>
            <a:xfrm>
              <a:off x="6499875" y="746336"/>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2" name="Google Shape;2972;p34"/>
            <p:cNvSpPr/>
            <p:nvPr/>
          </p:nvSpPr>
          <p:spPr>
            <a:xfrm>
              <a:off x="6499875" y="933129"/>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3" name="Google Shape;2973;p34"/>
            <p:cNvSpPr/>
            <p:nvPr/>
          </p:nvSpPr>
          <p:spPr>
            <a:xfrm>
              <a:off x="6499875" y="1026525"/>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4" name="Google Shape;2974;p34"/>
            <p:cNvSpPr/>
            <p:nvPr/>
          </p:nvSpPr>
          <p:spPr>
            <a:xfrm>
              <a:off x="6321588" y="372750"/>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5" name="Google Shape;2975;p34"/>
            <p:cNvSpPr/>
            <p:nvPr/>
          </p:nvSpPr>
          <p:spPr>
            <a:xfrm>
              <a:off x="6321588" y="466146"/>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6" name="Google Shape;2976;p34"/>
            <p:cNvSpPr/>
            <p:nvPr/>
          </p:nvSpPr>
          <p:spPr>
            <a:xfrm>
              <a:off x="6321588" y="559543"/>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7" name="Google Shape;2977;p34"/>
            <p:cNvSpPr/>
            <p:nvPr/>
          </p:nvSpPr>
          <p:spPr>
            <a:xfrm>
              <a:off x="6321588" y="652939"/>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8" name="Google Shape;2978;p34"/>
            <p:cNvSpPr/>
            <p:nvPr/>
          </p:nvSpPr>
          <p:spPr>
            <a:xfrm>
              <a:off x="6321588" y="933129"/>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9" name="Google Shape;2979;p34"/>
            <p:cNvSpPr/>
            <p:nvPr/>
          </p:nvSpPr>
          <p:spPr>
            <a:xfrm>
              <a:off x="6321588" y="1026525"/>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0" name="Google Shape;2980;p34"/>
            <p:cNvSpPr/>
            <p:nvPr/>
          </p:nvSpPr>
          <p:spPr>
            <a:xfrm>
              <a:off x="6143302" y="372750"/>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1" name="Google Shape;2981;p34"/>
            <p:cNvSpPr/>
            <p:nvPr/>
          </p:nvSpPr>
          <p:spPr>
            <a:xfrm>
              <a:off x="6143302" y="559543"/>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2" name="Google Shape;2982;p34"/>
            <p:cNvSpPr/>
            <p:nvPr/>
          </p:nvSpPr>
          <p:spPr>
            <a:xfrm>
              <a:off x="6143302" y="746336"/>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3" name="Google Shape;2983;p34"/>
            <p:cNvSpPr/>
            <p:nvPr/>
          </p:nvSpPr>
          <p:spPr>
            <a:xfrm>
              <a:off x="6143302" y="933129"/>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4" name="Google Shape;2984;p34"/>
            <p:cNvSpPr/>
            <p:nvPr/>
          </p:nvSpPr>
          <p:spPr>
            <a:xfrm>
              <a:off x="6143302" y="1026525"/>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5" name="Google Shape;2985;p34"/>
            <p:cNvSpPr/>
            <p:nvPr/>
          </p:nvSpPr>
          <p:spPr>
            <a:xfrm>
              <a:off x="6232445" y="372750"/>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6" name="Google Shape;2986;p34"/>
            <p:cNvSpPr/>
            <p:nvPr/>
          </p:nvSpPr>
          <p:spPr>
            <a:xfrm>
              <a:off x="6232445" y="466146"/>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7" name="Google Shape;2987;p34"/>
            <p:cNvSpPr/>
            <p:nvPr/>
          </p:nvSpPr>
          <p:spPr>
            <a:xfrm>
              <a:off x="6232445" y="559543"/>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8" name="Google Shape;2988;p34"/>
            <p:cNvSpPr/>
            <p:nvPr/>
          </p:nvSpPr>
          <p:spPr>
            <a:xfrm>
              <a:off x="6232445" y="652939"/>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9" name="Google Shape;2989;p34"/>
            <p:cNvSpPr/>
            <p:nvPr/>
          </p:nvSpPr>
          <p:spPr>
            <a:xfrm>
              <a:off x="6232445" y="746336"/>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0" name="Google Shape;2990;p34"/>
            <p:cNvSpPr/>
            <p:nvPr/>
          </p:nvSpPr>
          <p:spPr>
            <a:xfrm>
              <a:off x="6232445" y="933129"/>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1" name="Google Shape;2991;p34"/>
            <p:cNvSpPr/>
            <p:nvPr/>
          </p:nvSpPr>
          <p:spPr>
            <a:xfrm>
              <a:off x="6054159" y="372750"/>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2" name="Google Shape;2992;p34"/>
            <p:cNvSpPr/>
            <p:nvPr/>
          </p:nvSpPr>
          <p:spPr>
            <a:xfrm>
              <a:off x="6054159" y="466146"/>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3" name="Google Shape;2993;p34"/>
            <p:cNvSpPr/>
            <p:nvPr/>
          </p:nvSpPr>
          <p:spPr>
            <a:xfrm>
              <a:off x="6054159" y="559543"/>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4" name="Google Shape;2994;p34"/>
            <p:cNvSpPr/>
            <p:nvPr/>
          </p:nvSpPr>
          <p:spPr>
            <a:xfrm>
              <a:off x="6054159" y="652939"/>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5" name="Google Shape;2995;p34"/>
            <p:cNvSpPr/>
            <p:nvPr/>
          </p:nvSpPr>
          <p:spPr>
            <a:xfrm>
              <a:off x="6054159" y="746336"/>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6" name="Google Shape;2996;p34"/>
            <p:cNvSpPr/>
            <p:nvPr/>
          </p:nvSpPr>
          <p:spPr>
            <a:xfrm>
              <a:off x="6054159" y="933129"/>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7" name="Google Shape;2997;p34"/>
            <p:cNvSpPr/>
            <p:nvPr/>
          </p:nvSpPr>
          <p:spPr>
            <a:xfrm>
              <a:off x="6054159" y="1026525"/>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8" name="Google Shape;2998;p34"/>
            <p:cNvSpPr/>
            <p:nvPr/>
          </p:nvSpPr>
          <p:spPr>
            <a:xfrm>
              <a:off x="5875872" y="372750"/>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9" name="Google Shape;2999;p34"/>
            <p:cNvSpPr/>
            <p:nvPr/>
          </p:nvSpPr>
          <p:spPr>
            <a:xfrm>
              <a:off x="5875872" y="559543"/>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0" name="Google Shape;3000;p34"/>
            <p:cNvSpPr/>
            <p:nvPr/>
          </p:nvSpPr>
          <p:spPr>
            <a:xfrm>
              <a:off x="5875872" y="652939"/>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1" name="Google Shape;3001;p34"/>
            <p:cNvSpPr/>
            <p:nvPr/>
          </p:nvSpPr>
          <p:spPr>
            <a:xfrm>
              <a:off x="5875872" y="839732"/>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2" name="Google Shape;3002;p34"/>
            <p:cNvSpPr/>
            <p:nvPr/>
          </p:nvSpPr>
          <p:spPr>
            <a:xfrm>
              <a:off x="5965016" y="372750"/>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3" name="Google Shape;3003;p34"/>
            <p:cNvSpPr/>
            <p:nvPr/>
          </p:nvSpPr>
          <p:spPr>
            <a:xfrm>
              <a:off x="5965016" y="466146"/>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4" name="Google Shape;3004;p34"/>
            <p:cNvSpPr/>
            <p:nvPr/>
          </p:nvSpPr>
          <p:spPr>
            <a:xfrm>
              <a:off x="5965016" y="652939"/>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5" name="Google Shape;3005;p34"/>
            <p:cNvSpPr/>
            <p:nvPr/>
          </p:nvSpPr>
          <p:spPr>
            <a:xfrm>
              <a:off x="5965016" y="839732"/>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6" name="Google Shape;3006;p34"/>
            <p:cNvSpPr/>
            <p:nvPr/>
          </p:nvSpPr>
          <p:spPr>
            <a:xfrm>
              <a:off x="5965016" y="933129"/>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7" name="Google Shape;3007;p34"/>
            <p:cNvSpPr/>
            <p:nvPr/>
          </p:nvSpPr>
          <p:spPr>
            <a:xfrm>
              <a:off x="5786729" y="372750"/>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8" name="Google Shape;3008;p34"/>
            <p:cNvSpPr/>
            <p:nvPr/>
          </p:nvSpPr>
          <p:spPr>
            <a:xfrm>
              <a:off x="5786729" y="466146"/>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9" name="Google Shape;3009;p34"/>
            <p:cNvSpPr/>
            <p:nvPr/>
          </p:nvSpPr>
          <p:spPr>
            <a:xfrm>
              <a:off x="5786729" y="559543"/>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0" name="Google Shape;3010;p34"/>
            <p:cNvSpPr/>
            <p:nvPr/>
          </p:nvSpPr>
          <p:spPr>
            <a:xfrm>
              <a:off x="5786729" y="652939"/>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1" name="Google Shape;3011;p34"/>
            <p:cNvSpPr/>
            <p:nvPr/>
          </p:nvSpPr>
          <p:spPr>
            <a:xfrm>
              <a:off x="5786729" y="746336"/>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2" name="Google Shape;3012;p34"/>
            <p:cNvSpPr/>
            <p:nvPr/>
          </p:nvSpPr>
          <p:spPr>
            <a:xfrm>
              <a:off x="5786729" y="839732"/>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3" name="Google Shape;3013;p34"/>
            <p:cNvSpPr/>
            <p:nvPr/>
          </p:nvSpPr>
          <p:spPr>
            <a:xfrm>
              <a:off x="5786729" y="933129"/>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4" name="Google Shape;3014;p34"/>
            <p:cNvSpPr/>
            <p:nvPr/>
          </p:nvSpPr>
          <p:spPr>
            <a:xfrm>
              <a:off x="5608443" y="466146"/>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5" name="Google Shape;3015;p34"/>
            <p:cNvSpPr/>
            <p:nvPr/>
          </p:nvSpPr>
          <p:spPr>
            <a:xfrm>
              <a:off x="5608443" y="559543"/>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6" name="Google Shape;3016;p34"/>
            <p:cNvSpPr/>
            <p:nvPr/>
          </p:nvSpPr>
          <p:spPr>
            <a:xfrm>
              <a:off x="5608443" y="652939"/>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7" name="Google Shape;3017;p34"/>
            <p:cNvSpPr/>
            <p:nvPr/>
          </p:nvSpPr>
          <p:spPr>
            <a:xfrm>
              <a:off x="5608443" y="746336"/>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8" name="Google Shape;3018;p34"/>
            <p:cNvSpPr/>
            <p:nvPr/>
          </p:nvSpPr>
          <p:spPr>
            <a:xfrm>
              <a:off x="5608443" y="839732"/>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9" name="Google Shape;3019;p34"/>
            <p:cNvSpPr/>
            <p:nvPr/>
          </p:nvSpPr>
          <p:spPr>
            <a:xfrm>
              <a:off x="5608443" y="1026525"/>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0" name="Google Shape;3020;p34"/>
            <p:cNvSpPr/>
            <p:nvPr/>
          </p:nvSpPr>
          <p:spPr>
            <a:xfrm>
              <a:off x="5697586" y="372750"/>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1" name="Google Shape;3021;p34"/>
            <p:cNvSpPr/>
            <p:nvPr/>
          </p:nvSpPr>
          <p:spPr>
            <a:xfrm>
              <a:off x="5697586" y="466146"/>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2" name="Google Shape;3022;p34"/>
            <p:cNvSpPr/>
            <p:nvPr/>
          </p:nvSpPr>
          <p:spPr>
            <a:xfrm>
              <a:off x="5697586" y="559543"/>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3" name="Google Shape;3023;p34"/>
            <p:cNvSpPr/>
            <p:nvPr/>
          </p:nvSpPr>
          <p:spPr>
            <a:xfrm>
              <a:off x="5697586" y="652939"/>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4" name="Google Shape;3024;p34"/>
            <p:cNvSpPr/>
            <p:nvPr/>
          </p:nvSpPr>
          <p:spPr>
            <a:xfrm>
              <a:off x="5697586" y="839732"/>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5" name="Google Shape;3025;p34"/>
            <p:cNvSpPr/>
            <p:nvPr/>
          </p:nvSpPr>
          <p:spPr>
            <a:xfrm>
              <a:off x="5697586" y="933129"/>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6" name="Google Shape;3026;p34"/>
            <p:cNvSpPr/>
            <p:nvPr/>
          </p:nvSpPr>
          <p:spPr>
            <a:xfrm>
              <a:off x="5697586" y="1026525"/>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7" name="Google Shape;3027;p34"/>
            <p:cNvSpPr/>
            <p:nvPr/>
          </p:nvSpPr>
          <p:spPr>
            <a:xfrm>
              <a:off x="5519300" y="559543"/>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8" name="Google Shape;3028;p34"/>
            <p:cNvSpPr/>
            <p:nvPr/>
          </p:nvSpPr>
          <p:spPr>
            <a:xfrm>
              <a:off x="5519300" y="746336"/>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9" name="Google Shape;3029;p34"/>
            <p:cNvSpPr/>
            <p:nvPr/>
          </p:nvSpPr>
          <p:spPr>
            <a:xfrm>
              <a:off x="5519300" y="839732"/>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0" name="Google Shape;3030;p34"/>
            <p:cNvSpPr/>
            <p:nvPr/>
          </p:nvSpPr>
          <p:spPr>
            <a:xfrm>
              <a:off x="5519300" y="933129"/>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1" name="Google Shape;3031;p34"/>
            <p:cNvSpPr/>
            <p:nvPr/>
          </p:nvSpPr>
          <p:spPr>
            <a:xfrm>
              <a:off x="5519300" y="1026525"/>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32" name="Google Shape;3032;p34"/>
          <p:cNvGrpSpPr/>
          <p:nvPr/>
        </p:nvGrpSpPr>
        <p:grpSpPr>
          <a:xfrm rot="-5400000">
            <a:off x="-818942" y="1077257"/>
            <a:ext cx="2227588" cy="726522"/>
            <a:chOff x="3799000" y="1820400"/>
            <a:chExt cx="1039375" cy="338989"/>
          </a:xfrm>
        </p:grpSpPr>
        <p:sp>
          <p:nvSpPr>
            <p:cNvPr id="3033" name="Google Shape;3033;p34"/>
            <p:cNvSpPr/>
            <p:nvPr/>
          </p:nvSpPr>
          <p:spPr>
            <a:xfrm>
              <a:off x="4690432" y="1820400"/>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4" name="Google Shape;3034;p34"/>
            <p:cNvSpPr/>
            <p:nvPr/>
          </p:nvSpPr>
          <p:spPr>
            <a:xfrm>
              <a:off x="4690432" y="2100589"/>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5" name="Google Shape;3035;p34"/>
            <p:cNvSpPr/>
            <p:nvPr/>
          </p:nvSpPr>
          <p:spPr>
            <a:xfrm>
              <a:off x="4779575" y="1820400"/>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6" name="Google Shape;3036;p34"/>
            <p:cNvSpPr/>
            <p:nvPr/>
          </p:nvSpPr>
          <p:spPr>
            <a:xfrm>
              <a:off x="4601288" y="2100589"/>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7" name="Google Shape;3037;p34"/>
            <p:cNvSpPr/>
            <p:nvPr/>
          </p:nvSpPr>
          <p:spPr>
            <a:xfrm>
              <a:off x="4423002" y="1820400"/>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8" name="Google Shape;3038;p34"/>
            <p:cNvSpPr/>
            <p:nvPr/>
          </p:nvSpPr>
          <p:spPr>
            <a:xfrm>
              <a:off x="4423002" y="2007193"/>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9" name="Google Shape;3039;p34"/>
            <p:cNvSpPr/>
            <p:nvPr/>
          </p:nvSpPr>
          <p:spPr>
            <a:xfrm>
              <a:off x="4423002" y="2100589"/>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0" name="Google Shape;3040;p34"/>
            <p:cNvSpPr/>
            <p:nvPr/>
          </p:nvSpPr>
          <p:spPr>
            <a:xfrm>
              <a:off x="4512145" y="1820400"/>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1" name="Google Shape;3041;p34"/>
            <p:cNvSpPr/>
            <p:nvPr/>
          </p:nvSpPr>
          <p:spPr>
            <a:xfrm>
              <a:off x="4512145" y="2007193"/>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2" name="Google Shape;3042;p34"/>
            <p:cNvSpPr/>
            <p:nvPr/>
          </p:nvSpPr>
          <p:spPr>
            <a:xfrm>
              <a:off x="4512145" y="2100589"/>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3" name="Google Shape;3043;p34"/>
            <p:cNvSpPr/>
            <p:nvPr/>
          </p:nvSpPr>
          <p:spPr>
            <a:xfrm>
              <a:off x="4333859" y="1820400"/>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4" name="Google Shape;3044;p34"/>
            <p:cNvSpPr/>
            <p:nvPr/>
          </p:nvSpPr>
          <p:spPr>
            <a:xfrm>
              <a:off x="4333859" y="1913796"/>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5" name="Google Shape;3045;p34"/>
            <p:cNvSpPr/>
            <p:nvPr/>
          </p:nvSpPr>
          <p:spPr>
            <a:xfrm>
              <a:off x="4333859" y="2007193"/>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6" name="Google Shape;3046;p34"/>
            <p:cNvSpPr/>
            <p:nvPr/>
          </p:nvSpPr>
          <p:spPr>
            <a:xfrm>
              <a:off x="4333859" y="2100589"/>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7" name="Google Shape;3047;p34"/>
            <p:cNvSpPr/>
            <p:nvPr/>
          </p:nvSpPr>
          <p:spPr>
            <a:xfrm>
              <a:off x="4155572" y="1820400"/>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8" name="Google Shape;3048;p34"/>
            <p:cNvSpPr/>
            <p:nvPr/>
          </p:nvSpPr>
          <p:spPr>
            <a:xfrm>
              <a:off x="4155572" y="1913796"/>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9" name="Google Shape;3049;p34"/>
            <p:cNvSpPr/>
            <p:nvPr/>
          </p:nvSpPr>
          <p:spPr>
            <a:xfrm>
              <a:off x="4155572" y="2007193"/>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0" name="Google Shape;3050;p34"/>
            <p:cNvSpPr/>
            <p:nvPr/>
          </p:nvSpPr>
          <p:spPr>
            <a:xfrm>
              <a:off x="4155572" y="2100589"/>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1" name="Google Shape;3051;p34"/>
            <p:cNvSpPr/>
            <p:nvPr/>
          </p:nvSpPr>
          <p:spPr>
            <a:xfrm>
              <a:off x="4244716" y="1820400"/>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2" name="Google Shape;3052;p34"/>
            <p:cNvSpPr/>
            <p:nvPr/>
          </p:nvSpPr>
          <p:spPr>
            <a:xfrm>
              <a:off x="4244716" y="1913796"/>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3" name="Google Shape;3053;p34"/>
            <p:cNvSpPr/>
            <p:nvPr/>
          </p:nvSpPr>
          <p:spPr>
            <a:xfrm>
              <a:off x="4244716" y="2007193"/>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4" name="Google Shape;3054;p34"/>
            <p:cNvSpPr/>
            <p:nvPr/>
          </p:nvSpPr>
          <p:spPr>
            <a:xfrm>
              <a:off x="4244716" y="2100589"/>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5" name="Google Shape;3055;p34"/>
            <p:cNvSpPr/>
            <p:nvPr/>
          </p:nvSpPr>
          <p:spPr>
            <a:xfrm>
              <a:off x="4066429" y="1820400"/>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6" name="Google Shape;3056;p34"/>
            <p:cNvSpPr/>
            <p:nvPr/>
          </p:nvSpPr>
          <p:spPr>
            <a:xfrm>
              <a:off x="4066429" y="2007193"/>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7" name="Google Shape;3057;p34"/>
            <p:cNvSpPr/>
            <p:nvPr/>
          </p:nvSpPr>
          <p:spPr>
            <a:xfrm>
              <a:off x="4066429" y="2100589"/>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8" name="Google Shape;3058;p34"/>
            <p:cNvSpPr/>
            <p:nvPr/>
          </p:nvSpPr>
          <p:spPr>
            <a:xfrm>
              <a:off x="3888143" y="1913796"/>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9" name="Google Shape;3059;p34"/>
            <p:cNvSpPr/>
            <p:nvPr/>
          </p:nvSpPr>
          <p:spPr>
            <a:xfrm>
              <a:off x="3888143" y="2007193"/>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0" name="Google Shape;3060;p34"/>
            <p:cNvSpPr/>
            <p:nvPr/>
          </p:nvSpPr>
          <p:spPr>
            <a:xfrm>
              <a:off x="3888143" y="2100589"/>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1" name="Google Shape;3061;p34"/>
            <p:cNvSpPr/>
            <p:nvPr/>
          </p:nvSpPr>
          <p:spPr>
            <a:xfrm>
              <a:off x="3977286" y="1820400"/>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2" name="Google Shape;3062;p34"/>
            <p:cNvSpPr/>
            <p:nvPr/>
          </p:nvSpPr>
          <p:spPr>
            <a:xfrm>
              <a:off x="3977286" y="1913796"/>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3" name="Google Shape;3063;p34"/>
            <p:cNvSpPr/>
            <p:nvPr/>
          </p:nvSpPr>
          <p:spPr>
            <a:xfrm>
              <a:off x="3977286" y="2007193"/>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4" name="Google Shape;3064;p34"/>
            <p:cNvSpPr/>
            <p:nvPr/>
          </p:nvSpPr>
          <p:spPr>
            <a:xfrm>
              <a:off x="3977286" y="2100589"/>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5" name="Google Shape;3065;p34"/>
            <p:cNvSpPr/>
            <p:nvPr/>
          </p:nvSpPr>
          <p:spPr>
            <a:xfrm>
              <a:off x="3799000" y="1820400"/>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6" name="Google Shape;3066;p34"/>
            <p:cNvSpPr/>
            <p:nvPr/>
          </p:nvSpPr>
          <p:spPr>
            <a:xfrm>
              <a:off x="3799000" y="1913796"/>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7" name="Google Shape;3067;p34"/>
            <p:cNvSpPr/>
            <p:nvPr/>
          </p:nvSpPr>
          <p:spPr>
            <a:xfrm>
              <a:off x="3799000" y="2007193"/>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8" name="Google Shape;3068;p34"/>
            <p:cNvSpPr/>
            <p:nvPr/>
          </p:nvSpPr>
          <p:spPr>
            <a:xfrm>
              <a:off x="3799000" y="2100589"/>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69" name="Google Shape;3069;p34"/>
          <p:cNvSpPr/>
          <p:nvPr/>
        </p:nvSpPr>
        <p:spPr>
          <a:xfrm flipH="1">
            <a:off x="-1058342" y="3902385"/>
            <a:ext cx="2574600" cy="2574600"/>
          </a:xfrm>
          <a:prstGeom prst="blockArc">
            <a:avLst>
              <a:gd name="adj1" fmla="val 5958233"/>
              <a:gd name="adj2" fmla="val 17463104"/>
              <a:gd name="adj3" fmla="val 15066"/>
            </a:avLst>
          </a:prstGeom>
          <a:gradFill>
            <a:gsLst>
              <a:gs pos="0">
                <a:srgbClr val="006685"/>
              </a:gs>
              <a:gs pos="100000">
                <a:srgbClr val="01010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070" name="Google Shape;3070;p34"/>
          <p:cNvPicPr preferRelativeResize="0"/>
          <p:nvPr/>
        </p:nvPicPr>
        <p:blipFill>
          <a:blip r:embed="rId2">
            <a:alphaModFix/>
          </a:blip>
          <a:stretch>
            <a:fillRect/>
          </a:stretch>
        </p:blipFill>
        <p:spPr>
          <a:xfrm>
            <a:off x="100850" y="3694589"/>
            <a:ext cx="1306575" cy="1368000"/>
          </a:xfrm>
          <a:prstGeom prst="rect">
            <a:avLst/>
          </a:prstGeom>
          <a:noFill/>
          <a:ln>
            <a:noFill/>
          </a:ln>
        </p:spPr>
      </p:pic>
      <p:sp>
        <p:nvSpPr>
          <p:cNvPr id="3071" name="Google Shape;3071;p34"/>
          <p:cNvSpPr/>
          <p:nvPr/>
        </p:nvSpPr>
        <p:spPr>
          <a:xfrm rot="5400000" flipH="1">
            <a:off x="-383111" y="-1285175"/>
            <a:ext cx="2033700" cy="2033700"/>
          </a:xfrm>
          <a:prstGeom prst="blockArc">
            <a:avLst>
              <a:gd name="adj1" fmla="val 5958233"/>
              <a:gd name="adj2" fmla="val 16931427"/>
              <a:gd name="adj3" fmla="val 19901"/>
            </a:avLst>
          </a:prstGeom>
          <a:gradFill>
            <a:gsLst>
              <a:gs pos="0">
                <a:srgbClr val="006685"/>
              </a:gs>
              <a:gs pos="100000">
                <a:srgbClr val="01010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2" name="Google Shape;3072;p34"/>
          <p:cNvSpPr/>
          <p:nvPr/>
        </p:nvSpPr>
        <p:spPr>
          <a:xfrm flipH="1">
            <a:off x="-87012" y="-979068"/>
            <a:ext cx="1654500" cy="16551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073" name="Google Shape;3073;p34"/>
          <p:cNvPicPr preferRelativeResize="0"/>
          <p:nvPr/>
        </p:nvPicPr>
        <p:blipFill>
          <a:blip r:embed="rId3">
            <a:alphaModFix/>
          </a:blip>
          <a:stretch>
            <a:fillRect/>
          </a:stretch>
        </p:blipFill>
        <p:spPr>
          <a:xfrm>
            <a:off x="8514494" y="748521"/>
            <a:ext cx="1013918" cy="726975"/>
          </a:xfrm>
          <a:prstGeom prst="rect">
            <a:avLst/>
          </a:prstGeom>
          <a:noFill/>
          <a:ln>
            <a:noFill/>
          </a:ln>
        </p:spPr>
      </p:pic>
      <p:sp>
        <p:nvSpPr>
          <p:cNvPr id="3074" name="Google Shape;3074;p34"/>
          <p:cNvSpPr/>
          <p:nvPr/>
        </p:nvSpPr>
        <p:spPr>
          <a:xfrm rot="-5400000" flipH="1">
            <a:off x="6829239" y="4604100"/>
            <a:ext cx="2033700" cy="2033700"/>
          </a:xfrm>
          <a:prstGeom prst="blockArc">
            <a:avLst>
              <a:gd name="adj1" fmla="val 5958233"/>
              <a:gd name="adj2" fmla="val 16931427"/>
              <a:gd name="adj3" fmla="val 19901"/>
            </a:avLst>
          </a:prstGeom>
          <a:gradFill>
            <a:gsLst>
              <a:gs pos="0">
                <a:srgbClr val="006685"/>
              </a:gs>
              <a:gs pos="100000">
                <a:srgbClr val="01010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5" name="Google Shape;3075;p34"/>
          <p:cNvSpPr/>
          <p:nvPr/>
        </p:nvSpPr>
        <p:spPr>
          <a:xfrm rot="10800000" flipH="1">
            <a:off x="6912341" y="4676592"/>
            <a:ext cx="1654500" cy="16551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076" name="Google Shape;3076;p34"/>
          <p:cNvPicPr preferRelativeResize="0"/>
          <p:nvPr/>
        </p:nvPicPr>
        <p:blipFill>
          <a:blip r:embed="rId3">
            <a:alphaModFix/>
          </a:blip>
          <a:stretch>
            <a:fillRect/>
          </a:stretch>
        </p:blipFill>
        <p:spPr>
          <a:xfrm>
            <a:off x="1567494" y="4676596"/>
            <a:ext cx="1013918" cy="726975"/>
          </a:xfrm>
          <a:prstGeom prst="rect">
            <a:avLst/>
          </a:prstGeom>
          <a:noFill/>
          <a:ln>
            <a:noFill/>
          </a:ln>
        </p:spPr>
      </p:pic>
      <p:pic>
        <p:nvPicPr>
          <p:cNvPr id="3077" name="Google Shape;3077;p34"/>
          <p:cNvPicPr preferRelativeResize="0"/>
          <p:nvPr/>
        </p:nvPicPr>
        <p:blipFill>
          <a:blip r:embed="rId3">
            <a:alphaModFix/>
          </a:blip>
          <a:stretch>
            <a:fillRect/>
          </a:stretch>
        </p:blipFill>
        <p:spPr>
          <a:xfrm>
            <a:off x="-508956" y="2685121"/>
            <a:ext cx="1013918" cy="726975"/>
          </a:xfrm>
          <a:prstGeom prst="rect">
            <a:avLst/>
          </a:prstGeom>
          <a:noFill/>
          <a:ln>
            <a:noFill/>
          </a:ln>
        </p:spPr>
      </p:pic>
      <p:pic>
        <p:nvPicPr>
          <p:cNvPr id="3078" name="Google Shape;3078;p34"/>
          <p:cNvPicPr preferRelativeResize="0"/>
          <p:nvPr/>
        </p:nvPicPr>
        <p:blipFill>
          <a:blip r:embed="rId3">
            <a:alphaModFix/>
          </a:blip>
          <a:stretch>
            <a:fillRect/>
          </a:stretch>
        </p:blipFill>
        <p:spPr>
          <a:xfrm>
            <a:off x="7722166" y="-427950"/>
            <a:ext cx="1217532" cy="872974"/>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562"/>
        <p:cNvGrpSpPr/>
        <p:nvPr/>
      </p:nvGrpSpPr>
      <p:grpSpPr>
        <a:xfrm>
          <a:off x="0" y="0"/>
          <a:ext cx="0" cy="0"/>
          <a:chOff x="0" y="0"/>
          <a:chExt cx="0" cy="0"/>
        </a:xfrm>
      </p:grpSpPr>
      <p:sp>
        <p:nvSpPr>
          <p:cNvPr id="563" name="Google Shape;563;p7"/>
          <p:cNvSpPr txBox="1">
            <a:spLocks noGrp="1"/>
          </p:cNvSpPr>
          <p:nvPr>
            <p:ph type="title"/>
          </p:nvPr>
        </p:nvSpPr>
        <p:spPr>
          <a:xfrm>
            <a:off x="1121150" y="1116775"/>
            <a:ext cx="3807900" cy="738900"/>
          </a:xfrm>
          <a:prstGeom prst="rect">
            <a:avLst/>
          </a:prstGeom>
        </p:spPr>
        <p:txBody>
          <a:bodyPr spcFirstLastPara="1" wrap="square" lIns="91425" tIns="91425" rIns="91425" bIns="91425" anchor="b" anchorCtr="0">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
        <p:nvSpPr>
          <p:cNvPr id="564" name="Google Shape;564;p7"/>
          <p:cNvSpPr txBox="1">
            <a:spLocks noGrp="1"/>
          </p:cNvSpPr>
          <p:nvPr>
            <p:ph type="body" idx="1"/>
          </p:nvPr>
        </p:nvSpPr>
        <p:spPr>
          <a:xfrm>
            <a:off x="1121150" y="1923119"/>
            <a:ext cx="3807900" cy="2103600"/>
          </a:xfrm>
          <a:prstGeom prst="rect">
            <a:avLst/>
          </a:prstGeom>
        </p:spPr>
        <p:txBody>
          <a:bodyPr spcFirstLastPara="1" wrap="square" lIns="91425" tIns="91425" rIns="91425" bIns="91425" anchor="t" anchorCtr="0">
            <a:noAutofit/>
          </a:bodyPr>
          <a:lstStyle>
            <a:lvl1pPr marL="457200" lvl="0" indent="-292100" rtl="0">
              <a:spcBef>
                <a:spcPts val="0"/>
              </a:spcBef>
              <a:spcAft>
                <a:spcPts val="0"/>
              </a:spcAft>
              <a:buSzPts val="1000"/>
              <a:buFont typeface="Open Sans Medium"/>
              <a:buChar char="●"/>
              <a:defRPr/>
            </a:lvl1pPr>
            <a:lvl2pPr marL="914400" lvl="1" indent="-317500" rtl="0">
              <a:spcBef>
                <a:spcPts val="0"/>
              </a:spcBef>
              <a:spcAft>
                <a:spcPts val="0"/>
              </a:spcAft>
              <a:buSzPts val="1400"/>
              <a:buFont typeface="Open Sans Medium"/>
              <a:buChar char="○"/>
              <a:defRPr/>
            </a:lvl2pPr>
            <a:lvl3pPr marL="1371600" lvl="2" indent="-317500" rtl="0">
              <a:spcBef>
                <a:spcPts val="0"/>
              </a:spcBef>
              <a:spcAft>
                <a:spcPts val="0"/>
              </a:spcAft>
              <a:buSzPts val="1400"/>
              <a:buFont typeface="Open Sans Medium"/>
              <a:buChar char="■"/>
              <a:defRPr/>
            </a:lvl3pPr>
            <a:lvl4pPr marL="1828800" lvl="3" indent="-317500" rtl="0">
              <a:spcBef>
                <a:spcPts val="0"/>
              </a:spcBef>
              <a:spcAft>
                <a:spcPts val="0"/>
              </a:spcAft>
              <a:buSzPts val="1400"/>
              <a:buFont typeface="Open Sans Medium"/>
              <a:buChar char="●"/>
              <a:defRPr/>
            </a:lvl4pPr>
            <a:lvl5pPr marL="2286000" lvl="4" indent="-317500" rtl="0">
              <a:spcBef>
                <a:spcPts val="0"/>
              </a:spcBef>
              <a:spcAft>
                <a:spcPts val="0"/>
              </a:spcAft>
              <a:buSzPts val="1400"/>
              <a:buFont typeface="Open Sans Medium"/>
              <a:buChar char="○"/>
              <a:defRPr/>
            </a:lvl5pPr>
            <a:lvl6pPr marL="2743200" lvl="5" indent="-317500" rtl="0">
              <a:spcBef>
                <a:spcPts val="0"/>
              </a:spcBef>
              <a:spcAft>
                <a:spcPts val="0"/>
              </a:spcAft>
              <a:buSzPts val="1400"/>
              <a:buFont typeface="Open Sans Medium"/>
              <a:buChar char="■"/>
              <a:defRPr/>
            </a:lvl6pPr>
            <a:lvl7pPr marL="3200400" lvl="6" indent="-317500" rtl="0">
              <a:spcBef>
                <a:spcPts val="0"/>
              </a:spcBef>
              <a:spcAft>
                <a:spcPts val="0"/>
              </a:spcAft>
              <a:buSzPts val="1400"/>
              <a:buFont typeface="Open Sans Medium"/>
              <a:buChar char="●"/>
              <a:defRPr/>
            </a:lvl7pPr>
            <a:lvl8pPr marL="3657600" lvl="7" indent="-317500" rtl="0">
              <a:spcBef>
                <a:spcPts val="0"/>
              </a:spcBef>
              <a:spcAft>
                <a:spcPts val="0"/>
              </a:spcAft>
              <a:buSzPts val="1400"/>
              <a:buFont typeface="Open Sans Medium"/>
              <a:buChar char="○"/>
              <a:defRPr/>
            </a:lvl8pPr>
            <a:lvl9pPr marL="4114800" lvl="8" indent="-317500" rtl="0">
              <a:spcBef>
                <a:spcPts val="0"/>
              </a:spcBef>
              <a:spcAft>
                <a:spcPts val="0"/>
              </a:spcAft>
              <a:buSzPts val="1400"/>
              <a:buFont typeface="Open Sans Medium"/>
              <a:buChar char="■"/>
              <a:defRPr/>
            </a:lvl9pPr>
          </a:lstStyle>
          <a:p>
            <a:endParaRPr/>
          </a:p>
        </p:txBody>
      </p:sp>
      <p:sp>
        <p:nvSpPr>
          <p:cNvPr id="565" name="Google Shape;565;p7"/>
          <p:cNvSpPr/>
          <p:nvPr/>
        </p:nvSpPr>
        <p:spPr>
          <a:xfrm rot="-8909883">
            <a:off x="7380555" y="-922593"/>
            <a:ext cx="2453841" cy="2453841"/>
          </a:xfrm>
          <a:prstGeom prst="blockArc">
            <a:avLst>
              <a:gd name="adj1" fmla="val 10800000"/>
              <a:gd name="adj2" fmla="val 567723"/>
              <a:gd name="adj3" fmla="val 11413"/>
            </a:avLst>
          </a:prstGeom>
          <a:gradFill>
            <a:gsLst>
              <a:gs pos="0">
                <a:srgbClr val="006685"/>
              </a:gs>
              <a:gs pos="100000">
                <a:srgbClr val="01010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7"/>
          <p:cNvSpPr/>
          <p:nvPr/>
        </p:nvSpPr>
        <p:spPr>
          <a:xfrm>
            <a:off x="7130050" y="-541850"/>
            <a:ext cx="1759500" cy="1759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67" name="Google Shape;567;p7"/>
          <p:cNvGrpSpPr/>
          <p:nvPr/>
        </p:nvGrpSpPr>
        <p:grpSpPr>
          <a:xfrm flipH="1">
            <a:off x="6696355" y="334491"/>
            <a:ext cx="2227589" cy="1527191"/>
            <a:chOff x="5519300" y="372750"/>
            <a:chExt cx="1039375" cy="712575"/>
          </a:xfrm>
        </p:grpSpPr>
        <p:sp>
          <p:nvSpPr>
            <p:cNvPr id="568" name="Google Shape;568;p7"/>
            <p:cNvSpPr/>
            <p:nvPr/>
          </p:nvSpPr>
          <p:spPr>
            <a:xfrm>
              <a:off x="6410732" y="372750"/>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7"/>
            <p:cNvSpPr/>
            <p:nvPr/>
          </p:nvSpPr>
          <p:spPr>
            <a:xfrm>
              <a:off x="6410732" y="559543"/>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7"/>
            <p:cNvSpPr/>
            <p:nvPr/>
          </p:nvSpPr>
          <p:spPr>
            <a:xfrm>
              <a:off x="6410732" y="652939"/>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7"/>
            <p:cNvSpPr/>
            <p:nvPr/>
          </p:nvSpPr>
          <p:spPr>
            <a:xfrm>
              <a:off x="6410732" y="839732"/>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7"/>
            <p:cNvSpPr/>
            <p:nvPr/>
          </p:nvSpPr>
          <p:spPr>
            <a:xfrm>
              <a:off x="6499875" y="372750"/>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7"/>
            <p:cNvSpPr/>
            <p:nvPr/>
          </p:nvSpPr>
          <p:spPr>
            <a:xfrm>
              <a:off x="6499875" y="652939"/>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7"/>
            <p:cNvSpPr/>
            <p:nvPr/>
          </p:nvSpPr>
          <p:spPr>
            <a:xfrm>
              <a:off x="6499875" y="746336"/>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7"/>
            <p:cNvSpPr/>
            <p:nvPr/>
          </p:nvSpPr>
          <p:spPr>
            <a:xfrm>
              <a:off x="6499875" y="933129"/>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7"/>
            <p:cNvSpPr/>
            <p:nvPr/>
          </p:nvSpPr>
          <p:spPr>
            <a:xfrm>
              <a:off x="6499875" y="1026525"/>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7"/>
            <p:cNvSpPr/>
            <p:nvPr/>
          </p:nvSpPr>
          <p:spPr>
            <a:xfrm>
              <a:off x="6321588" y="372750"/>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7"/>
            <p:cNvSpPr/>
            <p:nvPr/>
          </p:nvSpPr>
          <p:spPr>
            <a:xfrm>
              <a:off x="6321588" y="466146"/>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7"/>
            <p:cNvSpPr/>
            <p:nvPr/>
          </p:nvSpPr>
          <p:spPr>
            <a:xfrm>
              <a:off x="6321588" y="559543"/>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7"/>
            <p:cNvSpPr/>
            <p:nvPr/>
          </p:nvSpPr>
          <p:spPr>
            <a:xfrm>
              <a:off x="6321588" y="652939"/>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7"/>
            <p:cNvSpPr/>
            <p:nvPr/>
          </p:nvSpPr>
          <p:spPr>
            <a:xfrm>
              <a:off x="6321588" y="933129"/>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7"/>
            <p:cNvSpPr/>
            <p:nvPr/>
          </p:nvSpPr>
          <p:spPr>
            <a:xfrm>
              <a:off x="6321588" y="1026525"/>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7"/>
            <p:cNvSpPr/>
            <p:nvPr/>
          </p:nvSpPr>
          <p:spPr>
            <a:xfrm>
              <a:off x="6143302" y="372750"/>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7"/>
            <p:cNvSpPr/>
            <p:nvPr/>
          </p:nvSpPr>
          <p:spPr>
            <a:xfrm>
              <a:off x="6143302" y="559543"/>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7"/>
            <p:cNvSpPr/>
            <p:nvPr/>
          </p:nvSpPr>
          <p:spPr>
            <a:xfrm>
              <a:off x="6143302" y="746336"/>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7"/>
            <p:cNvSpPr/>
            <p:nvPr/>
          </p:nvSpPr>
          <p:spPr>
            <a:xfrm>
              <a:off x="6143302" y="933129"/>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7"/>
            <p:cNvSpPr/>
            <p:nvPr/>
          </p:nvSpPr>
          <p:spPr>
            <a:xfrm>
              <a:off x="6143302" y="1026525"/>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7"/>
            <p:cNvSpPr/>
            <p:nvPr/>
          </p:nvSpPr>
          <p:spPr>
            <a:xfrm>
              <a:off x="6232445" y="372750"/>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7"/>
            <p:cNvSpPr/>
            <p:nvPr/>
          </p:nvSpPr>
          <p:spPr>
            <a:xfrm>
              <a:off x="6232445" y="466146"/>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7"/>
            <p:cNvSpPr/>
            <p:nvPr/>
          </p:nvSpPr>
          <p:spPr>
            <a:xfrm>
              <a:off x="6232445" y="559543"/>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7"/>
            <p:cNvSpPr/>
            <p:nvPr/>
          </p:nvSpPr>
          <p:spPr>
            <a:xfrm>
              <a:off x="6232445" y="652939"/>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7"/>
            <p:cNvSpPr/>
            <p:nvPr/>
          </p:nvSpPr>
          <p:spPr>
            <a:xfrm>
              <a:off x="6232445" y="746336"/>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7"/>
            <p:cNvSpPr/>
            <p:nvPr/>
          </p:nvSpPr>
          <p:spPr>
            <a:xfrm>
              <a:off x="6232445" y="933129"/>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7"/>
            <p:cNvSpPr/>
            <p:nvPr/>
          </p:nvSpPr>
          <p:spPr>
            <a:xfrm>
              <a:off x="6054159" y="372750"/>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7"/>
            <p:cNvSpPr/>
            <p:nvPr/>
          </p:nvSpPr>
          <p:spPr>
            <a:xfrm>
              <a:off x="6054159" y="466146"/>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7"/>
            <p:cNvSpPr/>
            <p:nvPr/>
          </p:nvSpPr>
          <p:spPr>
            <a:xfrm>
              <a:off x="6054159" y="559543"/>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7"/>
            <p:cNvSpPr/>
            <p:nvPr/>
          </p:nvSpPr>
          <p:spPr>
            <a:xfrm>
              <a:off x="6054159" y="652939"/>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7"/>
            <p:cNvSpPr/>
            <p:nvPr/>
          </p:nvSpPr>
          <p:spPr>
            <a:xfrm>
              <a:off x="6054159" y="746336"/>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7"/>
            <p:cNvSpPr/>
            <p:nvPr/>
          </p:nvSpPr>
          <p:spPr>
            <a:xfrm>
              <a:off x="6054159" y="933129"/>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7"/>
            <p:cNvSpPr/>
            <p:nvPr/>
          </p:nvSpPr>
          <p:spPr>
            <a:xfrm>
              <a:off x="6054159" y="1026525"/>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7"/>
            <p:cNvSpPr/>
            <p:nvPr/>
          </p:nvSpPr>
          <p:spPr>
            <a:xfrm>
              <a:off x="5875872" y="372750"/>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7"/>
            <p:cNvSpPr/>
            <p:nvPr/>
          </p:nvSpPr>
          <p:spPr>
            <a:xfrm>
              <a:off x="5875872" y="559543"/>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7"/>
            <p:cNvSpPr/>
            <p:nvPr/>
          </p:nvSpPr>
          <p:spPr>
            <a:xfrm>
              <a:off x="5875872" y="652939"/>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7"/>
            <p:cNvSpPr/>
            <p:nvPr/>
          </p:nvSpPr>
          <p:spPr>
            <a:xfrm>
              <a:off x="5875872" y="839732"/>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7"/>
            <p:cNvSpPr/>
            <p:nvPr/>
          </p:nvSpPr>
          <p:spPr>
            <a:xfrm>
              <a:off x="5965016" y="372750"/>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7"/>
            <p:cNvSpPr/>
            <p:nvPr/>
          </p:nvSpPr>
          <p:spPr>
            <a:xfrm>
              <a:off x="5965016" y="466146"/>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7"/>
            <p:cNvSpPr/>
            <p:nvPr/>
          </p:nvSpPr>
          <p:spPr>
            <a:xfrm>
              <a:off x="5965016" y="652939"/>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7"/>
            <p:cNvSpPr/>
            <p:nvPr/>
          </p:nvSpPr>
          <p:spPr>
            <a:xfrm>
              <a:off x="5965016" y="839732"/>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7"/>
            <p:cNvSpPr/>
            <p:nvPr/>
          </p:nvSpPr>
          <p:spPr>
            <a:xfrm>
              <a:off x="5965016" y="933129"/>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7"/>
            <p:cNvSpPr/>
            <p:nvPr/>
          </p:nvSpPr>
          <p:spPr>
            <a:xfrm>
              <a:off x="5786729" y="372750"/>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7"/>
            <p:cNvSpPr/>
            <p:nvPr/>
          </p:nvSpPr>
          <p:spPr>
            <a:xfrm>
              <a:off x="5786729" y="466146"/>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7"/>
            <p:cNvSpPr/>
            <p:nvPr/>
          </p:nvSpPr>
          <p:spPr>
            <a:xfrm>
              <a:off x="5786729" y="559543"/>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7"/>
            <p:cNvSpPr/>
            <p:nvPr/>
          </p:nvSpPr>
          <p:spPr>
            <a:xfrm>
              <a:off x="5786729" y="652939"/>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7"/>
            <p:cNvSpPr/>
            <p:nvPr/>
          </p:nvSpPr>
          <p:spPr>
            <a:xfrm>
              <a:off x="5786729" y="746336"/>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7"/>
            <p:cNvSpPr/>
            <p:nvPr/>
          </p:nvSpPr>
          <p:spPr>
            <a:xfrm>
              <a:off x="5786729" y="839732"/>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7"/>
            <p:cNvSpPr/>
            <p:nvPr/>
          </p:nvSpPr>
          <p:spPr>
            <a:xfrm>
              <a:off x="5786729" y="933129"/>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7"/>
            <p:cNvSpPr/>
            <p:nvPr/>
          </p:nvSpPr>
          <p:spPr>
            <a:xfrm>
              <a:off x="5608443" y="466146"/>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7"/>
            <p:cNvSpPr/>
            <p:nvPr/>
          </p:nvSpPr>
          <p:spPr>
            <a:xfrm>
              <a:off x="5608443" y="559543"/>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7"/>
            <p:cNvSpPr/>
            <p:nvPr/>
          </p:nvSpPr>
          <p:spPr>
            <a:xfrm>
              <a:off x="5608443" y="652939"/>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7"/>
            <p:cNvSpPr/>
            <p:nvPr/>
          </p:nvSpPr>
          <p:spPr>
            <a:xfrm>
              <a:off x="5608443" y="746336"/>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7"/>
            <p:cNvSpPr/>
            <p:nvPr/>
          </p:nvSpPr>
          <p:spPr>
            <a:xfrm>
              <a:off x="5608443" y="839732"/>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7"/>
            <p:cNvSpPr/>
            <p:nvPr/>
          </p:nvSpPr>
          <p:spPr>
            <a:xfrm>
              <a:off x="5608443" y="1026525"/>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7"/>
            <p:cNvSpPr/>
            <p:nvPr/>
          </p:nvSpPr>
          <p:spPr>
            <a:xfrm>
              <a:off x="5697586" y="372750"/>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7"/>
            <p:cNvSpPr/>
            <p:nvPr/>
          </p:nvSpPr>
          <p:spPr>
            <a:xfrm>
              <a:off x="5697586" y="466146"/>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7"/>
            <p:cNvSpPr/>
            <p:nvPr/>
          </p:nvSpPr>
          <p:spPr>
            <a:xfrm>
              <a:off x="5697586" y="559543"/>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7"/>
            <p:cNvSpPr/>
            <p:nvPr/>
          </p:nvSpPr>
          <p:spPr>
            <a:xfrm>
              <a:off x="5697586" y="652939"/>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7"/>
            <p:cNvSpPr/>
            <p:nvPr/>
          </p:nvSpPr>
          <p:spPr>
            <a:xfrm>
              <a:off x="5697586" y="839732"/>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7"/>
            <p:cNvSpPr/>
            <p:nvPr/>
          </p:nvSpPr>
          <p:spPr>
            <a:xfrm>
              <a:off x="5697586" y="933129"/>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7"/>
            <p:cNvSpPr/>
            <p:nvPr/>
          </p:nvSpPr>
          <p:spPr>
            <a:xfrm>
              <a:off x="5697586" y="1026525"/>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7"/>
            <p:cNvSpPr/>
            <p:nvPr/>
          </p:nvSpPr>
          <p:spPr>
            <a:xfrm>
              <a:off x="5519300" y="559543"/>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7"/>
            <p:cNvSpPr/>
            <p:nvPr/>
          </p:nvSpPr>
          <p:spPr>
            <a:xfrm>
              <a:off x="5519300" y="746336"/>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7"/>
            <p:cNvSpPr/>
            <p:nvPr/>
          </p:nvSpPr>
          <p:spPr>
            <a:xfrm>
              <a:off x="5519300" y="839732"/>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7"/>
            <p:cNvSpPr/>
            <p:nvPr/>
          </p:nvSpPr>
          <p:spPr>
            <a:xfrm>
              <a:off x="5519300" y="933129"/>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7"/>
            <p:cNvSpPr/>
            <p:nvPr/>
          </p:nvSpPr>
          <p:spPr>
            <a:xfrm>
              <a:off x="5519300" y="1026525"/>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5" name="Google Shape;635;p7"/>
          <p:cNvGrpSpPr/>
          <p:nvPr/>
        </p:nvGrpSpPr>
        <p:grpSpPr>
          <a:xfrm>
            <a:off x="107678" y="-187590"/>
            <a:ext cx="2227589" cy="726958"/>
            <a:chOff x="6972150" y="711750"/>
            <a:chExt cx="1039375" cy="339193"/>
          </a:xfrm>
        </p:grpSpPr>
        <p:sp>
          <p:nvSpPr>
            <p:cNvPr id="636" name="Google Shape;636;p7"/>
            <p:cNvSpPr/>
            <p:nvPr/>
          </p:nvSpPr>
          <p:spPr>
            <a:xfrm>
              <a:off x="7952725" y="711750"/>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7"/>
            <p:cNvSpPr/>
            <p:nvPr/>
          </p:nvSpPr>
          <p:spPr>
            <a:xfrm>
              <a:off x="7774438" y="711750"/>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7"/>
            <p:cNvSpPr/>
            <p:nvPr/>
          </p:nvSpPr>
          <p:spPr>
            <a:xfrm>
              <a:off x="7596152" y="711750"/>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7"/>
            <p:cNvSpPr/>
            <p:nvPr/>
          </p:nvSpPr>
          <p:spPr>
            <a:xfrm>
              <a:off x="7507009" y="711750"/>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7"/>
            <p:cNvSpPr/>
            <p:nvPr/>
          </p:nvSpPr>
          <p:spPr>
            <a:xfrm>
              <a:off x="7061293" y="711750"/>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7"/>
            <p:cNvSpPr/>
            <p:nvPr/>
          </p:nvSpPr>
          <p:spPr>
            <a:xfrm>
              <a:off x="7150436" y="711750"/>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7"/>
            <p:cNvSpPr/>
            <p:nvPr/>
          </p:nvSpPr>
          <p:spPr>
            <a:xfrm>
              <a:off x="6972150" y="711750"/>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7"/>
            <p:cNvSpPr/>
            <p:nvPr/>
          </p:nvSpPr>
          <p:spPr>
            <a:xfrm>
              <a:off x="7863582" y="805350"/>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7"/>
            <p:cNvSpPr/>
            <p:nvPr/>
          </p:nvSpPr>
          <p:spPr>
            <a:xfrm>
              <a:off x="7952725" y="805350"/>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7"/>
            <p:cNvSpPr/>
            <p:nvPr/>
          </p:nvSpPr>
          <p:spPr>
            <a:xfrm>
              <a:off x="7596152" y="805350"/>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7"/>
            <p:cNvSpPr/>
            <p:nvPr/>
          </p:nvSpPr>
          <p:spPr>
            <a:xfrm>
              <a:off x="7596152" y="992143"/>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7"/>
            <p:cNvSpPr/>
            <p:nvPr/>
          </p:nvSpPr>
          <p:spPr>
            <a:xfrm>
              <a:off x="7685295" y="805350"/>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7"/>
            <p:cNvSpPr/>
            <p:nvPr/>
          </p:nvSpPr>
          <p:spPr>
            <a:xfrm>
              <a:off x="7685295" y="992143"/>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7"/>
            <p:cNvSpPr/>
            <p:nvPr/>
          </p:nvSpPr>
          <p:spPr>
            <a:xfrm>
              <a:off x="7507009" y="805350"/>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7"/>
            <p:cNvSpPr/>
            <p:nvPr/>
          </p:nvSpPr>
          <p:spPr>
            <a:xfrm>
              <a:off x="7507009" y="898746"/>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7"/>
            <p:cNvSpPr/>
            <p:nvPr/>
          </p:nvSpPr>
          <p:spPr>
            <a:xfrm>
              <a:off x="7507009" y="992143"/>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7"/>
            <p:cNvSpPr/>
            <p:nvPr/>
          </p:nvSpPr>
          <p:spPr>
            <a:xfrm>
              <a:off x="7328722" y="805350"/>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7"/>
            <p:cNvSpPr/>
            <p:nvPr/>
          </p:nvSpPr>
          <p:spPr>
            <a:xfrm>
              <a:off x="7328722" y="898746"/>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7"/>
            <p:cNvSpPr/>
            <p:nvPr/>
          </p:nvSpPr>
          <p:spPr>
            <a:xfrm>
              <a:off x="7328722" y="992143"/>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7"/>
            <p:cNvSpPr/>
            <p:nvPr/>
          </p:nvSpPr>
          <p:spPr>
            <a:xfrm>
              <a:off x="7417866" y="805350"/>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7"/>
            <p:cNvSpPr/>
            <p:nvPr/>
          </p:nvSpPr>
          <p:spPr>
            <a:xfrm>
              <a:off x="7417866" y="898746"/>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7"/>
            <p:cNvSpPr/>
            <p:nvPr/>
          </p:nvSpPr>
          <p:spPr>
            <a:xfrm>
              <a:off x="7417866" y="992143"/>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7"/>
            <p:cNvSpPr/>
            <p:nvPr/>
          </p:nvSpPr>
          <p:spPr>
            <a:xfrm>
              <a:off x="7239579" y="805350"/>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7"/>
            <p:cNvSpPr/>
            <p:nvPr/>
          </p:nvSpPr>
          <p:spPr>
            <a:xfrm>
              <a:off x="7239579" y="992143"/>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7"/>
            <p:cNvSpPr/>
            <p:nvPr/>
          </p:nvSpPr>
          <p:spPr>
            <a:xfrm>
              <a:off x="7061293" y="898746"/>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7"/>
            <p:cNvSpPr/>
            <p:nvPr/>
          </p:nvSpPr>
          <p:spPr>
            <a:xfrm>
              <a:off x="7061293" y="992143"/>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7"/>
            <p:cNvSpPr/>
            <p:nvPr/>
          </p:nvSpPr>
          <p:spPr>
            <a:xfrm>
              <a:off x="7150436" y="805350"/>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7"/>
            <p:cNvSpPr/>
            <p:nvPr/>
          </p:nvSpPr>
          <p:spPr>
            <a:xfrm>
              <a:off x="7150436" y="898746"/>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7"/>
            <p:cNvSpPr/>
            <p:nvPr/>
          </p:nvSpPr>
          <p:spPr>
            <a:xfrm>
              <a:off x="7150436" y="992143"/>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7"/>
            <p:cNvSpPr/>
            <p:nvPr/>
          </p:nvSpPr>
          <p:spPr>
            <a:xfrm>
              <a:off x="6972150" y="805350"/>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7"/>
            <p:cNvSpPr/>
            <p:nvPr/>
          </p:nvSpPr>
          <p:spPr>
            <a:xfrm>
              <a:off x="6972150" y="898746"/>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7"/>
            <p:cNvSpPr/>
            <p:nvPr/>
          </p:nvSpPr>
          <p:spPr>
            <a:xfrm>
              <a:off x="6972150" y="992143"/>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8" name="Google Shape;668;p7"/>
          <p:cNvSpPr/>
          <p:nvPr/>
        </p:nvSpPr>
        <p:spPr>
          <a:xfrm>
            <a:off x="-624140" y="-419150"/>
            <a:ext cx="1527000" cy="1527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7"/>
          <p:cNvSpPr/>
          <p:nvPr/>
        </p:nvSpPr>
        <p:spPr>
          <a:xfrm rot="372611">
            <a:off x="5475589" y="4165080"/>
            <a:ext cx="2204738" cy="2204738"/>
          </a:xfrm>
          <a:prstGeom prst="blockArc">
            <a:avLst>
              <a:gd name="adj1" fmla="val 9398892"/>
              <a:gd name="adj2" fmla="val 534609"/>
              <a:gd name="adj3" fmla="val 19679"/>
            </a:avLst>
          </a:prstGeom>
          <a:gradFill>
            <a:gsLst>
              <a:gs pos="0">
                <a:srgbClr val="006685"/>
              </a:gs>
              <a:gs pos="100000">
                <a:srgbClr val="01010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0" name="Google Shape;670;p7"/>
          <p:cNvGrpSpPr/>
          <p:nvPr/>
        </p:nvGrpSpPr>
        <p:grpSpPr>
          <a:xfrm>
            <a:off x="5832004" y="3999491"/>
            <a:ext cx="2227588" cy="726522"/>
            <a:chOff x="3620725" y="372750"/>
            <a:chExt cx="1039375" cy="338989"/>
          </a:xfrm>
        </p:grpSpPr>
        <p:sp>
          <p:nvSpPr>
            <p:cNvPr id="671" name="Google Shape;671;p7"/>
            <p:cNvSpPr/>
            <p:nvPr/>
          </p:nvSpPr>
          <p:spPr>
            <a:xfrm>
              <a:off x="4512157" y="372750"/>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7"/>
            <p:cNvSpPr/>
            <p:nvPr/>
          </p:nvSpPr>
          <p:spPr>
            <a:xfrm>
              <a:off x="4512157" y="559543"/>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7"/>
            <p:cNvSpPr/>
            <p:nvPr/>
          </p:nvSpPr>
          <p:spPr>
            <a:xfrm>
              <a:off x="4512157" y="652939"/>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7"/>
            <p:cNvSpPr/>
            <p:nvPr/>
          </p:nvSpPr>
          <p:spPr>
            <a:xfrm>
              <a:off x="4601300" y="372750"/>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7"/>
            <p:cNvSpPr/>
            <p:nvPr/>
          </p:nvSpPr>
          <p:spPr>
            <a:xfrm>
              <a:off x="4601300" y="652939"/>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7"/>
            <p:cNvSpPr/>
            <p:nvPr/>
          </p:nvSpPr>
          <p:spPr>
            <a:xfrm>
              <a:off x="4423013" y="372750"/>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7"/>
            <p:cNvSpPr/>
            <p:nvPr/>
          </p:nvSpPr>
          <p:spPr>
            <a:xfrm>
              <a:off x="4423013" y="466146"/>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7"/>
            <p:cNvSpPr/>
            <p:nvPr/>
          </p:nvSpPr>
          <p:spPr>
            <a:xfrm>
              <a:off x="4423013" y="559543"/>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7"/>
            <p:cNvSpPr/>
            <p:nvPr/>
          </p:nvSpPr>
          <p:spPr>
            <a:xfrm>
              <a:off x="4423013" y="652939"/>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7"/>
            <p:cNvSpPr/>
            <p:nvPr/>
          </p:nvSpPr>
          <p:spPr>
            <a:xfrm>
              <a:off x="4244727" y="372750"/>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7"/>
            <p:cNvSpPr/>
            <p:nvPr/>
          </p:nvSpPr>
          <p:spPr>
            <a:xfrm>
              <a:off x="4244727" y="559543"/>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7"/>
            <p:cNvSpPr/>
            <p:nvPr/>
          </p:nvSpPr>
          <p:spPr>
            <a:xfrm>
              <a:off x="4333870" y="372750"/>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7"/>
            <p:cNvSpPr/>
            <p:nvPr/>
          </p:nvSpPr>
          <p:spPr>
            <a:xfrm>
              <a:off x="4333870" y="466146"/>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7"/>
            <p:cNvSpPr/>
            <p:nvPr/>
          </p:nvSpPr>
          <p:spPr>
            <a:xfrm>
              <a:off x="4333870" y="559543"/>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7"/>
            <p:cNvSpPr/>
            <p:nvPr/>
          </p:nvSpPr>
          <p:spPr>
            <a:xfrm>
              <a:off x="4333870" y="652939"/>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7"/>
            <p:cNvSpPr/>
            <p:nvPr/>
          </p:nvSpPr>
          <p:spPr>
            <a:xfrm>
              <a:off x="4155584" y="372750"/>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7"/>
            <p:cNvSpPr/>
            <p:nvPr/>
          </p:nvSpPr>
          <p:spPr>
            <a:xfrm>
              <a:off x="4155584" y="466146"/>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7"/>
            <p:cNvSpPr/>
            <p:nvPr/>
          </p:nvSpPr>
          <p:spPr>
            <a:xfrm>
              <a:off x="4155584" y="559543"/>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7"/>
            <p:cNvSpPr/>
            <p:nvPr/>
          </p:nvSpPr>
          <p:spPr>
            <a:xfrm>
              <a:off x="4155584" y="652939"/>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7"/>
            <p:cNvSpPr/>
            <p:nvPr/>
          </p:nvSpPr>
          <p:spPr>
            <a:xfrm>
              <a:off x="3977297" y="372750"/>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7"/>
            <p:cNvSpPr/>
            <p:nvPr/>
          </p:nvSpPr>
          <p:spPr>
            <a:xfrm>
              <a:off x="3977297" y="559543"/>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7"/>
            <p:cNvSpPr/>
            <p:nvPr/>
          </p:nvSpPr>
          <p:spPr>
            <a:xfrm>
              <a:off x="3977297" y="652939"/>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7"/>
            <p:cNvSpPr/>
            <p:nvPr/>
          </p:nvSpPr>
          <p:spPr>
            <a:xfrm>
              <a:off x="4066441" y="372750"/>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7"/>
            <p:cNvSpPr/>
            <p:nvPr/>
          </p:nvSpPr>
          <p:spPr>
            <a:xfrm>
              <a:off x="4066441" y="466146"/>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7"/>
            <p:cNvSpPr/>
            <p:nvPr/>
          </p:nvSpPr>
          <p:spPr>
            <a:xfrm>
              <a:off x="4066441" y="652939"/>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7"/>
            <p:cNvSpPr/>
            <p:nvPr/>
          </p:nvSpPr>
          <p:spPr>
            <a:xfrm>
              <a:off x="3888154" y="372750"/>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7"/>
            <p:cNvSpPr/>
            <p:nvPr/>
          </p:nvSpPr>
          <p:spPr>
            <a:xfrm>
              <a:off x="3888154" y="466146"/>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7"/>
            <p:cNvSpPr/>
            <p:nvPr/>
          </p:nvSpPr>
          <p:spPr>
            <a:xfrm>
              <a:off x="3888154" y="559543"/>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7"/>
            <p:cNvSpPr/>
            <p:nvPr/>
          </p:nvSpPr>
          <p:spPr>
            <a:xfrm>
              <a:off x="3888154" y="652939"/>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7"/>
            <p:cNvSpPr/>
            <p:nvPr/>
          </p:nvSpPr>
          <p:spPr>
            <a:xfrm>
              <a:off x="3709868" y="466146"/>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7"/>
            <p:cNvSpPr/>
            <p:nvPr/>
          </p:nvSpPr>
          <p:spPr>
            <a:xfrm>
              <a:off x="3709868" y="559543"/>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7"/>
            <p:cNvSpPr/>
            <p:nvPr/>
          </p:nvSpPr>
          <p:spPr>
            <a:xfrm>
              <a:off x="3709868" y="652939"/>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7"/>
            <p:cNvSpPr/>
            <p:nvPr/>
          </p:nvSpPr>
          <p:spPr>
            <a:xfrm>
              <a:off x="3799011" y="372750"/>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7"/>
            <p:cNvSpPr/>
            <p:nvPr/>
          </p:nvSpPr>
          <p:spPr>
            <a:xfrm>
              <a:off x="3799011" y="466146"/>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7"/>
            <p:cNvSpPr/>
            <p:nvPr/>
          </p:nvSpPr>
          <p:spPr>
            <a:xfrm>
              <a:off x="3799011" y="559543"/>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7"/>
            <p:cNvSpPr/>
            <p:nvPr/>
          </p:nvSpPr>
          <p:spPr>
            <a:xfrm>
              <a:off x="3799011" y="652939"/>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7"/>
            <p:cNvSpPr/>
            <p:nvPr/>
          </p:nvSpPr>
          <p:spPr>
            <a:xfrm>
              <a:off x="3620725" y="559543"/>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782"/>
        <p:cNvGrpSpPr/>
        <p:nvPr/>
      </p:nvGrpSpPr>
      <p:grpSpPr>
        <a:xfrm>
          <a:off x="0" y="0"/>
          <a:ext cx="0" cy="0"/>
          <a:chOff x="0" y="0"/>
          <a:chExt cx="0" cy="0"/>
        </a:xfrm>
      </p:grpSpPr>
      <p:sp>
        <p:nvSpPr>
          <p:cNvPr id="783" name="Google Shape;783;p9"/>
          <p:cNvSpPr txBox="1">
            <a:spLocks noGrp="1"/>
          </p:cNvSpPr>
          <p:nvPr>
            <p:ph type="title"/>
          </p:nvPr>
        </p:nvSpPr>
        <p:spPr>
          <a:xfrm>
            <a:off x="2029075" y="2490350"/>
            <a:ext cx="5085900" cy="831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784" name="Google Shape;784;p9"/>
          <p:cNvSpPr txBox="1">
            <a:spLocks noGrp="1"/>
          </p:cNvSpPr>
          <p:nvPr>
            <p:ph type="subTitle" idx="1"/>
          </p:nvPr>
        </p:nvSpPr>
        <p:spPr>
          <a:xfrm>
            <a:off x="2029075" y="3269253"/>
            <a:ext cx="5085900" cy="12873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18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785" name="Google Shape;785;p9"/>
          <p:cNvSpPr/>
          <p:nvPr/>
        </p:nvSpPr>
        <p:spPr>
          <a:xfrm rot="-4819752">
            <a:off x="8205757" y="1265550"/>
            <a:ext cx="1585836" cy="1585836"/>
          </a:xfrm>
          <a:prstGeom prst="blockArc">
            <a:avLst>
              <a:gd name="adj1" fmla="val 5958233"/>
              <a:gd name="adj2" fmla="val 2559931"/>
              <a:gd name="adj3" fmla="val 22508"/>
            </a:avLst>
          </a:prstGeom>
          <a:gradFill>
            <a:gsLst>
              <a:gs pos="0">
                <a:srgbClr val="006685"/>
              </a:gs>
              <a:gs pos="100000">
                <a:srgbClr val="01010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9"/>
          <p:cNvSpPr/>
          <p:nvPr/>
        </p:nvSpPr>
        <p:spPr>
          <a:xfrm rot="-7433688">
            <a:off x="-962871" y="-1484464"/>
            <a:ext cx="3935124" cy="3935124"/>
          </a:xfrm>
          <a:prstGeom prst="blockArc">
            <a:avLst>
              <a:gd name="adj1" fmla="val 5958233"/>
              <a:gd name="adj2" fmla="val 20136020"/>
              <a:gd name="adj3" fmla="val 16801"/>
            </a:avLst>
          </a:prstGeom>
          <a:gradFill>
            <a:gsLst>
              <a:gs pos="0">
                <a:srgbClr val="006685"/>
              </a:gs>
              <a:gs pos="100000">
                <a:srgbClr val="01010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9"/>
          <p:cNvSpPr/>
          <p:nvPr/>
        </p:nvSpPr>
        <p:spPr>
          <a:xfrm rot="-6824316">
            <a:off x="5408227" y="4758274"/>
            <a:ext cx="1270604" cy="1271153"/>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915"/>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916"/>
        <p:cNvGrpSpPr/>
        <p:nvPr/>
      </p:nvGrpSpPr>
      <p:grpSpPr>
        <a:xfrm>
          <a:off x="0" y="0"/>
          <a:ext cx="0" cy="0"/>
          <a:chOff x="0" y="0"/>
          <a:chExt cx="0" cy="0"/>
        </a:xfrm>
      </p:grpSpPr>
      <p:sp>
        <p:nvSpPr>
          <p:cNvPr id="917" name="Google Shape;917;p13"/>
          <p:cNvSpPr txBox="1">
            <a:spLocks noGrp="1"/>
          </p:cNvSpPr>
          <p:nvPr>
            <p:ph type="title"/>
          </p:nvPr>
        </p:nvSpPr>
        <p:spPr>
          <a:xfrm>
            <a:off x="713275" y="445025"/>
            <a:ext cx="7717500" cy="738900"/>
          </a:xfrm>
          <a:prstGeom prst="rect">
            <a:avLst/>
          </a:prstGeom>
        </p:spPr>
        <p:txBody>
          <a:bodyPr spcFirstLastPara="1" wrap="square" lIns="91425" tIns="91425" rIns="91425" bIns="91425" anchor="t" anchorCtr="0">
            <a:noAutofit/>
          </a:bodyPr>
          <a:lstStyle>
            <a:lvl1pPr lvl="0" algn="ctr">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918" name="Google Shape;918;p13"/>
          <p:cNvSpPr txBox="1">
            <a:spLocks noGrp="1"/>
          </p:cNvSpPr>
          <p:nvPr>
            <p:ph type="title" idx="2"/>
          </p:nvPr>
        </p:nvSpPr>
        <p:spPr>
          <a:xfrm>
            <a:off x="2131850" y="1707300"/>
            <a:ext cx="2109600" cy="527700"/>
          </a:xfrm>
          <a:prstGeom prst="rect">
            <a:avLst/>
          </a:prstGeom>
        </p:spPr>
        <p:txBody>
          <a:bodyPr spcFirstLastPara="1" wrap="square" lIns="91425" tIns="91425" rIns="91425" bIns="91425" anchor="b" anchorCtr="0">
            <a:noAutofit/>
          </a:bodyPr>
          <a:lstStyle>
            <a:lvl1pPr lvl="0" rtl="0">
              <a:spcBef>
                <a:spcPts val="0"/>
              </a:spcBef>
              <a:spcAft>
                <a:spcPts val="0"/>
              </a:spcAft>
              <a:buSzPts val="2500"/>
              <a:buNone/>
              <a:defRPr sz="24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919" name="Google Shape;919;p13"/>
          <p:cNvSpPr txBox="1">
            <a:spLocks noGrp="1"/>
          </p:cNvSpPr>
          <p:nvPr>
            <p:ph type="subTitle" idx="1"/>
          </p:nvPr>
        </p:nvSpPr>
        <p:spPr>
          <a:xfrm>
            <a:off x="2131850" y="2129781"/>
            <a:ext cx="2109600" cy="615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20" name="Google Shape;920;p13"/>
          <p:cNvSpPr txBox="1">
            <a:spLocks noGrp="1"/>
          </p:cNvSpPr>
          <p:nvPr>
            <p:ph type="title" idx="3"/>
          </p:nvPr>
        </p:nvSpPr>
        <p:spPr>
          <a:xfrm>
            <a:off x="5792350" y="1707300"/>
            <a:ext cx="2109600" cy="527700"/>
          </a:xfrm>
          <a:prstGeom prst="rect">
            <a:avLst/>
          </a:prstGeom>
        </p:spPr>
        <p:txBody>
          <a:bodyPr spcFirstLastPara="1" wrap="square" lIns="91425" tIns="91425" rIns="91425" bIns="91425" anchor="b" anchorCtr="0">
            <a:noAutofit/>
          </a:bodyPr>
          <a:lstStyle>
            <a:lvl1pPr lvl="0" rtl="0">
              <a:spcBef>
                <a:spcPts val="0"/>
              </a:spcBef>
              <a:spcAft>
                <a:spcPts val="0"/>
              </a:spcAft>
              <a:buSzPts val="2500"/>
              <a:buNone/>
              <a:defRPr sz="24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921" name="Google Shape;921;p13"/>
          <p:cNvSpPr txBox="1">
            <a:spLocks noGrp="1"/>
          </p:cNvSpPr>
          <p:nvPr>
            <p:ph type="subTitle" idx="4"/>
          </p:nvPr>
        </p:nvSpPr>
        <p:spPr>
          <a:xfrm>
            <a:off x="5792350" y="2129781"/>
            <a:ext cx="2109600" cy="615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22" name="Google Shape;922;p13"/>
          <p:cNvSpPr txBox="1">
            <a:spLocks noGrp="1"/>
          </p:cNvSpPr>
          <p:nvPr>
            <p:ph type="title" idx="5"/>
          </p:nvPr>
        </p:nvSpPr>
        <p:spPr>
          <a:xfrm>
            <a:off x="2131850" y="2954144"/>
            <a:ext cx="2109600" cy="527700"/>
          </a:xfrm>
          <a:prstGeom prst="rect">
            <a:avLst/>
          </a:prstGeom>
        </p:spPr>
        <p:txBody>
          <a:bodyPr spcFirstLastPara="1" wrap="square" lIns="91425" tIns="91425" rIns="91425" bIns="91425" anchor="b" anchorCtr="0">
            <a:noAutofit/>
          </a:bodyPr>
          <a:lstStyle>
            <a:lvl1pPr lvl="0" rtl="0">
              <a:spcBef>
                <a:spcPts val="0"/>
              </a:spcBef>
              <a:spcAft>
                <a:spcPts val="0"/>
              </a:spcAft>
              <a:buSzPts val="2500"/>
              <a:buNone/>
              <a:defRPr sz="24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923" name="Google Shape;923;p13"/>
          <p:cNvSpPr txBox="1">
            <a:spLocks noGrp="1"/>
          </p:cNvSpPr>
          <p:nvPr>
            <p:ph type="subTitle" idx="6"/>
          </p:nvPr>
        </p:nvSpPr>
        <p:spPr>
          <a:xfrm>
            <a:off x="2131850" y="3376625"/>
            <a:ext cx="2109600" cy="615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24" name="Google Shape;924;p13"/>
          <p:cNvSpPr txBox="1">
            <a:spLocks noGrp="1"/>
          </p:cNvSpPr>
          <p:nvPr>
            <p:ph type="title" idx="7"/>
          </p:nvPr>
        </p:nvSpPr>
        <p:spPr>
          <a:xfrm>
            <a:off x="5792350" y="2954144"/>
            <a:ext cx="2109600" cy="527700"/>
          </a:xfrm>
          <a:prstGeom prst="rect">
            <a:avLst/>
          </a:prstGeom>
        </p:spPr>
        <p:txBody>
          <a:bodyPr spcFirstLastPara="1" wrap="square" lIns="91425" tIns="91425" rIns="91425" bIns="91425" anchor="b" anchorCtr="0">
            <a:noAutofit/>
          </a:bodyPr>
          <a:lstStyle>
            <a:lvl1pPr lvl="0" rtl="0">
              <a:spcBef>
                <a:spcPts val="0"/>
              </a:spcBef>
              <a:spcAft>
                <a:spcPts val="0"/>
              </a:spcAft>
              <a:buSzPts val="2500"/>
              <a:buNone/>
              <a:defRPr sz="24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925" name="Google Shape;925;p13"/>
          <p:cNvSpPr txBox="1">
            <a:spLocks noGrp="1"/>
          </p:cNvSpPr>
          <p:nvPr>
            <p:ph type="subTitle" idx="8"/>
          </p:nvPr>
        </p:nvSpPr>
        <p:spPr>
          <a:xfrm>
            <a:off x="5792350" y="3376626"/>
            <a:ext cx="2109600" cy="615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26" name="Google Shape;926;p13"/>
          <p:cNvSpPr txBox="1">
            <a:spLocks noGrp="1"/>
          </p:cNvSpPr>
          <p:nvPr>
            <p:ph type="title" idx="9" hasCustomPrompt="1"/>
          </p:nvPr>
        </p:nvSpPr>
        <p:spPr>
          <a:xfrm>
            <a:off x="1242350" y="1951588"/>
            <a:ext cx="813300" cy="4809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4"/>
              </a:buClr>
              <a:buSzPts val="4800"/>
              <a:buNone/>
              <a:defRPr sz="3000"/>
            </a:lvl1pPr>
            <a:lvl2pPr lvl="1" algn="ctr" rtl="0">
              <a:spcBef>
                <a:spcPts val="0"/>
              </a:spcBef>
              <a:spcAft>
                <a:spcPts val="0"/>
              </a:spcAft>
              <a:buClr>
                <a:schemeClr val="accent4"/>
              </a:buClr>
              <a:buSzPts val="4800"/>
              <a:buNone/>
              <a:defRPr sz="4800">
                <a:solidFill>
                  <a:schemeClr val="accent4"/>
                </a:solidFill>
              </a:defRPr>
            </a:lvl2pPr>
            <a:lvl3pPr lvl="2" algn="ctr" rtl="0">
              <a:spcBef>
                <a:spcPts val="0"/>
              </a:spcBef>
              <a:spcAft>
                <a:spcPts val="0"/>
              </a:spcAft>
              <a:buClr>
                <a:schemeClr val="accent4"/>
              </a:buClr>
              <a:buSzPts val="4800"/>
              <a:buNone/>
              <a:defRPr sz="4800">
                <a:solidFill>
                  <a:schemeClr val="accent4"/>
                </a:solidFill>
              </a:defRPr>
            </a:lvl3pPr>
            <a:lvl4pPr lvl="3" algn="ctr" rtl="0">
              <a:spcBef>
                <a:spcPts val="0"/>
              </a:spcBef>
              <a:spcAft>
                <a:spcPts val="0"/>
              </a:spcAft>
              <a:buClr>
                <a:schemeClr val="accent4"/>
              </a:buClr>
              <a:buSzPts val="4800"/>
              <a:buNone/>
              <a:defRPr sz="4800">
                <a:solidFill>
                  <a:schemeClr val="accent4"/>
                </a:solidFill>
              </a:defRPr>
            </a:lvl4pPr>
            <a:lvl5pPr lvl="4" algn="ctr" rtl="0">
              <a:spcBef>
                <a:spcPts val="0"/>
              </a:spcBef>
              <a:spcAft>
                <a:spcPts val="0"/>
              </a:spcAft>
              <a:buClr>
                <a:schemeClr val="accent4"/>
              </a:buClr>
              <a:buSzPts val="4800"/>
              <a:buNone/>
              <a:defRPr sz="4800">
                <a:solidFill>
                  <a:schemeClr val="accent4"/>
                </a:solidFill>
              </a:defRPr>
            </a:lvl5pPr>
            <a:lvl6pPr lvl="5" algn="ctr" rtl="0">
              <a:spcBef>
                <a:spcPts val="0"/>
              </a:spcBef>
              <a:spcAft>
                <a:spcPts val="0"/>
              </a:spcAft>
              <a:buClr>
                <a:schemeClr val="accent4"/>
              </a:buClr>
              <a:buSzPts val="4800"/>
              <a:buNone/>
              <a:defRPr sz="4800">
                <a:solidFill>
                  <a:schemeClr val="accent4"/>
                </a:solidFill>
              </a:defRPr>
            </a:lvl6pPr>
            <a:lvl7pPr lvl="6" algn="ctr" rtl="0">
              <a:spcBef>
                <a:spcPts val="0"/>
              </a:spcBef>
              <a:spcAft>
                <a:spcPts val="0"/>
              </a:spcAft>
              <a:buClr>
                <a:schemeClr val="accent4"/>
              </a:buClr>
              <a:buSzPts val="4800"/>
              <a:buNone/>
              <a:defRPr sz="4800">
                <a:solidFill>
                  <a:schemeClr val="accent4"/>
                </a:solidFill>
              </a:defRPr>
            </a:lvl7pPr>
            <a:lvl8pPr lvl="7" algn="ctr" rtl="0">
              <a:spcBef>
                <a:spcPts val="0"/>
              </a:spcBef>
              <a:spcAft>
                <a:spcPts val="0"/>
              </a:spcAft>
              <a:buClr>
                <a:schemeClr val="accent4"/>
              </a:buClr>
              <a:buSzPts val="4800"/>
              <a:buNone/>
              <a:defRPr sz="4800">
                <a:solidFill>
                  <a:schemeClr val="accent4"/>
                </a:solidFill>
              </a:defRPr>
            </a:lvl8pPr>
            <a:lvl9pPr lvl="8" algn="ctr" rtl="0">
              <a:spcBef>
                <a:spcPts val="0"/>
              </a:spcBef>
              <a:spcAft>
                <a:spcPts val="0"/>
              </a:spcAft>
              <a:buClr>
                <a:schemeClr val="accent4"/>
              </a:buClr>
              <a:buSzPts val="4800"/>
              <a:buNone/>
              <a:defRPr sz="4800">
                <a:solidFill>
                  <a:schemeClr val="accent4"/>
                </a:solidFill>
              </a:defRPr>
            </a:lvl9pPr>
          </a:lstStyle>
          <a:p>
            <a:r>
              <a:t>xx%</a:t>
            </a:r>
          </a:p>
        </p:txBody>
      </p:sp>
      <p:sp>
        <p:nvSpPr>
          <p:cNvPr id="927" name="Google Shape;927;p13"/>
          <p:cNvSpPr txBox="1">
            <a:spLocks noGrp="1"/>
          </p:cNvSpPr>
          <p:nvPr>
            <p:ph type="title" idx="13" hasCustomPrompt="1"/>
          </p:nvPr>
        </p:nvSpPr>
        <p:spPr>
          <a:xfrm>
            <a:off x="1242050" y="3235750"/>
            <a:ext cx="813900" cy="4845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4"/>
              </a:buClr>
              <a:buSzPts val="4800"/>
              <a:buNone/>
              <a:defRPr sz="3000"/>
            </a:lvl1pPr>
            <a:lvl2pPr lvl="1" algn="ctr" rtl="0">
              <a:spcBef>
                <a:spcPts val="0"/>
              </a:spcBef>
              <a:spcAft>
                <a:spcPts val="0"/>
              </a:spcAft>
              <a:buClr>
                <a:schemeClr val="accent4"/>
              </a:buClr>
              <a:buSzPts val="4800"/>
              <a:buNone/>
              <a:defRPr sz="4800">
                <a:solidFill>
                  <a:schemeClr val="accent4"/>
                </a:solidFill>
              </a:defRPr>
            </a:lvl2pPr>
            <a:lvl3pPr lvl="2" algn="ctr" rtl="0">
              <a:spcBef>
                <a:spcPts val="0"/>
              </a:spcBef>
              <a:spcAft>
                <a:spcPts val="0"/>
              </a:spcAft>
              <a:buClr>
                <a:schemeClr val="accent4"/>
              </a:buClr>
              <a:buSzPts val="4800"/>
              <a:buNone/>
              <a:defRPr sz="4800">
                <a:solidFill>
                  <a:schemeClr val="accent4"/>
                </a:solidFill>
              </a:defRPr>
            </a:lvl3pPr>
            <a:lvl4pPr lvl="3" algn="ctr" rtl="0">
              <a:spcBef>
                <a:spcPts val="0"/>
              </a:spcBef>
              <a:spcAft>
                <a:spcPts val="0"/>
              </a:spcAft>
              <a:buClr>
                <a:schemeClr val="accent4"/>
              </a:buClr>
              <a:buSzPts val="4800"/>
              <a:buNone/>
              <a:defRPr sz="4800">
                <a:solidFill>
                  <a:schemeClr val="accent4"/>
                </a:solidFill>
              </a:defRPr>
            </a:lvl4pPr>
            <a:lvl5pPr lvl="4" algn="ctr" rtl="0">
              <a:spcBef>
                <a:spcPts val="0"/>
              </a:spcBef>
              <a:spcAft>
                <a:spcPts val="0"/>
              </a:spcAft>
              <a:buClr>
                <a:schemeClr val="accent4"/>
              </a:buClr>
              <a:buSzPts val="4800"/>
              <a:buNone/>
              <a:defRPr sz="4800">
                <a:solidFill>
                  <a:schemeClr val="accent4"/>
                </a:solidFill>
              </a:defRPr>
            </a:lvl5pPr>
            <a:lvl6pPr lvl="5" algn="ctr" rtl="0">
              <a:spcBef>
                <a:spcPts val="0"/>
              </a:spcBef>
              <a:spcAft>
                <a:spcPts val="0"/>
              </a:spcAft>
              <a:buClr>
                <a:schemeClr val="accent4"/>
              </a:buClr>
              <a:buSzPts val="4800"/>
              <a:buNone/>
              <a:defRPr sz="4800">
                <a:solidFill>
                  <a:schemeClr val="accent4"/>
                </a:solidFill>
              </a:defRPr>
            </a:lvl6pPr>
            <a:lvl7pPr lvl="6" algn="ctr" rtl="0">
              <a:spcBef>
                <a:spcPts val="0"/>
              </a:spcBef>
              <a:spcAft>
                <a:spcPts val="0"/>
              </a:spcAft>
              <a:buClr>
                <a:schemeClr val="accent4"/>
              </a:buClr>
              <a:buSzPts val="4800"/>
              <a:buNone/>
              <a:defRPr sz="4800">
                <a:solidFill>
                  <a:schemeClr val="accent4"/>
                </a:solidFill>
              </a:defRPr>
            </a:lvl7pPr>
            <a:lvl8pPr lvl="7" algn="ctr" rtl="0">
              <a:spcBef>
                <a:spcPts val="0"/>
              </a:spcBef>
              <a:spcAft>
                <a:spcPts val="0"/>
              </a:spcAft>
              <a:buClr>
                <a:schemeClr val="accent4"/>
              </a:buClr>
              <a:buSzPts val="4800"/>
              <a:buNone/>
              <a:defRPr sz="4800">
                <a:solidFill>
                  <a:schemeClr val="accent4"/>
                </a:solidFill>
              </a:defRPr>
            </a:lvl8pPr>
            <a:lvl9pPr lvl="8" algn="ctr" rtl="0">
              <a:spcBef>
                <a:spcPts val="0"/>
              </a:spcBef>
              <a:spcAft>
                <a:spcPts val="0"/>
              </a:spcAft>
              <a:buClr>
                <a:schemeClr val="accent4"/>
              </a:buClr>
              <a:buSzPts val="4800"/>
              <a:buNone/>
              <a:defRPr sz="4800">
                <a:solidFill>
                  <a:schemeClr val="accent4"/>
                </a:solidFill>
              </a:defRPr>
            </a:lvl9pPr>
          </a:lstStyle>
          <a:p>
            <a:r>
              <a:t>xx%</a:t>
            </a:r>
          </a:p>
        </p:txBody>
      </p:sp>
      <p:sp>
        <p:nvSpPr>
          <p:cNvPr id="928" name="Google Shape;928;p13"/>
          <p:cNvSpPr txBox="1">
            <a:spLocks noGrp="1"/>
          </p:cNvSpPr>
          <p:nvPr>
            <p:ph type="title" idx="14" hasCustomPrompt="1"/>
          </p:nvPr>
        </p:nvSpPr>
        <p:spPr>
          <a:xfrm>
            <a:off x="4902258" y="1949763"/>
            <a:ext cx="813900" cy="4845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4"/>
              </a:buClr>
              <a:buSzPts val="4800"/>
              <a:buNone/>
              <a:defRPr sz="3000"/>
            </a:lvl1pPr>
            <a:lvl2pPr lvl="1" algn="ctr" rtl="0">
              <a:spcBef>
                <a:spcPts val="0"/>
              </a:spcBef>
              <a:spcAft>
                <a:spcPts val="0"/>
              </a:spcAft>
              <a:buClr>
                <a:schemeClr val="accent4"/>
              </a:buClr>
              <a:buSzPts val="4800"/>
              <a:buNone/>
              <a:defRPr sz="4800">
                <a:solidFill>
                  <a:schemeClr val="accent4"/>
                </a:solidFill>
              </a:defRPr>
            </a:lvl2pPr>
            <a:lvl3pPr lvl="2" algn="ctr" rtl="0">
              <a:spcBef>
                <a:spcPts val="0"/>
              </a:spcBef>
              <a:spcAft>
                <a:spcPts val="0"/>
              </a:spcAft>
              <a:buClr>
                <a:schemeClr val="accent4"/>
              </a:buClr>
              <a:buSzPts val="4800"/>
              <a:buNone/>
              <a:defRPr sz="4800">
                <a:solidFill>
                  <a:schemeClr val="accent4"/>
                </a:solidFill>
              </a:defRPr>
            </a:lvl3pPr>
            <a:lvl4pPr lvl="3" algn="ctr" rtl="0">
              <a:spcBef>
                <a:spcPts val="0"/>
              </a:spcBef>
              <a:spcAft>
                <a:spcPts val="0"/>
              </a:spcAft>
              <a:buClr>
                <a:schemeClr val="accent4"/>
              </a:buClr>
              <a:buSzPts val="4800"/>
              <a:buNone/>
              <a:defRPr sz="4800">
                <a:solidFill>
                  <a:schemeClr val="accent4"/>
                </a:solidFill>
              </a:defRPr>
            </a:lvl4pPr>
            <a:lvl5pPr lvl="4" algn="ctr" rtl="0">
              <a:spcBef>
                <a:spcPts val="0"/>
              </a:spcBef>
              <a:spcAft>
                <a:spcPts val="0"/>
              </a:spcAft>
              <a:buClr>
                <a:schemeClr val="accent4"/>
              </a:buClr>
              <a:buSzPts val="4800"/>
              <a:buNone/>
              <a:defRPr sz="4800">
                <a:solidFill>
                  <a:schemeClr val="accent4"/>
                </a:solidFill>
              </a:defRPr>
            </a:lvl5pPr>
            <a:lvl6pPr lvl="5" algn="ctr" rtl="0">
              <a:spcBef>
                <a:spcPts val="0"/>
              </a:spcBef>
              <a:spcAft>
                <a:spcPts val="0"/>
              </a:spcAft>
              <a:buClr>
                <a:schemeClr val="accent4"/>
              </a:buClr>
              <a:buSzPts val="4800"/>
              <a:buNone/>
              <a:defRPr sz="4800">
                <a:solidFill>
                  <a:schemeClr val="accent4"/>
                </a:solidFill>
              </a:defRPr>
            </a:lvl6pPr>
            <a:lvl7pPr lvl="6" algn="ctr" rtl="0">
              <a:spcBef>
                <a:spcPts val="0"/>
              </a:spcBef>
              <a:spcAft>
                <a:spcPts val="0"/>
              </a:spcAft>
              <a:buClr>
                <a:schemeClr val="accent4"/>
              </a:buClr>
              <a:buSzPts val="4800"/>
              <a:buNone/>
              <a:defRPr sz="4800">
                <a:solidFill>
                  <a:schemeClr val="accent4"/>
                </a:solidFill>
              </a:defRPr>
            </a:lvl7pPr>
            <a:lvl8pPr lvl="7" algn="ctr" rtl="0">
              <a:spcBef>
                <a:spcPts val="0"/>
              </a:spcBef>
              <a:spcAft>
                <a:spcPts val="0"/>
              </a:spcAft>
              <a:buClr>
                <a:schemeClr val="accent4"/>
              </a:buClr>
              <a:buSzPts val="4800"/>
              <a:buNone/>
              <a:defRPr sz="4800">
                <a:solidFill>
                  <a:schemeClr val="accent4"/>
                </a:solidFill>
              </a:defRPr>
            </a:lvl8pPr>
            <a:lvl9pPr lvl="8" algn="ctr" rtl="0">
              <a:spcBef>
                <a:spcPts val="0"/>
              </a:spcBef>
              <a:spcAft>
                <a:spcPts val="0"/>
              </a:spcAft>
              <a:buClr>
                <a:schemeClr val="accent4"/>
              </a:buClr>
              <a:buSzPts val="4800"/>
              <a:buNone/>
              <a:defRPr sz="4800">
                <a:solidFill>
                  <a:schemeClr val="accent4"/>
                </a:solidFill>
              </a:defRPr>
            </a:lvl9pPr>
          </a:lstStyle>
          <a:p>
            <a:r>
              <a:t>xx%</a:t>
            </a:r>
          </a:p>
        </p:txBody>
      </p:sp>
      <p:sp>
        <p:nvSpPr>
          <p:cNvPr id="929" name="Google Shape;929;p13"/>
          <p:cNvSpPr txBox="1">
            <a:spLocks noGrp="1"/>
          </p:cNvSpPr>
          <p:nvPr>
            <p:ph type="title" idx="15" hasCustomPrompt="1"/>
          </p:nvPr>
        </p:nvSpPr>
        <p:spPr>
          <a:xfrm>
            <a:off x="4902258" y="3238663"/>
            <a:ext cx="813900" cy="4845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4"/>
              </a:buClr>
              <a:buSzPts val="4800"/>
              <a:buNone/>
              <a:defRPr sz="3000"/>
            </a:lvl1pPr>
            <a:lvl2pPr lvl="1" algn="ctr" rtl="0">
              <a:spcBef>
                <a:spcPts val="0"/>
              </a:spcBef>
              <a:spcAft>
                <a:spcPts val="0"/>
              </a:spcAft>
              <a:buClr>
                <a:schemeClr val="accent4"/>
              </a:buClr>
              <a:buSzPts val="4800"/>
              <a:buNone/>
              <a:defRPr sz="4800">
                <a:solidFill>
                  <a:schemeClr val="accent4"/>
                </a:solidFill>
              </a:defRPr>
            </a:lvl2pPr>
            <a:lvl3pPr lvl="2" algn="ctr" rtl="0">
              <a:spcBef>
                <a:spcPts val="0"/>
              </a:spcBef>
              <a:spcAft>
                <a:spcPts val="0"/>
              </a:spcAft>
              <a:buClr>
                <a:schemeClr val="accent4"/>
              </a:buClr>
              <a:buSzPts val="4800"/>
              <a:buNone/>
              <a:defRPr sz="4800">
                <a:solidFill>
                  <a:schemeClr val="accent4"/>
                </a:solidFill>
              </a:defRPr>
            </a:lvl3pPr>
            <a:lvl4pPr lvl="3" algn="ctr" rtl="0">
              <a:spcBef>
                <a:spcPts val="0"/>
              </a:spcBef>
              <a:spcAft>
                <a:spcPts val="0"/>
              </a:spcAft>
              <a:buClr>
                <a:schemeClr val="accent4"/>
              </a:buClr>
              <a:buSzPts val="4800"/>
              <a:buNone/>
              <a:defRPr sz="4800">
                <a:solidFill>
                  <a:schemeClr val="accent4"/>
                </a:solidFill>
              </a:defRPr>
            </a:lvl4pPr>
            <a:lvl5pPr lvl="4" algn="ctr" rtl="0">
              <a:spcBef>
                <a:spcPts val="0"/>
              </a:spcBef>
              <a:spcAft>
                <a:spcPts val="0"/>
              </a:spcAft>
              <a:buClr>
                <a:schemeClr val="accent4"/>
              </a:buClr>
              <a:buSzPts val="4800"/>
              <a:buNone/>
              <a:defRPr sz="4800">
                <a:solidFill>
                  <a:schemeClr val="accent4"/>
                </a:solidFill>
              </a:defRPr>
            </a:lvl5pPr>
            <a:lvl6pPr lvl="5" algn="ctr" rtl="0">
              <a:spcBef>
                <a:spcPts val="0"/>
              </a:spcBef>
              <a:spcAft>
                <a:spcPts val="0"/>
              </a:spcAft>
              <a:buClr>
                <a:schemeClr val="accent4"/>
              </a:buClr>
              <a:buSzPts val="4800"/>
              <a:buNone/>
              <a:defRPr sz="4800">
                <a:solidFill>
                  <a:schemeClr val="accent4"/>
                </a:solidFill>
              </a:defRPr>
            </a:lvl6pPr>
            <a:lvl7pPr lvl="6" algn="ctr" rtl="0">
              <a:spcBef>
                <a:spcPts val="0"/>
              </a:spcBef>
              <a:spcAft>
                <a:spcPts val="0"/>
              </a:spcAft>
              <a:buClr>
                <a:schemeClr val="accent4"/>
              </a:buClr>
              <a:buSzPts val="4800"/>
              <a:buNone/>
              <a:defRPr sz="4800">
                <a:solidFill>
                  <a:schemeClr val="accent4"/>
                </a:solidFill>
              </a:defRPr>
            </a:lvl7pPr>
            <a:lvl8pPr lvl="7" algn="ctr" rtl="0">
              <a:spcBef>
                <a:spcPts val="0"/>
              </a:spcBef>
              <a:spcAft>
                <a:spcPts val="0"/>
              </a:spcAft>
              <a:buClr>
                <a:schemeClr val="accent4"/>
              </a:buClr>
              <a:buSzPts val="4800"/>
              <a:buNone/>
              <a:defRPr sz="4800">
                <a:solidFill>
                  <a:schemeClr val="accent4"/>
                </a:solidFill>
              </a:defRPr>
            </a:lvl8pPr>
            <a:lvl9pPr lvl="8" algn="ctr" rtl="0">
              <a:spcBef>
                <a:spcPts val="0"/>
              </a:spcBef>
              <a:spcAft>
                <a:spcPts val="0"/>
              </a:spcAft>
              <a:buClr>
                <a:schemeClr val="accent4"/>
              </a:buClr>
              <a:buSzPts val="4800"/>
              <a:buNone/>
              <a:defRPr sz="4800">
                <a:solidFill>
                  <a:schemeClr val="accent4"/>
                </a:solidFill>
              </a:defRPr>
            </a:lvl9pPr>
          </a:lstStyle>
          <a:p>
            <a:r>
              <a:t>xx%</a:t>
            </a:r>
          </a:p>
        </p:txBody>
      </p:sp>
      <p:pic>
        <p:nvPicPr>
          <p:cNvPr id="930" name="Google Shape;930;p13"/>
          <p:cNvPicPr preferRelativeResize="0"/>
          <p:nvPr/>
        </p:nvPicPr>
        <p:blipFill>
          <a:blip r:embed="rId2">
            <a:alphaModFix/>
          </a:blip>
          <a:stretch>
            <a:fillRect/>
          </a:stretch>
        </p:blipFill>
        <p:spPr>
          <a:xfrm flipH="1">
            <a:off x="-1537325" y="3653261"/>
            <a:ext cx="2885125" cy="1921485"/>
          </a:xfrm>
          <a:prstGeom prst="rect">
            <a:avLst/>
          </a:prstGeom>
          <a:noFill/>
          <a:ln>
            <a:noFill/>
          </a:ln>
        </p:spPr>
      </p:pic>
      <p:grpSp>
        <p:nvGrpSpPr>
          <p:cNvPr id="931" name="Google Shape;931;p13"/>
          <p:cNvGrpSpPr/>
          <p:nvPr/>
        </p:nvGrpSpPr>
        <p:grpSpPr>
          <a:xfrm rot="5400000">
            <a:off x="-1082747" y="1310115"/>
            <a:ext cx="2227588" cy="726522"/>
            <a:chOff x="3857800" y="1143286"/>
            <a:chExt cx="1039375" cy="338989"/>
          </a:xfrm>
        </p:grpSpPr>
        <p:sp>
          <p:nvSpPr>
            <p:cNvPr id="932" name="Google Shape;932;p13"/>
            <p:cNvSpPr/>
            <p:nvPr/>
          </p:nvSpPr>
          <p:spPr>
            <a:xfrm>
              <a:off x="4749232" y="1236682"/>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13"/>
            <p:cNvSpPr/>
            <p:nvPr/>
          </p:nvSpPr>
          <p:spPr>
            <a:xfrm>
              <a:off x="4838375" y="1143286"/>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13"/>
            <p:cNvSpPr/>
            <p:nvPr/>
          </p:nvSpPr>
          <p:spPr>
            <a:xfrm>
              <a:off x="4838375" y="1330079"/>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13"/>
            <p:cNvSpPr/>
            <p:nvPr/>
          </p:nvSpPr>
          <p:spPr>
            <a:xfrm>
              <a:off x="4838375" y="1423475"/>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13"/>
            <p:cNvSpPr/>
            <p:nvPr/>
          </p:nvSpPr>
          <p:spPr>
            <a:xfrm>
              <a:off x="4660088" y="1330079"/>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13"/>
            <p:cNvSpPr/>
            <p:nvPr/>
          </p:nvSpPr>
          <p:spPr>
            <a:xfrm>
              <a:off x="4660088" y="1423475"/>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13"/>
            <p:cNvSpPr/>
            <p:nvPr/>
          </p:nvSpPr>
          <p:spPr>
            <a:xfrm>
              <a:off x="4481802" y="1143286"/>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13"/>
            <p:cNvSpPr/>
            <p:nvPr/>
          </p:nvSpPr>
          <p:spPr>
            <a:xfrm>
              <a:off x="4481802" y="1330079"/>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13"/>
            <p:cNvSpPr/>
            <p:nvPr/>
          </p:nvSpPr>
          <p:spPr>
            <a:xfrm>
              <a:off x="4481802" y="1423475"/>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13"/>
            <p:cNvSpPr/>
            <p:nvPr/>
          </p:nvSpPr>
          <p:spPr>
            <a:xfrm>
              <a:off x="4570945" y="1143286"/>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13"/>
            <p:cNvSpPr/>
            <p:nvPr/>
          </p:nvSpPr>
          <p:spPr>
            <a:xfrm>
              <a:off x="4570945" y="1330079"/>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13"/>
            <p:cNvSpPr/>
            <p:nvPr/>
          </p:nvSpPr>
          <p:spPr>
            <a:xfrm>
              <a:off x="4392659" y="1143286"/>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13"/>
            <p:cNvSpPr/>
            <p:nvPr/>
          </p:nvSpPr>
          <p:spPr>
            <a:xfrm>
              <a:off x="4392659" y="1330079"/>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13"/>
            <p:cNvSpPr/>
            <p:nvPr/>
          </p:nvSpPr>
          <p:spPr>
            <a:xfrm>
              <a:off x="4392659" y="1423475"/>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13"/>
            <p:cNvSpPr/>
            <p:nvPr/>
          </p:nvSpPr>
          <p:spPr>
            <a:xfrm>
              <a:off x="4214372" y="1236682"/>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13"/>
            <p:cNvSpPr/>
            <p:nvPr/>
          </p:nvSpPr>
          <p:spPr>
            <a:xfrm>
              <a:off x="4303516" y="1236682"/>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13"/>
            <p:cNvSpPr/>
            <p:nvPr/>
          </p:nvSpPr>
          <p:spPr>
            <a:xfrm>
              <a:off x="4303516" y="1330079"/>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13"/>
            <p:cNvSpPr/>
            <p:nvPr/>
          </p:nvSpPr>
          <p:spPr>
            <a:xfrm>
              <a:off x="4125229" y="1143286"/>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13"/>
            <p:cNvSpPr/>
            <p:nvPr/>
          </p:nvSpPr>
          <p:spPr>
            <a:xfrm>
              <a:off x="4125229" y="1236682"/>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13"/>
            <p:cNvSpPr/>
            <p:nvPr/>
          </p:nvSpPr>
          <p:spPr>
            <a:xfrm>
              <a:off x="4125229" y="1330079"/>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13"/>
            <p:cNvSpPr/>
            <p:nvPr/>
          </p:nvSpPr>
          <p:spPr>
            <a:xfrm>
              <a:off x="3946943" y="1143286"/>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13"/>
            <p:cNvSpPr/>
            <p:nvPr/>
          </p:nvSpPr>
          <p:spPr>
            <a:xfrm>
              <a:off x="3946943" y="1236682"/>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13"/>
            <p:cNvSpPr/>
            <p:nvPr/>
          </p:nvSpPr>
          <p:spPr>
            <a:xfrm>
              <a:off x="3946943" y="1423475"/>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13"/>
            <p:cNvSpPr/>
            <p:nvPr/>
          </p:nvSpPr>
          <p:spPr>
            <a:xfrm>
              <a:off x="4036086" y="1236682"/>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13"/>
            <p:cNvSpPr/>
            <p:nvPr/>
          </p:nvSpPr>
          <p:spPr>
            <a:xfrm>
              <a:off x="4036086" y="1330079"/>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13"/>
            <p:cNvSpPr/>
            <p:nvPr/>
          </p:nvSpPr>
          <p:spPr>
            <a:xfrm>
              <a:off x="4036086" y="1423475"/>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13"/>
            <p:cNvSpPr/>
            <p:nvPr/>
          </p:nvSpPr>
          <p:spPr>
            <a:xfrm>
              <a:off x="3857800" y="1143286"/>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13"/>
            <p:cNvSpPr/>
            <p:nvPr/>
          </p:nvSpPr>
          <p:spPr>
            <a:xfrm>
              <a:off x="3857800" y="1236682"/>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13"/>
            <p:cNvSpPr/>
            <p:nvPr/>
          </p:nvSpPr>
          <p:spPr>
            <a:xfrm>
              <a:off x="3857800" y="1330079"/>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13"/>
            <p:cNvSpPr/>
            <p:nvPr/>
          </p:nvSpPr>
          <p:spPr>
            <a:xfrm>
              <a:off x="3857800" y="1423475"/>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62" name="Google Shape;962;p13"/>
          <p:cNvGrpSpPr/>
          <p:nvPr/>
        </p:nvGrpSpPr>
        <p:grpSpPr>
          <a:xfrm flipH="1">
            <a:off x="8430779" y="791666"/>
            <a:ext cx="2227588" cy="726522"/>
            <a:chOff x="3620725" y="372750"/>
            <a:chExt cx="1039375" cy="338989"/>
          </a:xfrm>
        </p:grpSpPr>
        <p:sp>
          <p:nvSpPr>
            <p:cNvPr id="963" name="Google Shape;963;p13"/>
            <p:cNvSpPr/>
            <p:nvPr/>
          </p:nvSpPr>
          <p:spPr>
            <a:xfrm>
              <a:off x="4512157" y="372750"/>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13"/>
            <p:cNvSpPr/>
            <p:nvPr/>
          </p:nvSpPr>
          <p:spPr>
            <a:xfrm>
              <a:off x="4512157" y="559543"/>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13"/>
            <p:cNvSpPr/>
            <p:nvPr/>
          </p:nvSpPr>
          <p:spPr>
            <a:xfrm>
              <a:off x="4601300" y="372750"/>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13"/>
            <p:cNvSpPr/>
            <p:nvPr/>
          </p:nvSpPr>
          <p:spPr>
            <a:xfrm>
              <a:off x="4423013" y="372750"/>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13"/>
            <p:cNvSpPr/>
            <p:nvPr/>
          </p:nvSpPr>
          <p:spPr>
            <a:xfrm>
              <a:off x="4423013" y="466146"/>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13"/>
            <p:cNvSpPr/>
            <p:nvPr/>
          </p:nvSpPr>
          <p:spPr>
            <a:xfrm>
              <a:off x="4423013" y="559543"/>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13"/>
            <p:cNvSpPr/>
            <p:nvPr/>
          </p:nvSpPr>
          <p:spPr>
            <a:xfrm>
              <a:off x="4423013" y="652939"/>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13"/>
            <p:cNvSpPr/>
            <p:nvPr/>
          </p:nvSpPr>
          <p:spPr>
            <a:xfrm>
              <a:off x="4244727" y="372750"/>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13"/>
            <p:cNvSpPr/>
            <p:nvPr/>
          </p:nvSpPr>
          <p:spPr>
            <a:xfrm>
              <a:off x="4244727" y="559543"/>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13"/>
            <p:cNvSpPr/>
            <p:nvPr/>
          </p:nvSpPr>
          <p:spPr>
            <a:xfrm>
              <a:off x="4333870" y="372750"/>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13"/>
            <p:cNvSpPr/>
            <p:nvPr/>
          </p:nvSpPr>
          <p:spPr>
            <a:xfrm>
              <a:off x="4333870" y="466146"/>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13"/>
            <p:cNvSpPr/>
            <p:nvPr/>
          </p:nvSpPr>
          <p:spPr>
            <a:xfrm>
              <a:off x="4155584" y="372750"/>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13"/>
            <p:cNvSpPr/>
            <p:nvPr/>
          </p:nvSpPr>
          <p:spPr>
            <a:xfrm>
              <a:off x="4155584" y="466146"/>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13"/>
            <p:cNvSpPr/>
            <p:nvPr/>
          </p:nvSpPr>
          <p:spPr>
            <a:xfrm>
              <a:off x="4155584" y="559543"/>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13"/>
            <p:cNvSpPr/>
            <p:nvPr/>
          </p:nvSpPr>
          <p:spPr>
            <a:xfrm>
              <a:off x="4155584" y="652939"/>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13"/>
            <p:cNvSpPr/>
            <p:nvPr/>
          </p:nvSpPr>
          <p:spPr>
            <a:xfrm>
              <a:off x="3977297" y="372750"/>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13"/>
            <p:cNvSpPr/>
            <p:nvPr/>
          </p:nvSpPr>
          <p:spPr>
            <a:xfrm>
              <a:off x="3977297" y="559543"/>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13"/>
            <p:cNvSpPr/>
            <p:nvPr/>
          </p:nvSpPr>
          <p:spPr>
            <a:xfrm>
              <a:off x="3977297" y="652939"/>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13"/>
            <p:cNvSpPr/>
            <p:nvPr/>
          </p:nvSpPr>
          <p:spPr>
            <a:xfrm>
              <a:off x="4066441" y="372750"/>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13"/>
            <p:cNvSpPr/>
            <p:nvPr/>
          </p:nvSpPr>
          <p:spPr>
            <a:xfrm>
              <a:off x="4066441" y="466146"/>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13"/>
            <p:cNvSpPr/>
            <p:nvPr/>
          </p:nvSpPr>
          <p:spPr>
            <a:xfrm>
              <a:off x="4066441" y="652939"/>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13"/>
            <p:cNvSpPr/>
            <p:nvPr/>
          </p:nvSpPr>
          <p:spPr>
            <a:xfrm>
              <a:off x="3888154" y="372750"/>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13"/>
            <p:cNvSpPr/>
            <p:nvPr/>
          </p:nvSpPr>
          <p:spPr>
            <a:xfrm>
              <a:off x="3888154" y="466146"/>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13"/>
            <p:cNvSpPr/>
            <p:nvPr/>
          </p:nvSpPr>
          <p:spPr>
            <a:xfrm>
              <a:off x="3888154" y="559543"/>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13"/>
            <p:cNvSpPr/>
            <p:nvPr/>
          </p:nvSpPr>
          <p:spPr>
            <a:xfrm>
              <a:off x="3888154" y="652939"/>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13"/>
            <p:cNvSpPr/>
            <p:nvPr/>
          </p:nvSpPr>
          <p:spPr>
            <a:xfrm>
              <a:off x="3709868" y="466146"/>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13"/>
            <p:cNvSpPr/>
            <p:nvPr/>
          </p:nvSpPr>
          <p:spPr>
            <a:xfrm>
              <a:off x="3709868" y="559543"/>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13"/>
            <p:cNvSpPr/>
            <p:nvPr/>
          </p:nvSpPr>
          <p:spPr>
            <a:xfrm>
              <a:off x="3709868" y="652939"/>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13"/>
            <p:cNvSpPr/>
            <p:nvPr/>
          </p:nvSpPr>
          <p:spPr>
            <a:xfrm>
              <a:off x="3799011" y="372750"/>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13"/>
            <p:cNvSpPr/>
            <p:nvPr/>
          </p:nvSpPr>
          <p:spPr>
            <a:xfrm>
              <a:off x="3799011" y="466146"/>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13"/>
            <p:cNvSpPr/>
            <p:nvPr/>
          </p:nvSpPr>
          <p:spPr>
            <a:xfrm>
              <a:off x="3799011" y="559543"/>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13"/>
            <p:cNvSpPr/>
            <p:nvPr/>
          </p:nvSpPr>
          <p:spPr>
            <a:xfrm>
              <a:off x="3799011" y="652939"/>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13"/>
            <p:cNvSpPr/>
            <p:nvPr/>
          </p:nvSpPr>
          <p:spPr>
            <a:xfrm>
              <a:off x="3620725" y="559543"/>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96" name="Google Shape;996;p13"/>
          <p:cNvSpPr/>
          <p:nvPr/>
        </p:nvSpPr>
        <p:spPr>
          <a:xfrm rot="8403335">
            <a:off x="-394847" y="-476389"/>
            <a:ext cx="1410650" cy="1410650"/>
          </a:xfrm>
          <a:prstGeom prst="blockArc">
            <a:avLst>
              <a:gd name="adj1" fmla="val 10800000"/>
              <a:gd name="adj2" fmla="val 138617"/>
              <a:gd name="adj3" fmla="val 21120"/>
            </a:avLst>
          </a:prstGeom>
          <a:gradFill>
            <a:gsLst>
              <a:gs pos="0">
                <a:srgbClr val="006685"/>
              </a:gs>
              <a:gs pos="100000">
                <a:srgbClr val="01010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13"/>
          <p:cNvSpPr/>
          <p:nvPr/>
        </p:nvSpPr>
        <p:spPr>
          <a:xfrm>
            <a:off x="-395376" y="-217925"/>
            <a:ext cx="1331400" cy="1331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98" name="Google Shape;998;p13"/>
          <p:cNvGrpSpPr/>
          <p:nvPr/>
        </p:nvGrpSpPr>
        <p:grpSpPr>
          <a:xfrm>
            <a:off x="7753454" y="-41534"/>
            <a:ext cx="2227588" cy="726522"/>
            <a:chOff x="3620725" y="372750"/>
            <a:chExt cx="1039375" cy="338989"/>
          </a:xfrm>
        </p:grpSpPr>
        <p:sp>
          <p:nvSpPr>
            <p:cNvPr id="999" name="Google Shape;999;p13"/>
            <p:cNvSpPr/>
            <p:nvPr/>
          </p:nvSpPr>
          <p:spPr>
            <a:xfrm>
              <a:off x="4512157" y="372750"/>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13"/>
            <p:cNvSpPr/>
            <p:nvPr/>
          </p:nvSpPr>
          <p:spPr>
            <a:xfrm>
              <a:off x="4512157" y="559543"/>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13"/>
            <p:cNvSpPr/>
            <p:nvPr/>
          </p:nvSpPr>
          <p:spPr>
            <a:xfrm>
              <a:off x="4512157" y="652939"/>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13"/>
            <p:cNvSpPr/>
            <p:nvPr/>
          </p:nvSpPr>
          <p:spPr>
            <a:xfrm>
              <a:off x="4601300" y="372750"/>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13"/>
            <p:cNvSpPr/>
            <p:nvPr/>
          </p:nvSpPr>
          <p:spPr>
            <a:xfrm>
              <a:off x="4601300" y="652939"/>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13"/>
            <p:cNvSpPr/>
            <p:nvPr/>
          </p:nvSpPr>
          <p:spPr>
            <a:xfrm>
              <a:off x="4423013" y="372750"/>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13"/>
            <p:cNvSpPr/>
            <p:nvPr/>
          </p:nvSpPr>
          <p:spPr>
            <a:xfrm>
              <a:off x="4423013" y="466146"/>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13"/>
            <p:cNvSpPr/>
            <p:nvPr/>
          </p:nvSpPr>
          <p:spPr>
            <a:xfrm>
              <a:off x="4423013" y="559543"/>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13"/>
            <p:cNvSpPr/>
            <p:nvPr/>
          </p:nvSpPr>
          <p:spPr>
            <a:xfrm>
              <a:off x="4423013" y="652939"/>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13"/>
            <p:cNvSpPr/>
            <p:nvPr/>
          </p:nvSpPr>
          <p:spPr>
            <a:xfrm>
              <a:off x="4244727" y="372750"/>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13"/>
            <p:cNvSpPr/>
            <p:nvPr/>
          </p:nvSpPr>
          <p:spPr>
            <a:xfrm>
              <a:off x="4244727" y="559543"/>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13"/>
            <p:cNvSpPr/>
            <p:nvPr/>
          </p:nvSpPr>
          <p:spPr>
            <a:xfrm>
              <a:off x="4333870" y="372750"/>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13"/>
            <p:cNvSpPr/>
            <p:nvPr/>
          </p:nvSpPr>
          <p:spPr>
            <a:xfrm>
              <a:off x="4333870" y="466146"/>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13"/>
            <p:cNvSpPr/>
            <p:nvPr/>
          </p:nvSpPr>
          <p:spPr>
            <a:xfrm>
              <a:off x="4333870" y="559543"/>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13"/>
            <p:cNvSpPr/>
            <p:nvPr/>
          </p:nvSpPr>
          <p:spPr>
            <a:xfrm>
              <a:off x="4333870" y="652939"/>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13"/>
            <p:cNvSpPr/>
            <p:nvPr/>
          </p:nvSpPr>
          <p:spPr>
            <a:xfrm>
              <a:off x="4155584" y="372750"/>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13"/>
            <p:cNvSpPr/>
            <p:nvPr/>
          </p:nvSpPr>
          <p:spPr>
            <a:xfrm>
              <a:off x="4155584" y="466146"/>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13"/>
            <p:cNvSpPr/>
            <p:nvPr/>
          </p:nvSpPr>
          <p:spPr>
            <a:xfrm>
              <a:off x="4155584" y="559543"/>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13"/>
            <p:cNvSpPr/>
            <p:nvPr/>
          </p:nvSpPr>
          <p:spPr>
            <a:xfrm>
              <a:off x="4155584" y="652939"/>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13"/>
            <p:cNvSpPr/>
            <p:nvPr/>
          </p:nvSpPr>
          <p:spPr>
            <a:xfrm>
              <a:off x="3977297" y="372750"/>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13"/>
            <p:cNvSpPr/>
            <p:nvPr/>
          </p:nvSpPr>
          <p:spPr>
            <a:xfrm>
              <a:off x="3977297" y="559543"/>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13"/>
            <p:cNvSpPr/>
            <p:nvPr/>
          </p:nvSpPr>
          <p:spPr>
            <a:xfrm>
              <a:off x="3977297" y="652939"/>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13"/>
            <p:cNvSpPr/>
            <p:nvPr/>
          </p:nvSpPr>
          <p:spPr>
            <a:xfrm>
              <a:off x="4066441" y="372750"/>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13"/>
            <p:cNvSpPr/>
            <p:nvPr/>
          </p:nvSpPr>
          <p:spPr>
            <a:xfrm>
              <a:off x="4066441" y="466146"/>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13"/>
            <p:cNvSpPr/>
            <p:nvPr/>
          </p:nvSpPr>
          <p:spPr>
            <a:xfrm>
              <a:off x="4066441" y="652939"/>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13"/>
            <p:cNvSpPr/>
            <p:nvPr/>
          </p:nvSpPr>
          <p:spPr>
            <a:xfrm>
              <a:off x="3888154" y="372750"/>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13"/>
            <p:cNvSpPr/>
            <p:nvPr/>
          </p:nvSpPr>
          <p:spPr>
            <a:xfrm>
              <a:off x="3888154" y="466146"/>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13"/>
            <p:cNvSpPr/>
            <p:nvPr/>
          </p:nvSpPr>
          <p:spPr>
            <a:xfrm>
              <a:off x="3888154" y="559543"/>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13"/>
            <p:cNvSpPr/>
            <p:nvPr/>
          </p:nvSpPr>
          <p:spPr>
            <a:xfrm>
              <a:off x="3888154" y="652939"/>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13"/>
            <p:cNvSpPr/>
            <p:nvPr/>
          </p:nvSpPr>
          <p:spPr>
            <a:xfrm>
              <a:off x="3709868" y="466146"/>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13"/>
            <p:cNvSpPr/>
            <p:nvPr/>
          </p:nvSpPr>
          <p:spPr>
            <a:xfrm>
              <a:off x="3709868" y="559543"/>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13"/>
            <p:cNvSpPr/>
            <p:nvPr/>
          </p:nvSpPr>
          <p:spPr>
            <a:xfrm>
              <a:off x="3709868" y="652939"/>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13"/>
            <p:cNvSpPr/>
            <p:nvPr/>
          </p:nvSpPr>
          <p:spPr>
            <a:xfrm>
              <a:off x="3799011" y="372750"/>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13"/>
            <p:cNvSpPr/>
            <p:nvPr/>
          </p:nvSpPr>
          <p:spPr>
            <a:xfrm>
              <a:off x="3799011" y="466146"/>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13"/>
            <p:cNvSpPr/>
            <p:nvPr/>
          </p:nvSpPr>
          <p:spPr>
            <a:xfrm>
              <a:off x="3799011" y="559543"/>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13"/>
            <p:cNvSpPr/>
            <p:nvPr/>
          </p:nvSpPr>
          <p:spPr>
            <a:xfrm>
              <a:off x="3799011" y="652939"/>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13"/>
            <p:cNvSpPr/>
            <p:nvPr/>
          </p:nvSpPr>
          <p:spPr>
            <a:xfrm>
              <a:off x="3620725" y="559543"/>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036" name="Google Shape;1036;p13"/>
          <p:cNvPicPr preferRelativeResize="0"/>
          <p:nvPr/>
        </p:nvPicPr>
        <p:blipFill>
          <a:blip r:embed="rId3">
            <a:alphaModFix/>
          </a:blip>
          <a:stretch>
            <a:fillRect/>
          </a:stretch>
        </p:blipFill>
        <p:spPr>
          <a:xfrm>
            <a:off x="118850" y="3899975"/>
            <a:ext cx="1041075" cy="1090000"/>
          </a:xfrm>
          <a:prstGeom prst="rect">
            <a:avLst/>
          </a:prstGeom>
          <a:noFill/>
          <a:ln>
            <a:noFill/>
          </a:ln>
        </p:spPr>
      </p:pic>
      <p:grpSp>
        <p:nvGrpSpPr>
          <p:cNvPr id="1037" name="Google Shape;1037;p13"/>
          <p:cNvGrpSpPr/>
          <p:nvPr/>
        </p:nvGrpSpPr>
        <p:grpSpPr>
          <a:xfrm>
            <a:off x="782362" y="4049869"/>
            <a:ext cx="317072" cy="126020"/>
            <a:chOff x="4481802" y="1143286"/>
            <a:chExt cx="147943" cy="58800"/>
          </a:xfrm>
        </p:grpSpPr>
        <p:sp>
          <p:nvSpPr>
            <p:cNvPr id="1038" name="Google Shape;1038;p13"/>
            <p:cNvSpPr/>
            <p:nvPr/>
          </p:nvSpPr>
          <p:spPr>
            <a:xfrm>
              <a:off x="4481802" y="1143286"/>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13"/>
            <p:cNvSpPr/>
            <p:nvPr/>
          </p:nvSpPr>
          <p:spPr>
            <a:xfrm>
              <a:off x="4570945" y="1143286"/>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0" name="Google Shape;1040;p13"/>
          <p:cNvGrpSpPr/>
          <p:nvPr/>
        </p:nvGrpSpPr>
        <p:grpSpPr>
          <a:xfrm>
            <a:off x="4850553" y="4656385"/>
            <a:ext cx="2227589" cy="726958"/>
            <a:chOff x="6972150" y="711750"/>
            <a:chExt cx="1039375" cy="339193"/>
          </a:xfrm>
        </p:grpSpPr>
        <p:sp>
          <p:nvSpPr>
            <p:cNvPr id="1041" name="Google Shape;1041;p13"/>
            <p:cNvSpPr/>
            <p:nvPr/>
          </p:nvSpPr>
          <p:spPr>
            <a:xfrm>
              <a:off x="7952725" y="711750"/>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13"/>
            <p:cNvSpPr/>
            <p:nvPr/>
          </p:nvSpPr>
          <p:spPr>
            <a:xfrm>
              <a:off x="7774438" y="711750"/>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13"/>
            <p:cNvSpPr/>
            <p:nvPr/>
          </p:nvSpPr>
          <p:spPr>
            <a:xfrm>
              <a:off x="7596152" y="711750"/>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13"/>
            <p:cNvSpPr/>
            <p:nvPr/>
          </p:nvSpPr>
          <p:spPr>
            <a:xfrm>
              <a:off x="7507009" y="711750"/>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13"/>
            <p:cNvSpPr/>
            <p:nvPr/>
          </p:nvSpPr>
          <p:spPr>
            <a:xfrm>
              <a:off x="7061293" y="711750"/>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13"/>
            <p:cNvSpPr/>
            <p:nvPr/>
          </p:nvSpPr>
          <p:spPr>
            <a:xfrm>
              <a:off x="7150436" y="711750"/>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13"/>
            <p:cNvSpPr/>
            <p:nvPr/>
          </p:nvSpPr>
          <p:spPr>
            <a:xfrm>
              <a:off x="7863582" y="805350"/>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13"/>
            <p:cNvSpPr/>
            <p:nvPr/>
          </p:nvSpPr>
          <p:spPr>
            <a:xfrm>
              <a:off x="7952725" y="805350"/>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13"/>
            <p:cNvSpPr/>
            <p:nvPr/>
          </p:nvSpPr>
          <p:spPr>
            <a:xfrm>
              <a:off x="7596152" y="805350"/>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13"/>
            <p:cNvSpPr/>
            <p:nvPr/>
          </p:nvSpPr>
          <p:spPr>
            <a:xfrm>
              <a:off x="7596152" y="992143"/>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13"/>
            <p:cNvSpPr/>
            <p:nvPr/>
          </p:nvSpPr>
          <p:spPr>
            <a:xfrm>
              <a:off x="7685295" y="805350"/>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13"/>
            <p:cNvSpPr/>
            <p:nvPr/>
          </p:nvSpPr>
          <p:spPr>
            <a:xfrm>
              <a:off x="7685295" y="992143"/>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13"/>
            <p:cNvSpPr/>
            <p:nvPr/>
          </p:nvSpPr>
          <p:spPr>
            <a:xfrm>
              <a:off x="7507009" y="805350"/>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13"/>
            <p:cNvSpPr/>
            <p:nvPr/>
          </p:nvSpPr>
          <p:spPr>
            <a:xfrm>
              <a:off x="7507009" y="898746"/>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13"/>
            <p:cNvSpPr/>
            <p:nvPr/>
          </p:nvSpPr>
          <p:spPr>
            <a:xfrm>
              <a:off x="7507009" y="992143"/>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13"/>
            <p:cNvSpPr/>
            <p:nvPr/>
          </p:nvSpPr>
          <p:spPr>
            <a:xfrm>
              <a:off x="7328722" y="805350"/>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13"/>
            <p:cNvSpPr/>
            <p:nvPr/>
          </p:nvSpPr>
          <p:spPr>
            <a:xfrm>
              <a:off x="7328722" y="898746"/>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13"/>
            <p:cNvSpPr/>
            <p:nvPr/>
          </p:nvSpPr>
          <p:spPr>
            <a:xfrm>
              <a:off x="7328722" y="992143"/>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13"/>
            <p:cNvSpPr/>
            <p:nvPr/>
          </p:nvSpPr>
          <p:spPr>
            <a:xfrm>
              <a:off x="7417866" y="805350"/>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13"/>
            <p:cNvSpPr/>
            <p:nvPr/>
          </p:nvSpPr>
          <p:spPr>
            <a:xfrm>
              <a:off x="7417866" y="898746"/>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13"/>
            <p:cNvSpPr/>
            <p:nvPr/>
          </p:nvSpPr>
          <p:spPr>
            <a:xfrm>
              <a:off x="7417866" y="992143"/>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13"/>
            <p:cNvSpPr/>
            <p:nvPr/>
          </p:nvSpPr>
          <p:spPr>
            <a:xfrm>
              <a:off x="7239579" y="805350"/>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13"/>
            <p:cNvSpPr/>
            <p:nvPr/>
          </p:nvSpPr>
          <p:spPr>
            <a:xfrm>
              <a:off x="7239579" y="992143"/>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13"/>
            <p:cNvSpPr/>
            <p:nvPr/>
          </p:nvSpPr>
          <p:spPr>
            <a:xfrm>
              <a:off x="7061293" y="898746"/>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13"/>
            <p:cNvSpPr/>
            <p:nvPr/>
          </p:nvSpPr>
          <p:spPr>
            <a:xfrm>
              <a:off x="7061293" y="992143"/>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13"/>
            <p:cNvSpPr/>
            <p:nvPr/>
          </p:nvSpPr>
          <p:spPr>
            <a:xfrm>
              <a:off x="7150436" y="805350"/>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13"/>
            <p:cNvSpPr/>
            <p:nvPr/>
          </p:nvSpPr>
          <p:spPr>
            <a:xfrm>
              <a:off x="7150436" y="898746"/>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13"/>
            <p:cNvSpPr/>
            <p:nvPr/>
          </p:nvSpPr>
          <p:spPr>
            <a:xfrm>
              <a:off x="7150436" y="992143"/>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13"/>
            <p:cNvSpPr/>
            <p:nvPr/>
          </p:nvSpPr>
          <p:spPr>
            <a:xfrm>
              <a:off x="6972150" y="805350"/>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13"/>
            <p:cNvSpPr/>
            <p:nvPr/>
          </p:nvSpPr>
          <p:spPr>
            <a:xfrm>
              <a:off x="6972150" y="898746"/>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13"/>
            <p:cNvSpPr/>
            <p:nvPr/>
          </p:nvSpPr>
          <p:spPr>
            <a:xfrm>
              <a:off x="6972150" y="992143"/>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072" name="Google Shape;1072;p13"/>
          <p:cNvPicPr preferRelativeResize="0"/>
          <p:nvPr/>
        </p:nvPicPr>
        <p:blipFill>
          <a:blip r:embed="rId4">
            <a:alphaModFix/>
          </a:blip>
          <a:stretch>
            <a:fillRect/>
          </a:stretch>
        </p:blipFill>
        <p:spPr>
          <a:xfrm>
            <a:off x="7871775" y="280525"/>
            <a:ext cx="923250" cy="1217750"/>
          </a:xfrm>
          <a:prstGeom prst="rect">
            <a:avLst/>
          </a:prstGeom>
          <a:noFill/>
          <a:ln>
            <a:noFill/>
          </a:ln>
        </p:spPr>
      </p:pic>
      <p:sp>
        <p:nvSpPr>
          <p:cNvPr id="1073" name="Google Shape;1073;p13"/>
          <p:cNvSpPr/>
          <p:nvPr/>
        </p:nvSpPr>
        <p:spPr>
          <a:xfrm rot="999904">
            <a:off x="3358951" y="4439227"/>
            <a:ext cx="2408148" cy="2408148"/>
          </a:xfrm>
          <a:prstGeom prst="blockArc">
            <a:avLst>
              <a:gd name="adj1" fmla="val 10800000"/>
              <a:gd name="adj2" fmla="val 122097"/>
              <a:gd name="adj3" fmla="val 15519"/>
            </a:avLst>
          </a:prstGeom>
          <a:gradFill>
            <a:gsLst>
              <a:gs pos="0">
                <a:srgbClr val="006685"/>
              </a:gs>
              <a:gs pos="100000">
                <a:srgbClr val="01010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Quote">
  <p:cSld name="CUSTOM_5">
    <p:spTree>
      <p:nvGrpSpPr>
        <p:cNvPr id="1" name="Shape 1107"/>
        <p:cNvGrpSpPr/>
        <p:nvPr/>
      </p:nvGrpSpPr>
      <p:grpSpPr>
        <a:xfrm>
          <a:off x="0" y="0"/>
          <a:ext cx="0" cy="0"/>
          <a:chOff x="0" y="0"/>
          <a:chExt cx="0" cy="0"/>
        </a:xfrm>
      </p:grpSpPr>
      <p:sp>
        <p:nvSpPr>
          <p:cNvPr id="1108" name="Google Shape;1108;p15"/>
          <p:cNvSpPr txBox="1">
            <a:spLocks noGrp="1"/>
          </p:cNvSpPr>
          <p:nvPr>
            <p:ph type="title"/>
          </p:nvPr>
        </p:nvSpPr>
        <p:spPr>
          <a:xfrm>
            <a:off x="713425" y="2785350"/>
            <a:ext cx="5532300" cy="554100"/>
          </a:xfrm>
          <a:prstGeom prst="rect">
            <a:avLst/>
          </a:prstGeom>
        </p:spPr>
        <p:txBody>
          <a:bodyPr spcFirstLastPara="1" wrap="square" lIns="91425" tIns="91425" rIns="91425" bIns="91425" anchor="t" anchorCtr="0">
            <a:noAutofit/>
          </a:bodyPr>
          <a:lstStyle>
            <a:lvl1pPr lvl="0" rtl="0">
              <a:spcBef>
                <a:spcPts val="0"/>
              </a:spcBef>
              <a:spcAft>
                <a:spcPts val="0"/>
              </a:spcAft>
              <a:buSzPts val="3600"/>
              <a:buNone/>
              <a:defRPr sz="2400"/>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
        <p:nvSpPr>
          <p:cNvPr id="1109" name="Google Shape;1109;p15"/>
          <p:cNvSpPr txBox="1">
            <a:spLocks noGrp="1"/>
          </p:cNvSpPr>
          <p:nvPr>
            <p:ph type="subTitle" idx="1"/>
          </p:nvPr>
        </p:nvSpPr>
        <p:spPr>
          <a:xfrm>
            <a:off x="713400" y="1220875"/>
            <a:ext cx="5532300" cy="15699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1400"/>
              <a:buNone/>
              <a:defRPr sz="30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1110" name="Google Shape;1110;p15"/>
          <p:cNvGrpSpPr/>
          <p:nvPr/>
        </p:nvGrpSpPr>
        <p:grpSpPr>
          <a:xfrm>
            <a:off x="6790803" y="4327010"/>
            <a:ext cx="2227589" cy="726958"/>
            <a:chOff x="6972150" y="711750"/>
            <a:chExt cx="1039375" cy="339193"/>
          </a:xfrm>
        </p:grpSpPr>
        <p:sp>
          <p:nvSpPr>
            <p:cNvPr id="1111" name="Google Shape;1111;p15"/>
            <p:cNvSpPr/>
            <p:nvPr/>
          </p:nvSpPr>
          <p:spPr>
            <a:xfrm>
              <a:off x="7952725" y="711750"/>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15"/>
            <p:cNvSpPr/>
            <p:nvPr/>
          </p:nvSpPr>
          <p:spPr>
            <a:xfrm>
              <a:off x="7774438" y="711750"/>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15"/>
            <p:cNvSpPr/>
            <p:nvPr/>
          </p:nvSpPr>
          <p:spPr>
            <a:xfrm>
              <a:off x="7596152" y="711750"/>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15"/>
            <p:cNvSpPr/>
            <p:nvPr/>
          </p:nvSpPr>
          <p:spPr>
            <a:xfrm>
              <a:off x="7507009" y="711750"/>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15"/>
            <p:cNvSpPr/>
            <p:nvPr/>
          </p:nvSpPr>
          <p:spPr>
            <a:xfrm>
              <a:off x="7061293" y="711750"/>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15"/>
            <p:cNvSpPr/>
            <p:nvPr/>
          </p:nvSpPr>
          <p:spPr>
            <a:xfrm>
              <a:off x="7150436" y="711750"/>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15"/>
            <p:cNvSpPr/>
            <p:nvPr/>
          </p:nvSpPr>
          <p:spPr>
            <a:xfrm>
              <a:off x="6972150" y="711750"/>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15"/>
            <p:cNvSpPr/>
            <p:nvPr/>
          </p:nvSpPr>
          <p:spPr>
            <a:xfrm>
              <a:off x="7863582" y="805350"/>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15"/>
            <p:cNvSpPr/>
            <p:nvPr/>
          </p:nvSpPr>
          <p:spPr>
            <a:xfrm>
              <a:off x="7952725" y="805350"/>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15"/>
            <p:cNvSpPr/>
            <p:nvPr/>
          </p:nvSpPr>
          <p:spPr>
            <a:xfrm>
              <a:off x="7596152" y="805350"/>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15"/>
            <p:cNvSpPr/>
            <p:nvPr/>
          </p:nvSpPr>
          <p:spPr>
            <a:xfrm>
              <a:off x="7596152" y="992143"/>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15"/>
            <p:cNvSpPr/>
            <p:nvPr/>
          </p:nvSpPr>
          <p:spPr>
            <a:xfrm>
              <a:off x="7685295" y="805350"/>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15"/>
            <p:cNvSpPr/>
            <p:nvPr/>
          </p:nvSpPr>
          <p:spPr>
            <a:xfrm>
              <a:off x="7685295" y="992143"/>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15"/>
            <p:cNvSpPr/>
            <p:nvPr/>
          </p:nvSpPr>
          <p:spPr>
            <a:xfrm>
              <a:off x="7507009" y="805350"/>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15"/>
            <p:cNvSpPr/>
            <p:nvPr/>
          </p:nvSpPr>
          <p:spPr>
            <a:xfrm>
              <a:off x="7507009" y="898746"/>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15"/>
            <p:cNvSpPr/>
            <p:nvPr/>
          </p:nvSpPr>
          <p:spPr>
            <a:xfrm>
              <a:off x="7507009" y="992143"/>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15"/>
            <p:cNvSpPr/>
            <p:nvPr/>
          </p:nvSpPr>
          <p:spPr>
            <a:xfrm>
              <a:off x="7328722" y="805350"/>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15"/>
            <p:cNvSpPr/>
            <p:nvPr/>
          </p:nvSpPr>
          <p:spPr>
            <a:xfrm>
              <a:off x="7328722" y="898746"/>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15"/>
            <p:cNvSpPr/>
            <p:nvPr/>
          </p:nvSpPr>
          <p:spPr>
            <a:xfrm>
              <a:off x="7328722" y="992143"/>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15"/>
            <p:cNvSpPr/>
            <p:nvPr/>
          </p:nvSpPr>
          <p:spPr>
            <a:xfrm>
              <a:off x="7417866" y="805350"/>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15"/>
            <p:cNvSpPr/>
            <p:nvPr/>
          </p:nvSpPr>
          <p:spPr>
            <a:xfrm>
              <a:off x="7417866" y="898746"/>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15"/>
            <p:cNvSpPr/>
            <p:nvPr/>
          </p:nvSpPr>
          <p:spPr>
            <a:xfrm>
              <a:off x="7417866" y="992143"/>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15"/>
            <p:cNvSpPr/>
            <p:nvPr/>
          </p:nvSpPr>
          <p:spPr>
            <a:xfrm>
              <a:off x="7239579" y="805350"/>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15"/>
            <p:cNvSpPr/>
            <p:nvPr/>
          </p:nvSpPr>
          <p:spPr>
            <a:xfrm>
              <a:off x="7239579" y="992143"/>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15"/>
            <p:cNvSpPr/>
            <p:nvPr/>
          </p:nvSpPr>
          <p:spPr>
            <a:xfrm>
              <a:off x="7061293" y="898746"/>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15"/>
            <p:cNvSpPr/>
            <p:nvPr/>
          </p:nvSpPr>
          <p:spPr>
            <a:xfrm>
              <a:off x="7061293" y="992143"/>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15"/>
            <p:cNvSpPr/>
            <p:nvPr/>
          </p:nvSpPr>
          <p:spPr>
            <a:xfrm>
              <a:off x="7150436" y="805350"/>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15"/>
            <p:cNvSpPr/>
            <p:nvPr/>
          </p:nvSpPr>
          <p:spPr>
            <a:xfrm>
              <a:off x="7150436" y="898746"/>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15"/>
            <p:cNvSpPr/>
            <p:nvPr/>
          </p:nvSpPr>
          <p:spPr>
            <a:xfrm>
              <a:off x="7150436" y="992143"/>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15"/>
            <p:cNvSpPr/>
            <p:nvPr/>
          </p:nvSpPr>
          <p:spPr>
            <a:xfrm>
              <a:off x="6972150" y="805350"/>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15"/>
            <p:cNvSpPr/>
            <p:nvPr/>
          </p:nvSpPr>
          <p:spPr>
            <a:xfrm>
              <a:off x="6972150" y="898746"/>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15"/>
            <p:cNvSpPr/>
            <p:nvPr/>
          </p:nvSpPr>
          <p:spPr>
            <a:xfrm>
              <a:off x="6972150" y="992143"/>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43" name="Google Shape;1143;p15"/>
          <p:cNvGrpSpPr/>
          <p:nvPr/>
        </p:nvGrpSpPr>
        <p:grpSpPr>
          <a:xfrm flipH="1">
            <a:off x="7179080" y="606666"/>
            <a:ext cx="2227589" cy="1527191"/>
            <a:chOff x="5519300" y="372750"/>
            <a:chExt cx="1039375" cy="712575"/>
          </a:xfrm>
        </p:grpSpPr>
        <p:sp>
          <p:nvSpPr>
            <p:cNvPr id="1144" name="Google Shape;1144;p15"/>
            <p:cNvSpPr/>
            <p:nvPr/>
          </p:nvSpPr>
          <p:spPr>
            <a:xfrm>
              <a:off x="6410732" y="372750"/>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15"/>
            <p:cNvSpPr/>
            <p:nvPr/>
          </p:nvSpPr>
          <p:spPr>
            <a:xfrm>
              <a:off x="6410732" y="559543"/>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15"/>
            <p:cNvSpPr/>
            <p:nvPr/>
          </p:nvSpPr>
          <p:spPr>
            <a:xfrm>
              <a:off x="6410732" y="652939"/>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15"/>
            <p:cNvSpPr/>
            <p:nvPr/>
          </p:nvSpPr>
          <p:spPr>
            <a:xfrm>
              <a:off x="6410732" y="839732"/>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15"/>
            <p:cNvSpPr/>
            <p:nvPr/>
          </p:nvSpPr>
          <p:spPr>
            <a:xfrm>
              <a:off x="6499875" y="372750"/>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15"/>
            <p:cNvSpPr/>
            <p:nvPr/>
          </p:nvSpPr>
          <p:spPr>
            <a:xfrm>
              <a:off x="6499875" y="652939"/>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15"/>
            <p:cNvSpPr/>
            <p:nvPr/>
          </p:nvSpPr>
          <p:spPr>
            <a:xfrm>
              <a:off x="6499875" y="746336"/>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15"/>
            <p:cNvSpPr/>
            <p:nvPr/>
          </p:nvSpPr>
          <p:spPr>
            <a:xfrm>
              <a:off x="6499875" y="933129"/>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15"/>
            <p:cNvSpPr/>
            <p:nvPr/>
          </p:nvSpPr>
          <p:spPr>
            <a:xfrm>
              <a:off x="6499875" y="1026525"/>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15"/>
            <p:cNvSpPr/>
            <p:nvPr/>
          </p:nvSpPr>
          <p:spPr>
            <a:xfrm>
              <a:off x="6321588" y="372750"/>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15"/>
            <p:cNvSpPr/>
            <p:nvPr/>
          </p:nvSpPr>
          <p:spPr>
            <a:xfrm>
              <a:off x="6321588" y="466146"/>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15"/>
            <p:cNvSpPr/>
            <p:nvPr/>
          </p:nvSpPr>
          <p:spPr>
            <a:xfrm>
              <a:off x="6321588" y="559543"/>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15"/>
            <p:cNvSpPr/>
            <p:nvPr/>
          </p:nvSpPr>
          <p:spPr>
            <a:xfrm>
              <a:off x="6321588" y="652939"/>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15"/>
            <p:cNvSpPr/>
            <p:nvPr/>
          </p:nvSpPr>
          <p:spPr>
            <a:xfrm>
              <a:off x="6321588" y="933129"/>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15"/>
            <p:cNvSpPr/>
            <p:nvPr/>
          </p:nvSpPr>
          <p:spPr>
            <a:xfrm>
              <a:off x="6321588" y="1026525"/>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15"/>
            <p:cNvSpPr/>
            <p:nvPr/>
          </p:nvSpPr>
          <p:spPr>
            <a:xfrm>
              <a:off x="6143302" y="372750"/>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15"/>
            <p:cNvSpPr/>
            <p:nvPr/>
          </p:nvSpPr>
          <p:spPr>
            <a:xfrm>
              <a:off x="6143302" y="559543"/>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15"/>
            <p:cNvSpPr/>
            <p:nvPr/>
          </p:nvSpPr>
          <p:spPr>
            <a:xfrm>
              <a:off x="6143302" y="746336"/>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15"/>
            <p:cNvSpPr/>
            <p:nvPr/>
          </p:nvSpPr>
          <p:spPr>
            <a:xfrm>
              <a:off x="6143302" y="933129"/>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15"/>
            <p:cNvSpPr/>
            <p:nvPr/>
          </p:nvSpPr>
          <p:spPr>
            <a:xfrm>
              <a:off x="6143302" y="1026525"/>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15"/>
            <p:cNvSpPr/>
            <p:nvPr/>
          </p:nvSpPr>
          <p:spPr>
            <a:xfrm>
              <a:off x="6232445" y="372750"/>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15"/>
            <p:cNvSpPr/>
            <p:nvPr/>
          </p:nvSpPr>
          <p:spPr>
            <a:xfrm>
              <a:off x="6232445" y="466146"/>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15"/>
            <p:cNvSpPr/>
            <p:nvPr/>
          </p:nvSpPr>
          <p:spPr>
            <a:xfrm>
              <a:off x="6232445" y="559543"/>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15"/>
            <p:cNvSpPr/>
            <p:nvPr/>
          </p:nvSpPr>
          <p:spPr>
            <a:xfrm>
              <a:off x="6232445" y="652939"/>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15"/>
            <p:cNvSpPr/>
            <p:nvPr/>
          </p:nvSpPr>
          <p:spPr>
            <a:xfrm>
              <a:off x="6232445" y="746336"/>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15"/>
            <p:cNvSpPr/>
            <p:nvPr/>
          </p:nvSpPr>
          <p:spPr>
            <a:xfrm>
              <a:off x="6232445" y="933129"/>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15"/>
            <p:cNvSpPr/>
            <p:nvPr/>
          </p:nvSpPr>
          <p:spPr>
            <a:xfrm>
              <a:off x="6054159" y="372750"/>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15"/>
            <p:cNvSpPr/>
            <p:nvPr/>
          </p:nvSpPr>
          <p:spPr>
            <a:xfrm>
              <a:off x="6054159" y="466146"/>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15"/>
            <p:cNvSpPr/>
            <p:nvPr/>
          </p:nvSpPr>
          <p:spPr>
            <a:xfrm>
              <a:off x="6054159" y="559543"/>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15"/>
            <p:cNvSpPr/>
            <p:nvPr/>
          </p:nvSpPr>
          <p:spPr>
            <a:xfrm>
              <a:off x="6054159" y="652939"/>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15"/>
            <p:cNvSpPr/>
            <p:nvPr/>
          </p:nvSpPr>
          <p:spPr>
            <a:xfrm>
              <a:off x="6054159" y="746336"/>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15"/>
            <p:cNvSpPr/>
            <p:nvPr/>
          </p:nvSpPr>
          <p:spPr>
            <a:xfrm>
              <a:off x="6054159" y="933129"/>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15"/>
            <p:cNvSpPr/>
            <p:nvPr/>
          </p:nvSpPr>
          <p:spPr>
            <a:xfrm>
              <a:off x="6054159" y="1026525"/>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15"/>
            <p:cNvSpPr/>
            <p:nvPr/>
          </p:nvSpPr>
          <p:spPr>
            <a:xfrm>
              <a:off x="5875872" y="372750"/>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15"/>
            <p:cNvSpPr/>
            <p:nvPr/>
          </p:nvSpPr>
          <p:spPr>
            <a:xfrm>
              <a:off x="5875872" y="559543"/>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15"/>
            <p:cNvSpPr/>
            <p:nvPr/>
          </p:nvSpPr>
          <p:spPr>
            <a:xfrm>
              <a:off x="5875872" y="652939"/>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15"/>
            <p:cNvSpPr/>
            <p:nvPr/>
          </p:nvSpPr>
          <p:spPr>
            <a:xfrm>
              <a:off x="5875872" y="839732"/>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15"/>
            <p:cNvSpPr/>
            <p:nvPr/>
          </p:nvSpPr>
          <p:spPr>
            <a:xfrm>
              <a:off x="5965016" y="372750"/>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15"/>
            <p:cNvSpPr/>
            <p:nvPr/>
          </p:nvSpPr>
          <p:spPr>
            <a:xfrm>
              <a:off x="5965016" y="466146"/>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15"/>
            <p:cNvSpPr/>
            <p:nvPr/>
          </p:nvSpPr>
          <p:spPr>
            <a:xfrm>
              <a:off x="5965016" y="652939"/>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15"/>
            <p:cNvSpPr/>
            <p:nvPr/>
          </p:nvSpPr>
          <p:spPr>
            <a:xfrm>
              <a:off x="5965016" y="839732"/>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15"/>
            <p:cNvSpPr/>
            <p:nvPr/>
          </p:nvSpPr>
          <p:spPr>
            <a:xfrm>
              <a:off x="5965016" y="933129"/>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15"/>
            <p:cNvSpPr/>
            <p:nvPr/>
          </p:nvSpPr>
          <p:spPr>
            <a:xfrm>
              <a:off x="5786729" y="372750"/>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15"/>
            <p:cNvSpPr/>
            <p:nvPr/>
          </p:nvSpPr>
          <p:spPr>
            <a:xfrm>
              <a:off x="5786729" y="466146"/>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15"/>
            <p:cNvSpPr/>
            <p:nvPr/>
          </p:nvSpPr>
          <p:spPr>
            <a:xfrm>
              <a:off x="5786729" y="559543"/>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15"/>
            <p:cNvSpPr/>
            <p:nvPr/>
          </p:nvSpPr>
          <p:spPr>
            <a:xfrm>
              <a:off x="5786729" y="652939"/>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15"/>
            <p:cNvSpPr/>
            <p:nvPr/>
          </p:nvSpPr>
          <p:spPr>
            <a:xfrm>
              <a:off x="5786729" y="746336"/>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15"/>
            <p:cNvSpPr/>
            <p:nvPr/>
          </p:nvSpPr>
          <p:spPr>
            <a:xfrm>
              <a:off x="5786729" y="839732"/>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15"/>
            <p:cNvSpPr/>
            <p:nvPr/>
          </p:nvSpPr>
          <p:spPr>
            <a:xfrm>
              <a:off x="5786729" y="933129"/>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15"/>
            <p:cNvSpPr/>
            <p:nvPr/>
          </p:nvSpPr>
          <p:spPr>
            <a:xfrm>
              <a:off x="5608443" y="466146"/>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15"/>
            <p:cNvSpPr/>
            <p:nvPr/>
          </p:nvSpPr>
          <p:spPr>
            <a:xfrm>
              <a:off x="5608443" y="559543"/>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15"/>
            <p:cNvSpPr/>
            <p:nvPr/>
          </p:nvSpPr>
          <p:spPr>
            <a:xfrm>
              <a:off x="5608443" y="652939"/>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15"/>
            <p:cNvSpPr/>
            <p:nvPr/>
          </p:nvSpPr>
          <p:spPr>
            <a:xfrm>
              <a:off x="5608443" y="746336"/>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15"/>
            <p:cNvSpPr/>
            <p:nvPr/>
          </p:nvSpPr>
          <p:spPr>
            <a:xfrm>
              <a:off x="5608443" y="839732"/>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15"/>
            <p:cNvSpPr/>
            <p:nvPr/>
          </p:nvSpPr>
          <p:spPr>
            <a:xfrm>
              <a:off x="5608443" y="1026525"/>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15"/>
            <p:cNvSpPr/>
            <p:nvPr/>
          </p:nvSpPr>
          <p:spPr>
            <a:xfrm>
              <a:off x="5697586" y="372750"/>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15"/>
            <p:cNvSpPr/>
            <p:nvPr/>
          </p:nvSpPr>
          <p:spPr>
            <a:xfrm>
              <a:off x="5697586" y="466146"/>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15"/>
            <p:cNvSpPr/>
            <p:nvPr/>
          </p:nvSpPr>
          <p:spPr>
            <a:xfrm>
              <a:off x="5697586" y="559543"/>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15"/>
            <p:cNvSpPr/>
            <p:nvPr/>
          </p:nvSpPr>
          <p:spPr>
            <a:xfrm>
              <a:off x="5697586" y="652939"/>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15"/>
            <p:cNvSpPr/>
            <p:nvPr/>
          </p:nvSpPr>
          <p:spPr>
            <a:xfrm>
              <a:off x="5697586" y="839732"/>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15"/>
            <p:cNvSpPr/>
            <p:nvPr/>
          </p:nvSpPr>
          <p:spPr>
            <a:xfrm>
              <a:off x="5697586" y="933129"/>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15"/>
            <p:cNvSpPr/>
            <p:nvPr/>
          </p:nvSpPr>
          <p:spPr>
            <a:xfrm>
              <a:off x="5697586" y="1026525"/>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15"/>
            <p:cNvSpPr/>
            <p:nvPr/>
          </p:nvSpPr>
          <p:spPr>
            <a:xfrm>
              <a:off x="5519300" y="559543"/>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15"/>
            <p:cNvSpPr/>
            <p:nvPr/>
          </p:nvSpPr>
          <p:spPr>
            <a:xfrm>
              <a:off x="5519300" y="746336"/>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15"/>
            <p:cNvSpPr/>
            <p:nvPr/>
          </p:nvSpPr>
          <p:spPr>
            <a:xfrm>
              <a:off x="5519300" y="839732"/>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15"/>
            <p:cNvSpPr/>
            <p:nvPr/>
          </p:nvSpPr>
          <p:spPr>
            <a:xfrm>
              <a:off x="5519300" y="933129"/>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15"/>
            <p:cNvSpPr/>
            <p:nvPr/>
          </p:nvSpPr>
          <p:spPr>
            <a:xfrm>
              <a:off x="5519300" y="1026525"/>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11" name="Google Shape;1211;p15"/>
          <p:cNvSpPr/>
          <p:nvPr/>
        </p:nvSpPr>
        <p:spPr>
          <a:xfrm flipH="1">
            <a:off x="-844101" y="4093890"/>
            <a:ext cx="1916700" cy="1916700"/>
          </a:xfrm>
          <a:prstGeom prst="blockArc">
            <a:avLst>
              <a:gd name="adj1" fmla="val 7189467"/>
              <a:gd name="adj2" fmla="val 18520015"/>
              <a:gd name="adj3" fmla="val 23038"/>
            </a:avLst>
          </a:prstGeom>
          <a:gradFill>
            <a:gsLst>
              <a:gs pos="0">
                <a:srgbClr val="006685"/>
              </a:gs>
              <a:gs pos="100000">
                <a:srgbClr val="01010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ext">
  <p:cSld name="CUSTOM_2">
    <p:spTree>
      <p:nvGrpSpPr>
        <p:cNvPr id="1" name="Shape 1323"/>
        <p:cNvGrpSpPr/>
        <p:nvPr/>
      </p:nvGrpSpPr>
      <p:grpSpPr>
        <a:xfrm>
          <a:off x="0" y="0"/>
          <a:ext cx="0" cy="0"/>
          <a:chOff x="0" y="0"/>
          <a:chExt cx="0" cy="0"/>
        </a:xfrm>
      </p:grpSpPr>
      <p:sp>
        <p:nvSpPr>
          <p:cNvPr id="1324" name="Google Shape;1324;p17"/>
          <p:cNvSpPr txBox="1">
            <a:spLocks noGrp="1"/>
          </p:cNvSpPr>
          <p:nvPr>
            <p:ph type="title"/>
          </p:nvPr>
        </p:nvSpPr>
        <p:spPr>
          <a:xfrm>
            <a:off x="4450946" y="1493550"/>
            <a:ext cx="3493200" cy="12930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sz="7200"/>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1325" name="Google Shape;1325;p17"/>
          <p:cNvSpPr txBox="1">
            <a:spLocks noGrp="1"/>
          </p:cNvSpPr>
          <p:nvPr>
            <p:ph type="subTitle" idx="1"/>
          </p:nvPr>
        </p:nvSpPr>
        <p:spPr>
          <a:xfrm>
            <a:off x="4450925" y="2634150"/>
            <a:ext cx="3493200" cy="1015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8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326" name="Google Shape;1326;p17"/>
          <p:cNvSpPr/>
          <p:nvPr/>
        </p:nvSpPr>
        <p:spPr>
          <a:xfrm rot="-5400000">
            <a:off x="3094299" y="4025425"/>
            <a:ext cx="2102100" cy="2102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27" name="Google Shape;1327;p17"/>
          <p:cNvGrpSpPr/>
          <p:nvPr/>
        </p:nvGrpSpPr>
        <p:grpSpPr>
          <a:xfrm>
            <a:off x="7342730" y="-239484"/>
            <a:ext cx="2227589" cy="1527191"/>
            <a:chOff x="5519300" y="372750"/>
            <a:chExt cx="1039375" cy="712575"/>
          </a:xfrm>
        </p:grpSpPr>
        <p:sp>
          <p:nvSpPr>
            <p:cNvPr id="1328" name="Google Shape;1328;p17"/>
            <p:cNvSpPr/>
            <p:nvPr/>
          </p:nvSpPr>
          <p:spPr>
            <a:xfrm>
              <a:off x="6410732" y="372750"/>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17"/>
            <p:cNvSpPr/>
            <p:nvPr/>
          </p:nvSpPr>
          <p:spPr>
            <a:xfrm>
              <a:off x="6410732" y="559543"/>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17"/>
            <p:cNvSpPr/>
            <p:nvPr/>
          </p:nvSpPr>
          <p:spPr>
            <a:xfrm>
              <a:off x="6410732" y="652939"/>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17"/>
            <p:cNvSpPr/>
            <p:nvPr/>
          </p:nvSpPr>
          <p:spPr>
            <a:xfrm>
              <a:off x="6410732" y="839732"/>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17"/>
            <p:cNvSpPr/>
            <p:nvPr/>
          </p:nvSpPr>
          <p:spPr>
            <a:xfrm>
              <a:off x="6499875" y="372750"/>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17"/>
            <p:cNvSpPr/>
            <p:nvPr/>
          </p:nvSpPr>
          <p:spPr>
            <a:xfrm>
              <a:off x="6499875" y="652939"/>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17"/>
            <p:cNvSpPr/>
            <p:nvPr/>
          </p:nvSpPr>
          <p:spPr>
            <a:xfrm>
              <a:off x="6499875" y="746336"/>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17"/>
            <p:cNvSpPr/>
            <p:nvPr/>
          </p:nvSpPr>
          <p:spPr>
            <a:xfrm>
              <a:off x="6499875" y="933129"/>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17"/>
            <p:cNvSpPr/>
            <p:nvPr/>
          </p:nvSpPr>
          <p:spPr>
            <a:xfrm>
              <a:off x="6499875" y="1026525"/>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17"/>
            <p:cNvSpPr/>
            <p:nvPr/>
          </p:nvSpPr>
          <p:spPr>
            <a:xfrm>
              <a:off x="6321588" y="372750"/>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17"/>
            <p:cNvSpPr/>
            <p:nvPr/>
          </p:nvSpPr>
          <p:spPr>
            <a:xfrm>
              <a:off x="6321588" y="466146"/>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17"/>
            <p:cNvSpPr/>
            <p:nvPr/>
          </p:nvSpPr>
          <p:spPr>
            <a:xfrm>
              <a:off x="6321588" y="559543"/>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17"/>
            <p:cNvSpPr/>
            <p:nvPr/>
          </p:nvSpPr>
          <p:spPr>
            <a:xfrm>
              <a:off x="6321588" y="652939"/>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17"/>
            <p:cNvSpPr/>
            <p:nvPr/>
          </p:nvSpPr>
          <p:spPr>
            <a:xfrm>
              <a:off x="6321588" y="933129"/>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17"/>
            <p:cNvSpPr/>
            <p:nvPr/>
          </p:nvSpPr>
          <p:spPr>
            <a:xfrm>
              <a:off x="6321588" y="1026525"/>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17"/>
            <p:cNvSpPr/>
            <p:nvPr/>
          </p:nvSpPr>
          <p:spPr>
            <a:xfrm>
              <a:off x="6143302" y="372750"/>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17"/>
            <p:cNvSpPr/>
            <p:nvPr/>
          </p:nvSpPr>
          <p:spPr>
            <a:xfrm>
              <a:off x="6143302" y="559543"/>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17"/>
            <p:cNvSpPr/>
            <p:nvPr/>
          </p:nvSpPr>
          <p:spPr>
            <a:xfrm>
              <a:off x="6143302" y="746336"/>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17"/>
            <p:cNvSpPr/>
            <p:nvPr/>
          </p:nvSpPr>
          <p:spPr>
            <a:xfrm>
              <a:off x="6143302" y="933129"/>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17"/>
            <p:cNvSpPr/>
            <p:nvPr/>
          </p:nvSpPr>
          <p:spPr>
            <a:xfrm>
              <a:off x="6143302" y="1026525"/>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17"/>
            <p:cNvSpPr/>
            <p:nvPr/>
          </p:nvSpPr>
          <p:spPr>
            <a:xfrm>
              <a:off x="6232445" y="372750"/>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17"/>
            <p:cNvSpPr/>
            <p:nvPr/>
          </p:nvSpPr>
          <p:spPr>
            <a:xfrm>
              <a:off x="6232445" y="466146"/>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17"/>
            <p:cNvSpPr/>
            <p:nvPr/>
          </p:nvSpPr>
          <p:spPr>
            <a:xfrm>
              <a:off x="6232445" y="559543"/>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17"/>
            <p:cNvSpPr/>
            <p:nvPr/>
          </p:nvSpPr>
          <p:spPr>
            <a:xfrm>
              <a:off x="6232445" y="652939"/>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17"/>
            <p:cNvSpPr/>
            <p:nvPr/>
          </p:nvSpPr>
          <p:spPr>
            <a:xfrm>
              <a:off x="6232445" y="746336"/>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17"/>
            <p:cNvSpPr/>
            <p:nvPr/>
          </p:nvSpPr>
          <p:spPr>
            <a:xfrm>
              <a:off x="6232445" y="933129"/>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17"/>
            <p:cNvSpPr/>
            <p:nvPr/>
          </p:nvSpPr>
          <p:spPr>
            <a:xfrm>
              <a:off x="6054159" y="372750"/>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17"/>
            <p:cNvSpPr/>
            <p:nvPr/>
          </p:nvSpPr>
          <p:spPr>
            <a:xfrm>
              <a:off x="6054159" y="466146"/>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17"/>
            <p:cNvSpPr/>
            <p:nvPr/>
          </p:nvSpPr>
          <p:spPr>
            <a:xfrm>
              <a:off x="6054159" y="559543"/>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17"/>
            <p:cNvSpPr/>
            <p:nvPr/>
          </p:nvSpPr>
          <p:spPr>
            <a:xfrm>
              <a:off x="6054159" y="652939"/>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17"/>
            <p:cNvSpPr/>
            <p:nvPr/>
          </p:nvSpPr>
          <p:spPr>
            <a:xfrm>
              <a:off x="6054159" y="746336"/>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17"/>
            <p:cNvSpPr/>
            <p:nvPr/>
          </p:nvSpPr>
          <p:spPr>
            <a:xfrm>
              <a:off x="6054159" y="933129"/>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17"/>
            <p:cNvSpPr/>
            <p:nvPr/>
          </p:nvSpPr>
          <p:spPr>
            <a:xfrm>
              <a:off x="6054159" y="1026525"/>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17"/>
            <p:cNvSpPr/>
            <p:nvPr/>
          </p:nvSpPr>
          <p:spPr>
            <a:xfrm>
              <a:off x="5875872" y="372750"/>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17"/>
            <p:cNvSpPr/>
            <p:nvPr/>
          </p:nvSpPr>
          <p:spPr>
            <a:xfrm>
              <a:off x="5875872" y="559543"/>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17"/>
            <p:cNvSpPr/>
            <p:nvPr/>
          </p:nvSpPr>
          <p:spPr>
            <a:xfrm>
              <a:off x="5875872" y="652939"/>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17"/>
            <p:cNvSpPr/>
            <p:nvPr/>
          </p:nvSpPr>
          <p:spPr>
            <a:xfrm>
              <a:off x="5875872" y="839732"/>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17"/>
            <p:cNvSpPr/>
            <p:nvPr/>
          </p:nvSpPr>
          <p:spPr>
            <a:xfrm>
              <a:off x="5965016" y="372750"/>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17"/>
            <p:cNvSpPr/>
            <p:nvPr/>
          </p:nvSpPr>
          <p:spPr>
            <a:xfrm>
              <a:off x="5965016" y="466146"/>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17"/>
            <p:cNvSpPr/>
            <p:nvPr/>
          </p:nvSpPr>
          <p:spPr>
            <a:xfrm>
              <a:off x="5965016" y="652939"/>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17"/>
            <p:cNvSpPr/>
            <p:nvPr/>
          </p:nvSpPr>
          <p:spPr>
            <a:xfrm>
              <a:off x="5965016" y="839732"/>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17"/>
            <p:cNvSpPr/>
            <p:nvPr/>
          </p:nvSpPr>
          <p:spPr>
            <a:xfrm>
              <a:off x="5965016" y="933129"/>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17"/>
            <p:cNvSpPr/>
            <p:nvPr/>
          </p:nvSpPr>
          <p:spPr>
            <a:xfrm>
              <a:off x="5786729" y="372750"/>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17"/>
            <p:cNvSpPr/>
            <p:nvPr/>
          </p:nvSpPr>
          <p:spPr>
            <a:xfrm>
              <a:off x="5786729" y="466146"/>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17"/>
            <p:cNvSpPr/>
            <p:nvPr/>
          </p:nvSpPr>
          <p:spPr>
            <a:xfrm>
              <a:off x="5786729" y="559543"/>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17"/>
            <p:cNvSpPr/>
            <p:nvPr/>
          </p:nvSpPr>
          <p:spPr>
            <a:xfrm>
              <a:off x="5786729" y="652939"/>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17"/>
            <p:cNvSpPr/>
            <p:nvPr/>
          </p:nvSpPr>
          <p:spPr>
            <a:xfrm>
              <a:off x="5786729" y="746336"/>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17"/>
            <p:cNvSpPr/>
            <p:nvPr/>
          </p:nvSpPr>
          <p:spPr>
            <a:xfrm>
              <a:off x="5786729" y="839732"/>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17"/>
            <p:cNvSpPr/>
            <p:nvPr/>
          </p:nvSpPr>
          <p:spPr>
            <a:xfrm>
              <a:off x="5786729" y="933129"/>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17"/>
            <p:cNvSpPr/>
            <p:nvPr/>
          </p:nvSpPr>
          <p:spPr>
            <a:xfrm>
              <a:off x="5608443" y="466146"/>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17"/>
            <p:cNvSpPr/>
            <p:nvPr/>
          </p:nvSpPr>
          <p:spPr>
            <a:xfrm>
              <a:off x="5608443" y="559543"/>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17"/>
            <p:cNvSpPr/>
            <p:nvPr/>
          </p:nvSpPr>
          <p:spPr>
            <a:xfrm>
              <a:off x="5608443" y="652939"/>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17"/>
            <p:cNvSpPr/>
            <p:nvPr/>
          </p:nvSpPr>
          <p:spPr>
            <a:xfrm>
              <a:off x="5608443" y="746336"/>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17"/>
            <p:cNvSpPr/>
            <p:nvPr/>
          </p:nvSpPr>
          <p:spPr>
            <a:xfrm>
              <a:off x="5608443" y="839732"/>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17"/>
            <p:cNvSpPr/>
            <p:nvPr/>
          </p:nvSpPr>
          <p:spPr>
            <a:xfrm>
              <a:off x="5608443" y="1026525"/>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17"/>
            <p:cNvSpPr/>
            <p:nvPr/>
          </p:nvSpPr>
          <p:spPr>
            <a:xfrm>
              <a:off x="5697586" y="372750"/>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17"/>
            <p:cNvSpPr/>
            <p:nvPr/>
          </p:nvSpPr>
          <p:spPr>
            <a:xfrm>
              <a:off x="5697586" y="466146"/>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17"/>
            <p:cNvSpPr/>
            <p:nvPr/>
          </p:nvSpPr>
          <p:spPr>
            <a:xfrm>
              <a:off x="5697586" y="559543"/>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17"/>
            <p:cNvSpPr/>
            <p:nvPr/>
          </p:nvSpPr>
          <p:spPr>
            <a:xfrm>
              <a:off x="5697586" y="652939"/>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17"/>
            <p:cNvSpPr/>
            <p:nvPr/>
          </p:nvSpPr>
          <p:spPr>
            <a:xfrm>
              <a:off x="5697586" y="839732"/>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17"/>
            <p:cNvSpPr/>
            <p:nvPr/>
          </p:nvSpPr>
          <p:spPr>
            <a:xfrm>
              <a:off x="5697586" y="933129"/>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17"/>
            <p:cNvSpPr/>
            <p:nvPr/>
          </p:nvSpPr>
          <p:spPr>
            <a:xfrm>
              <a:off x="5697586" y="1026525"/>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17"/>
            <p:cNvSpPr/>
            <p:nvPr/>
          </p:nvSpPr>
          <p:spPr>
            <a:xfrm>
              <a:off x="5519300" y="559543"/>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17"/>
            <p:cNvSpPr/>
            <p:nvPr/>
          </p:nvSpPr>
          <p:spPr>
            <a:xfrm>
              <a:off x="5519300" y="746336"/>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17"/>
            <p:cNvSpPr/>
            <p:nvPr/>
          </p:nvSpPr>
          <p:spPr>
            <a:xfrm>
              <a:off x="5519300" y="839732"/>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17"/>
            <p:cNvSpPr/>
            <p:nvPr/>
          </p:nvSpPr>
          <p:spPr>
            <a:xfrm>
              <a:off x="5519300" y="933129"/>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17"/>
            <p:cNvSpPr/>
            <p:nvPr/>
          </p:nvSpPr>
          <p:spPr>
            <a:xfrm>
              <a:off x="5519300" y="1026525"/>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95" name="Google Shape;1395;p17"/>
          <p:cNvSpPr/>
          <p:nvPr/>
        </p:nvSpPr>
        <p:spPr>
          <a:xfrm rot="-1856039">
            <a:off x="8454804" y="1900412"/>
            <a:ext cx="2574846" cy="2574846"/>
          </a:xfrm>
          <a:prstGeom prst="blockArc">
            <a:avLst>
              <a:gd name="adj1" fmla="val 5958233"/>
              <a:gd name="adj2" fmla="val 17463104"/>
              <a:gd name="adj3" fmla="val 15066"/>
            </a:avLst>
          </a:prstGeom>
          <a:gradFill>
            <a:gsLst>
              <a:gs pos="0">
                <a:srgbClr val="006685"/>
              </a:gs>
              <a:gs pos="100000">
                <a:srgbClr val="01010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17"/>
          <p:cNvSpPr/>
          <p:nvPr/>
        </p:nvSpPr>
        <p:spPr>
          <a:xfrm>
            <a:off x="8472788" y="1832675"/>
            <a:ext cx="1812300" cy="18129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17"/>
          <p:cNvSpPr/>
          <p:nvPr/>
        </p:nvSpPr>
        <p:spPr>
          <a:xfrm rot="-6009249">
            <a:off x="4503832" y="-1121226"/>
            <a:ext cx="2030097" cy="2030097"/>
          </a:xfrm>
          <a:prstGeom prst="blockArc">
            <a:avLst>
              <a:gd name="adj1" fmla="val 5958233"/>
              <a:gd name="adj2" fmla="val 17663173"/>
              <a:gd name="adj3" fmla="val 24970"/>
            </a:avLst>
          </a:prstGeom>
          <a:gradFill>
            <a:gsLst>
              <a:gs pos="0">
                <a:srgbClr val="006685"/>
              </a:gs>
              <a:gs pos="100000">
                <a:srgbClr val="01010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17"/>
          <p:cNvSpPr/>
          <p:nvPr/>
        </p:nvSpPr>
        <p:spPr>
          <a:xfrm rot="-8814536">
            <a:off x="-1455112" y="-720135"/>
            <a:ext cx="3302921" cy="3302921"/>
          </a:xfrm>
          <a:prstGeom prst="blockArc">
            <a:avLst>
              <a:gd name="adj1" fmla="val 5958233"/>
              <a:gd name="adj2" fmla="val 15340052"/>
              <a:gd name="adj3" fmla="val 8595"/>
            </a:avLst>
          </a:prstGeom>
          <a:gradFill>
            <a:gsLst>
              <a:gs pos="0">
                <a:srgbClr val="006685"/>
              </a:gs>
              <a:gs pos="100000">
                <a:srgbClr val="01010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ext 1">
  <p:cSld name="CUSTOM_2_1">
    <p:spTree>
      <p:nvGrpSpPr>
        <p:cNvPr id="1" name="Shape 1399"/>
        <p:cNvGrpSpPr/>
        <p:nvPr/>
      </p:nvGrpSpPr>
      <p:grpSpPr>
        <a:xfrm>
          <a:off x="0" y="0"/>
          <a:ext cx="0" cy="0"/>
          <a:chOff x="0" y="0"/>
          <a:chExt cx="0" cy="0"/>
        </a:xfrm>
      </p:grpSpPr>
      <p:sp>
        <p:nvSpPr>
          <p:cNvPr id="1400" name="Google Shape;1400;p18"/>
          <p:cNvSpPr txBox="1">
            <a:spLocks noGrp="1"/>
          </p:cNvSpPr>
          <p:nvPr>
            <p:ph type="subTitle" idx="1"/>
          </p:nvPr>
        </p:nvSpPr>
        <p:spPr>
          <a:xfrm>
            <a:off x="5406338" y="3248988"/>
            <a:ext cx="2345700" cy="1046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401" name="Google Shape;1401;p18"/>
          <p:cNvSpPr txBox="1">
            <a:spLocks noGrp="1"/>
          </p:cNvSpPr>
          <p:nvPr>
            <p:ph type="title"/>
          </p:nvPr>
        </p:nvSpPr>
        <p:spPr>
          <a:xfrm>
            <a:off x="5406338" y="847788"/>
            <a:ext cx="2345700" cy="2401200"/>
          </a:xfrm>
          <a:prstGeom prst="rect">
            <a:avLst/>
          </a:prstGeom>
        </p:spPr>
        <p:txBody>
          <a:bodyPr spcFirstLastPara="1" wrap="square" lIns="91425" tIns="91425" rIns="91425" bIns="91425" anchor="b" anchorCtr="0">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grpSp>
        <p:nvGrpSpPr>
          <p:cNvPr id="1402" name="Google Shape;1402;p18"/>
          <p:cNvGrpSpPr/>
          <p:nvPr/>
        </p:nvGrpSpPr>
        <p:grpSpPr>
          <a:xfrm rot="5400000">
            <a:off x="7715578" y="1640303"/>
            <a:ext cx="2227588" cy="726522"/>
            <a:chOff x="3857800" y="1143286"/>
            <a:chExt cx="1039375" cy="338989"/>
          </a:xfrm>
        </p:grpSpPr>
        <p:sp>
          <p:nvSpPr>
            <p:cNvPr id="1403" name="Google Shape;1403;p18"/>
            <p:cNvSpPr/>
            <p:nvPr/>
          </p:nvSpPr>
          <p:spPr>
            <a:xfrm>
              <a:off x="4749232" y="1236682"/>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18"/>
            <p:cNvSpPr/>
            <p:nvPr/>
          </p:nvSpPr>
          <p:spPr>
            <a:xfrm>
              <a:off x="4838375" y="1143286"/>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18"/>
            <p:cNvSpPr/>
            <p:nvPr/>
          </p:nvSpPr>
          <p:spPr>
            <a:xfrm>
              <a:off x="4838375" y="1330079"/>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18"/>
            <p:cNvSpPr/>
            <p:nvPr/>
          </p:nvSpPr>
          <p:spPr>
            <a:xfrm>
              <a:off x="4838375" y="1423475"/>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18"/>
            <p:cNvSpPr/>
            <p:nvPr/>
          </p:nvSpPr>
          <p:spPr>
            <a:xfrm>
              <a:off x="4660088" y="1330079"/>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18"/>
            <p:cNvSpPr/>
            <p:nvPr/>
          </p:nvSpPr>
          <p:spPr>
            <a:xfrm>
              <a:off x="4660088" y="1423475"/>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18"/>
            <p:cNvSpPr/>
            <p:nvPr/>
          </p:nvSpPr>
          <p:spPr>
            <a:xfrm>
              <a:off x="4481802" y="1143286"/>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18"/>
            <p:cNvSpPr/>
            <p:nvPr/>
          </p:nvSpPr>
          <p:spPr>
            <a:xfrm>
              <a:off x="4481802" y="1330079"/>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18"/>
            <p:cNvSpPr/>
            <p:nvPr/>
          </p:nvSpPr>
          <p:spPr>
            <a:xfrm>
              <a:off x="4481802" y="1423475"/>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18"/>
            <p:cNvSpPr/>
            <p:nvPr/>
          </p:nvSpPr>
          <p:spPr>
            <a:xfrm>
              <a:off x="4570945" y="1143286"/>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18"/>
            <p:cNvSpPr/>
            <p:nvPr/>
          </p:nvSpPr>
          <p:spPr>
            <a:xfrm>
              <a:off x="4570945" y="1330079"/>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18"/>
            <p:cNvSpPr/>
            <p:nvPr/>
          </p:nvSpPr>
          <p:spPr>
            <a:xfrm>
              <a:off x="4392659" y="1143286"/>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18"/>
            <p:cNvSpPr/>
            <p:nvPr/>
          </p:nvSpPr>
          <p:spPr>
            <a:xfrm>
              <a:off x="4392659" y="1330079"/>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18"/>
            <p:cNvSpPr/>
            <p:nvPr/>
          </p:nvSpPr>
          <p:spPr>
            <a:xfrm>
              <a:off x="4392659" y="1423475"/>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18"/>
            <p:cNvSpPr/>
            <p:nvPr/>
          </p:nvSpPr>
          <p:spPr>
            <a:xfrm>
              <a:off x="4214372" y="1236682"/>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18"/>
            <p:cNvSpPr/>
            <p:nvPr/>
          </p:nvSpPr>
          <p:spPr>
            <a:xfrm>
              <a:off x="4303516" y="1236682"/>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18"/>
            <p:cNvSpPr/>
            <p:nvPr/>
          </p:nvSpPr>
          <p:spPr>
            <a:xfrm>
              <a:off x="4303516" y="1330079"/>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18"/>
            <p:cNvSpPr/>
            <p:nvPr/>
          </p:nvSpPr>
          <p:spPr>
            <a:xfrm>
              <a:off x="4125229" y="1143286"/>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18"/>
            <p:cNvSpPr/>
            <p:nvPr/>
          </p:nvSpPr>
          <p:spPr>
            <a:xfrm>
              <a:off x="4125229" y="1236682"/>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1422;p18"/>
            <p:cNvSpPr/>
            <p:nvPr/>
          </p:nvSpPr>
          <p:spPr>
            <a:xfrm>
              <a:off x="4125229" y="1330079"/>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18"/>
            <p:cNvSpPr/>
            <p:nvPr/>
          </p:nvSpPr>
          <p:spPr>
            <a:xfrm>
              <a:off x="3946943" y="1143286"/>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18"/>
            <p:cNvSpPr/>
            <p:nvPr/>
          </p:nvSpPr>
          <p:spPr>
            <a:xfrm>
              <a:off x="3946943" y="1236682"/>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18"/>
            <p:cNvSpPr/>
            <p:nvPr/>
          </p:nvSpPr>
          <p:spPr>
            <a:xfrm>
              <a:off x="3946943" y="1423475"/>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18"/>
            <p:cNvSpPr/>
            <p:nvPr/>
          </p:nvSpPr>
          <p:spPr>
            <a:xfrm>
              <a:off x="4036086" y="1236682"/>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18"/>
            <p:cNvSpPr/>
            <p:nvPr/>
          </p:nvSpPr>
          <p:spPr>
            <a:xfrm>
              <a:off x="4036086" y="1330079"/>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18"/>
            <p:cNvSpPr/>
            <p:nvPr/>
          </p:nvSpPr>
          <p:spPr>
            <a:xfrm>
              <a:off x="4036086" y="1423475"/>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18"/>
            <p:cNvSpPr/>
            <p:nvPr/>
          </p:nvSpPr>
          <p:spPr>
            <a:xfrm>
              <a:off x="3857800" y="1143286"/>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18"/>
            <p:cNvSpPr/>
            <p:nvPr/>
          </p:nvSpPr>
          <p:spPr>
            <a:xfrm>
              <a:off x="3857800" y="1236682"/>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18"/>
            <p:cNvSpPr/>
            <p:nvPr/>
          </p:nvSpPr>
          <p:spPr>
            <a:xfrm>
              <a:off x="3857800" y="1330079"/>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18"/>
            <p:cNvSpPr/>
            <p:nvPr/>
          </p:nvSpPr>
          <p:spPr>
            <a:xfrm>
              <a:off x="3857800" y="1423475"/>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33" name="Google Shape;1433;p18"/>
          <p:cNvSpPr/>
          <p:nvPr/>
        </p:nvSpPr>
        <p:spPr>
          <a:xfrm>
            <a:off x="7939983" y="-460465"/>
            <a:ext cx="2574600" cy="2574600"/>
          </a:xfrm>
          <a:prstGeom prst="blockArc">
            <a:avLst>
              <a:gd name="adj1" fmla="val 4995051"/>
              <a:gd name="adj2" fmla="val 15534555"/>
              <a:gd name="adj3" fmla="val 12473"/>
            </a:avLst>
          </a:prstGeom>
          <a:gradFill>
            <a:gsLst>
              <a:gs pos="0">
                <a:srgbClr val="006685"/>
              </a:gs>
              <a:gs pos="100000">
                <a:srgbClr val="01010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18"/>
          <p:cNvSpPr/>
          <p:nvPr/>
        </p:nvSpPr>
        <p:spPr>
          <a:xfrm>
            <a:off x="8118303" y="-528275"/>
            <a:ext cx="2175600" cy="21765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35" name="Google Shape;1435;p18"/>
          <p:cNvGrpSpPr/>
          <p:nvPr/>
        </p:nvGrpSpPr>
        <p:grpSpPr>
          <a:xfrm>
            <a:off x="3961221" y="4604105"/>
            <a:ext cx="2227588" cy="726522"/>
            <a:chOff x="5608450" y="1680311"/>
            <a:chExt cx="1039375" cy="338989"/>
          </a:xfrm>
        </p:grpSpPr>
        <p:sp>
          <p:nvSpPr>
            <p:cNvPr id="1436" name="Google Shape;1436;p18"/>
            <p:cNvSpPr/>
            <p:nvPr/>
          </p:nvSpPr>
          <p:spPr>
            <a:xfrm>
              <a:off x="6499882" y="1680311"/>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18"/>
            <p:cNvSpPr/>
            <p:nvPr/>
          </p:nvSpPr>
          <p:spPr>
            <a:xfrm>
              <a:off x="6499882" y="1867104"/>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18"/>
            <p:cNvSpPr/>
            <p:nvPr/>
          </p:nvSpPr>
          <p:spPr>
            <a:xfrm>
              <a:off x="6499882" y="1960500"/>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1439;p18"/>
            <p:cNvSpPr/>
            <p:nvPr/>
          </p:nvSpPr>
          <p:spPr>
            <a:xfrm>
              <a:off x="6589025" y="1680311"/>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1440;p18"/>
            <p:cNvSpPr/>
            <p:nvPr/>
          </p:nvSpPr>
          <p:spPr>
            <a:xfrm>
              <a:off x="6589025" y="1867104"/>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18"/>
            <p:cNvSpPr/>
            <p:nvPr/>
          </p:nvSpPr>
          <p:spPr>
            <a:xfrm>
              <a:off x="6410738" y="1773707"/>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18"/>
            <p:cNvSpPr/>
            <p:nvPr/>
          </p:nvSpPr>
          <p:spPr>
            <a:xfrm>
              <a:off x="6410738" y="1867104"/>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18"/>
            <p:cNvSpPr/>
            <p:nvPr/>
          </p:nvSpPr>
          <p:spPr>
            <a:xfrm>
              <a:off x="6410738" y="1960500"/>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18"/>
            <p:cNvSpPr/>
            <p:nvPr/>
          </p:nvSpPr>
          <p:spPr>
            <a:xfrm>
              <a:off x="6232452" y="1773707"/>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18"/>
            <p:cNvSpPr/>
            <p:nvPr/>
          </p:nvSpPr>
          <p:spPr>
            <a:xfrm>
              <a:off x="6232452" y="1867104"/>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18"/>
            <p:cNvSpPr/>
            <p:nvPr/>
          </p:nvSpPr>
          <p:spPr>
            <a:xfrm>
              <a:off x="6321595" y="1773707"/>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1447;p18"/>
            <p:cNvSpPr/>
            <p:nvPr/>
          </p:nvSpPr>
          <p:spPr>
            <a:xfrm>
              <a:off x="6321595" y="1867104"/>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18"/>
            <p:cNvSpPr/>
            <p:nvPr/>
          </p:nvSpPr>
          <p:spPr>
            <a:xfrm>
              <a:off x="6321595" y="1960500"/>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18"/>
            <p:cNvSpPr/>
            <p:nvPr/>
          </p:nvSpPr>
          <p:spPr>
            <a:xfrm>
              <a:off x="6143309" y="1680311"/>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18"/>
            <p:cNvSpPr/>
            <p:nvPr/>
          </p:nvSpPr>
          <p:spPr>
            <a:xfrm>
              <a:off x="6143309" y="1773707"/>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451;p18"/>
            <p:cNvSpPr/>
            <p:nvPr/>
          </p:nvSpPr>
          <p:spPr>
            <a:xfrm>
              <a:off x="6143309" y="1867104"/>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18"/>
            <p:cNvSpPr/>
            <p:nvPr/>
          </p:nvSpPr>
          <p:spPr>
            <a:xfrm>
              <a:off x="6143309" y="1960500"/>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18"/>
            <p:cNvSpPr/>
            <p:nvPr/>
          </p:nvSpPr>
          <p:spPr>
            <a:xfrm>
              <a:off x="5965022" y="1680311"/>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18"/>
            <p:cNvSpPr/>
            <p:nvPr/>
          </p:nvSpPr>
          <p:spPr>
            <a:xfrm>
              <a:off x="5965022" y="1773707"/>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18"/>
            <p:cNvSpPr/>
            <p:nvPr/>
          </p:nvSpPr>
          <p:spPr>
            <a:xfrm>
              <a:off x="5965022" y="1867104"/>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 name="Google Shape;1456;p18"/>
            <p:cNvSpPr/>
            <p:nvPr/>
          </p:nvSpPr>
          <p:spPr>
            <a:xfrm>
              <a:off x="5965022" y="1960500"/>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 name="Google Shape;1457;p18"/>
            <p:cNvSpPr/>
            <p:nvPr/>
          </p:nvSpPr>
          <p:spPr>
            <a:xfrm>
              <a:off x="6054166" y="1680311"/>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18"/>
            <p:cNvSpPr/>
            <p:nvPr/>
          </p:nvSpPr>
          <p:spPr>
            <a:xfrm>
              <a:off x="6054166" y="1867104"/>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18"/>
            <p:cNvSpPr/>
            <p:nvPr/>
          </p:nvSpPr>
          <p:spPr>
            <a:xfrm>
              <a:off x="6054166" y="1960500"/>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1460;p18"/>
            <p:cNvSpPr/>
            <p:nvPr/>
          </p:nvSpPr>
          <p:spPr>
            <a:xfrm>
              <a:off x="5875879" y="1680311"/>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1461;p18"/>
            <p:cNvSpPr/>
            <p:nvPr/>
          </p:nvSpPr>
          <p:spPr>
            <a:xfrm>
              <a:off x="5875879" y="1773707"/>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18"/>
            <p:cNvSpPr/>
            <p:nvPr/>
          </p:nvSpPr>
          <p:spPr>
            <a:xfrm>
              <a:off x="5875879" y="1960500"/>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18"/>
            <p:cNvSpPr/>
            <p:nvPr/>
          </p:nvSpPr>
          <p:spPr>
            <a:xfrm>
              <a:off x="5697593" y="1680311"/>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 name="Google Shape;1464;p18"/>
            <p:cNvSpPr/>
            <p:nvPr/>
          </p:nvSpPr>
          <p:spPr>
            <a:xfrm>
              <a:off x="5697593" y="1773707"/>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 name="Google Shape;1465;p18"/>
            <p:cNvSpPr/>
            <p:nvPr/>
          </p:nvSpPr>
          <p:spPr>
            <a:xfrm>
              <a:off x="5697593" y="1867104"/>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18"/>
            <p:cNvSpPr/>
            <p:nvPr/>
          </p:nvSpPr>
          <p:spPr>
            <a:xfrm>
              <a:off x="5697593" y="1960500"/>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18"/>
            <p:cNvSpPr/>
            <p:nvPr/>
          </p:nvSpPr>
          <p:spPr>
            <a:xfrm>
              <a:off x="5786736" y="1680311"/>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1468;p18"/>
            <p:cNvSpPr/>
            <p:nvPr/>
          </p:nvSpPr>
          <p:spPr>
            <a:xfrm>
              <a:off x="5786736" y="1773707"/>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1469;p18"/>
            <p:cNvSpPr/>
            <p:nvPr/>
          </p:nvSpPr>
          <p:spPr>
            <a:xfrm>
              <a:off x="5786736" y="1867104"/>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18"/>
            <p:cNvSpPr/>
            <p:nvPr/>
          </p:nvSpPr>
          <p:spPr>
            <a:xfrm>
              <a:off x="5786736" y="1960500"/>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18"/>
            <p:cNvSpPr/>
            <p:nvPr/>
          </p:nvSpPr>
          <p:spPr>
            <a:xfrm>
              <a:off x="5608450" y="1867104"/>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72" name="Google Shape;1472;p18"/>
          <p:cNvSpPr>
            <a:spLocks noGrp="1"/>
          </p:cNvSpPr>
          <p:nvPr>
            <p:ph type="pic" idx="2"/>
          </p:nvPr>
        </p:nvSpPr>
        <p:spPr>
          <a:xfrm>
            <a:off x="-597325" y="-973050"/>
            <a:ext cx="5239500" cy="5239500"/>
          </a:xfrm>
          <a:prstGeom prst="ellipse">
            <a:avLst/>
          </a:prstGeom>
          <a:noFill/>
          <a:ln>
            <a:noFill/>
          </a:ln>
        </p:spPr>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ext 2">
  <p:cSld name="CUSTOM_2_1_1">
    <p:spTree>
      <p:nvGrpSpPr>
        <p:cNvPr id="1" name="Shape 1473"/>
        <p:cNvGrpSpPr/>
        <p:nvPr/>
      </p:nvGrpSpPr>
      <p:grpSpPr>
        <a:xfrm>
          <a:off x="0" y="0"/>
          <a:ext cx="0" cy="0"/>
          <a:chOff x="0" y="0"/>
          <a:chExt cx="0" cy="0"/>
        </a:xfrm>
      </p:grpSpPr>
      <p:sp>
        <p:nvSpPr>
          <p:cNvPr id="1474" name="Google Shape;1474;p19"/>
          <p:cNvSpPr txBox="1">
            <a:spLocks noGrp="1"/>
          </p:cNvSpPr>
          <p:nvPr>
            <p:ph type="subTitle" idx="1"/>
          </p:nvPr>
        </p:nvSpPr>
        <p:spPr>
          <a:xfrm>
            <a:off x="1261600" y="3442625"/>
            <a:ext cx="3045600" cy="84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475" name="Google Shape;1475;p19"/>
          <p:cNvSpPr txBox="1">
            <a:spLocks noGrp="1"/>
          </p:cNvSpPr>
          <p:nvPr>
            <p:ph type="title"/>
          </p:nvPr>
        </p:nvSpPr>
        <p:spPr>
          <a:xfrm>
            <a:off x="1261600" y="2754425"/>
            <a:ext cx="3045600" cy="783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grpSp>
        <p:nvGrpSpPr>
          <p:cNvPr id="1476" name="Google Shape;1476;p19"/>
          <p:cNvGrpSpPr/>
          <p:nvPr/>
        </p:nvGrpSpPr>
        <p:grpSpPr>
          <a:xfrm>
            <a:off x="5306305" y="3420416"/>
            <a:ext cx="2227589" cy="1527191"/>
            <a:chOff x="5519300" y="372750"/>
            <a:chExt cx="1039375" cy="712575"/>
          </a:xfrm>
        </p:grpSpPr>
        <p:sp>
          <p:nvSpPr>
            <p:cNvPr id="1477" name="Google Shape;1477;p19"/>
            <p:cNvSpPr/>
            <p:nvPr/>
          </p:nvSpPr>
          <p:spPr>
            <a:xfrm>
              <a:off x="6410732" y="372750"/>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19"/>
            <p:cNvSpPr/>
            <p:nvPr/>
          </p:nvSpPr>
          <p:spPr>
            <a:xfrm>
              <a:off x="6410732" y="559543"/>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19"/>
            <p:cNvSpPr/>
            <p:nvPr/>
          </p:nvSpPr>
          <p:spPr>
            <a:xfrm>
              <a:off x="6410732" y="652939"/>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19"/>
            <p:cNvSpPr/>
            <p:nvPr/>
          </p:nvSpPr>
          <p:spPr>
            <a:xfrm>
              <a:off x="6410732" y="839732"/>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19"/>
            <p:cNvSpPr/>
            <p:nvPr/>
          </p:nvSpPr>
          <p:spPr>
            <a:xfrm>
              <a:off x="6499875" y="372750"/>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19"/>
            <p:cNvSpPr/>
            <p:nvPr/>
          </p:nvSpPr>
          <p:spPr>
            <a:xfrm>
              <a:off x="6499875" y="652939"/>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19"/>
            <p:cNvSpPr/>
            <p:nvPr/>
          </p:nvSpPr>
          <p:spPr>
            <a:xfrm>
              <a:off x="6499875" y="746336"/>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19"/>
            <p:cNvSpPr/>
            <p:nvPr/>
          </p:nvSpPr>
          <p:spPr>
            <a:xfrm>
              <a:off x="6499875" y="933129"/>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19"/>
            <p:cNvSpPr/>
            <p:nvPr/>
          </p:nvSpPr>
          <p:spPr>
            <a:xfrm>
              <a:off x="6499875" y="1026525"/>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19"/>
            <p:cNvSpPr/>
            <p:nvPr/>
          </p:nvSpPr>
          <p:spPr>
            <a:xfrm>
              <a:off x="6321588" y="372750"/>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19"/>
            <p:cNvSpPr/>
            <p:nvPr/>
          </p:nvSpPr>
          <p:spPr>
            <a:xfrm>
              <a:off x="6321588" y="466146"/>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19"/>
            <p:cNvSpPr/>
            <p:nvPr/>
          </p:nvSpPr>
          <p:spPr>
            <a:xfrm>
              <a:off x="6321588" y="559543"/>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19"/>
            <p:cNvSpPr/>
            <p:nvPr/>
          </p:nvSpPr>
          <p:spPr>
            <a:xfrm>
              <a:off x="6321588" y="652939"/>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19"/>
            <p:cNvSpPr/>
            <p:nvPr/>
          </p:nvSpPr>
          <p:spPr>
            <a:xfrm>
              <a:off x="6321588" y="933129"/>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19"/>
            <p:cNvSpPr/>
            <p:nvPr/>
          </p:nvSpPr>
          <p:spPr>
            <a:xfrm>
              <a:off x="6321588" y="1026525"/>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19"/>
            <p:cNvSpPr/>
            <p:nvPr/>
          </p:nvSpPr>
          <p:spPr>
            <a:xfrm>
              <a:off x="6143302" y="372750"/>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19"/>
            <p:cNvSpPr/>
            <p:nvPr/>
          </p:nvSpPr>
          <p:spPr>
            <a:xfrm>
              <a:off x="6143302" y="559543"/>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19"/>
            <p:cNvSpPr/>
            <p:nvPr/>
          </p:nvSpPr>
          <p:spPr>
            <a:xfrm>
              <a:off x="6143302" y="746336"/>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19"/>
            <p:cNvSpPr/>
            <p:nvPr/>
          </p:nvSpPr>
          <p:spPr>
            <a:xfrm>
              <a:off x="6143302" y="933129"/>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19"/>
            <p:cNvSpPr/>
            <p:nvPr/>
          </p:nvSpPr>
          <p:spPr>
            <a:xfrm>
              <a:off x="6143302" y="1026525"/>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19"/>
            <p:cNvSpPr/>
            <p:nvPr/>
          </p:nvSpPr>
          <p:spPr>
            <a:xfrm>
              <a:off x="6232445" y="372750"/>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19"/>
            <p:cNvSpPr/>
            <p:nvPr/>
          </p:nvSpPr>
          <p:spPr>
            <a:xfrm>
              <a:off x="6232445" y="466146"/>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19"/>
            <p:cNvSpPr/>
            <p:nvPr/>
          </p:nvSpPr>
          <p:spPr>
            <a:xfrm>
              <a:off x="6232445" y="559543"/>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19"/>
            <p:cNvSpPr/>
            <p:nvPr/>
          </p:nvSpPr>
          <p:spPr>
            <a:xfrm>
              <a:off x="6232445" y="652939"/>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19"/>
            <p:cNvSpPr/>
            <p:nvPr/>
          </p:nvSpPr>
          <p:spPr>
            <a:xfrm>
              <a:off x="6232445" y="746336"/>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19"/>
            <p:cNvSpPr/>
            <p:nvPr/>
          </p:nvSpPr>
          <p:spPr>
            <a:xfrm>
              <a:off x="6232445" y="933129"/>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19"/>
            <p:cNvSpPr/>
            <p:nvPr/>
          </p:nvSpPr>
          <p:spPr>
            <a:xfrm>
              <a:off x="6054159" y="372750"/>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19"/>
            <p:cNvSpPr/>
            <p:nvPr/>
          </p:nvSpPr>
          <p:spPr>
            <a:xfrm>
              <a:off x="6054159" y="466146"/>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19"/>
            <p:cNvSpPr/>
            <p:nvPr/>
          </p:nvSpPr>
          <p:spPr>
            <a:xfrm>
              <a:off x="6054159" y="559543"/>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19"/>
            <p:cNvSpPr/>
            <p:nvPr/>
          </p:nvSpPr>
          <p:spPr>
            <a:xfrm>
              <a:off x="6054159" y="652939"/>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19"/>
            <p:cNvSpPr/>
            <p:nvPr/>
          </p:nvSpPr>
          <p:spPr>
            <a:xfrm>
              <a:off x="6054159" y="746336"/>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19"/>
            <p:cNvSpPr/>
            <p:nvPr/>
          </p:nvSpPr>
          <p:spPr>
            <a:xfrm>
              <a:off x="6054159" y="933129"/>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19"/>
            <p:cNvSpPr/>
            <p:nvPr/>
          </p:nvSpPr>
          <p:spPr>
            <a:xfrm>
              <a:off x="6054159" y="1026525"/>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19"/>
            <p:cNvSpPr/>
            <p:nvPr/>
          </p:nvSpPr>
          <p:spPr>
            <a:xfrm>
              <a:off x="5875872" y="372750"/>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19"/>
            <p:cNvSpPr/>
            <p:nvPr/>
          </p:nvSpPr>
          <p:spPr>
            <a:xfrm>
              <a:off x="5875872" y="559543"/>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19"/>
            <p:cNvSpPr/>
            <p:nvPr/>
          </p:nvSpPr>
          <p:spPr>
            <a:xfrm>
              <a:off x="5875872" y="652939"/>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19"/>
            <p:cNvSpPr/>
            <p:nvPr/>
          </p:nvSpPr>
          <p:spPr>
            <a:xfrm>
              <a:off x="5875872" y="839732"/>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19"/>
            <p:cNvSpPr/>
            <p:nvPr/>
          </p:nvSpPr>
          <p:spPr>
            <a:xfrm>
              <a:off x="5965016" y="372750"/>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19"/>
            <p:cNvSpPr/>
            <p:nvPr/>
          </p:nvSpPr>
          <p:spPr>
            <a:xfrm>
              <a:off x="5965016" y="466146"/>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19"/>
            <p:cNvSpPr/>
            <p:nvPr/>
          </p:nvSpPr>
          <p:spPr>
            <a:xfrm>
              <a:off x="5965016" y="652939"/>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19"/>
            <p:cNvSpPr/>
            <p:nvPr/>
          </p:nvSpPr>
          <p:spPr>
            <a:xfrm>
              <a:off x="5965016" y="839732"/>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19"/>
            <p:cNvSpPr/>
            <p:nvPr/>
          </p:nvSpPr>
          <p:spPr>
            <a:xfrm>
              <a:off x="5965016" y="933129"/>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19"/>
            <p:cNvSpPr/>
            <p:nvPr/>
          </p:nvSpPr>
          <p:spPr>
            <a:xfrm>
              <a:off x="5786729" y="372750"/>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19"/>
            <p:cNvSpPr/>
            <p:nvPr/>
          </p:nvSpPr>
          <p:spPr>
            <a:xfrm>
              <a:off x="5786729" y="466146"/>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19"/>
            <p:cNvSpPr/>
            <p:nvPr/>
          </p:nvSpPr>
          <p:spPr>
            <a:xfrm>
              <a:off x="5786729" y="559543"/>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 name="Google Shape;1522;p19"/>
            <p:cNvSpPr/>
            <p:nvPr/>
          </p:nvSpPr>
          <p:spPr>
            <a:xfrm>
              <a:off x="5786729" y="652939"/>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1523;p19"/>
            <p:cNvSpPr/>
            <p:nvPr/>
          </p:nvSpPr>
          <p:spPr>
            <a:xfrm>
              <a:off x="5786729" y="746336"/>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19"/>
            <p:cNvSpPr/>
            <p:nvPr/>
          </p:nvSpPr>
          <p:spPr>
            <a:xfrm>
              <a:off x="5786729" y="839732"/>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19"/>
            <p:cNvSpPr/>
            <p:nvPr/>
          </p:nvSpPr>
          <p:spPr>
            <a:xfrm>
              <a:off x="5786729" y="933129"/>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19"/>
            <p:cNvSpPr/>
            <p:nvPr/>
          </p:nvSpPr>
          <p:spPr>
            <a:xfrm>
              <a:off x="5608443" y="466146"/>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527;p19"/>
            <p:cNvSpPr/>
            <p:nvPr/>
          </p:nvSpPr>
          <p:spPr>
            <a:xfrm>
              <a:off x="5608443" y="559543"/>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 name="Google Shape;1528;p19"/>
            <p:cNvSpPr/>
            <p:nvPr/>
          </p:nvSpPr>
          <p:spPr>
            <a:xfrm>
              <a:off x="5608443" y="652939"/>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19"/>
            <p:cNvSpPr/>
            <p:nvPr/>
          </p:nvSpPr>
          <p:spPr>
            <a:xfrm>
              <a:off x="5608443" y="746336"/>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19"/>
            <p:cNvSpPr/>
            <p:nvPr/>
          </p:nvSpPr>
          <p:spPr>
            <a:xfrm>
              <a:off x="5608443" y="839732"/>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19"/>
            <p:cNvSpPr/>
            <p:nvPr/>
          </p:nvSpPr>
          <p:spPr>
            <a:xfrm>
              <a:off x="5608443" y="1026525"/>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 name="Google Shape;1532;p19"/>
            <p:cNvSpPr/>
            <p:nvPr/>
          </p:nvSpPr>
          <p:spPr>
            <a:xfrm>
              <a:off x="5697586" y="372750"/>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19"/>
            <p:cNvSpPr/>
            <p:nvPr/>
          </p:nvSpPr>
          <p:spPr>
            <a:xfrm>
              <a:off x="5697586" y="466146"/>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19"/>
            <p:cNvSpPr/>
            <p:nvPr/>
          </p:nvSpPr>
          <p:spPr>
            <a:xfrm>
              <a:off x="5697586" y="559543"/>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19"/>
            <p:cNvSpPr/>
            <p:nvPr/>
          </p:nvSpPr>
          <p:spPr>
            <a:xfrm>
              <a:off x="5697586" y="652939"/>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19"/>
            <p:cNvSpPr/>
            <p:nvPr/>
          </p:nvSpPr>
          <p:spPr>
            <a:xfrm>
              <a:off x="5697586" y="839732"/>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19"/>
            <p:cNvSpPr/>
            <p:nvPr/>
          </p:nvSpPr>
          <p:spPr>
            <a:xfrm>
              <a:off x="5697586" y="933129"/>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1538;p19"/>
            <p:cNvSpPr/>
            <p:nvPr/>
          </p:nvSpPr>
          <p:spPr>
            <a:xfrm>
              <a:off x="5697586" y="1026525"/>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1539;p19"/>
            <p:cNvSpPr/>
            <p:nvPr/>
          </p:nvSpPr>
          <p:spPr>
            <a:xfrm>
              <a:off x="5519300" y="559543"/>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19"/>
            <p:cNvSpPr/>
            <p:nvPr/>
          </p:nvSpPr>
          <p:spPr>
            <a:xfrm>
              <a:off x="5519300" y="746336"/>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19"/>
            <p:cNvSpPr/>
            <p:nvPr/>
          </p:nvSpPr>
          <p:spPr>
            <a:xfrm>
              <a:off x="5519300" y="839732"/>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19"/>
            <p:cNvSpPr/>
            <p:nvPr/>
          </p:nvSpPr>
          <p:spPr>
            <a:xfrm>
              <a:off x="5519300" y="933129"/>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1543;p19"/>
            <p:cNvSpPr/>
            <p:nvPr/>
          </p:nvSpPr>
          <p:spPr>
            <a:xfrm>
              <a:off x="5519300" y="1026525"/>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4" name="Google Shape;1544;p19"/>
          <p:cNvSpPr/>
          <p:nvPr/>
        </p:nvSpPr>
        <p:spPr>
          <a:xfrm rot="5400000">
            <a:off x="4155725" y="4470421"/>
            <a:ext cx="1647000" cy="1647000"/>
          </a:xfrm>
          <a:prstGeom prst="blockArc">
            <a:avLst>
              <a:gd name="adj1" fmla="val 4879357"/>
              <a:gd name="adj2" fmla="val 17324067"/>
              <a:gd name="adj3" fmla="val 25794"/>
            </a:avLst>
          </a:prstGeom>
          <a:gradFill>
            <a:gsLst>
              <a:gs pos="0">
                <a:srgbClr val="006685"/>
              </a:gs>
              <a:gs pos="100000">
                <a:srgbClr val="01010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19"/>
          <p:cNvSpPr/>
          <p:nvPr/>
        </p:nvSpPr>
        <p:spPr>
          <a:xfrm rot="10800000" flipH="1">
            <a:off x="4073085" y="4576593"/>
            <a:ext cx="1526700" cy="1527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1546;p19"/>
          <p:cNvSpPr/>
          <p:nvPr/>
        </p:nvSpPr>
        <p:spPr>
          <a:xfrm flipH="1">
            <a:off x="-1308567" y="-93890"/>
            <a:ext cx="2574600" cy="2574600"/>
          </a:xfrm>
          <a:prstGeom prst="blockArc">
            <a:avLst>
              <a:gd name="adj1" fmla="val 4879357"/>
              <a:gd name="adj2" fmla="val 17463104"/>
              <a:gd name="adj3" fmla="val 15066"/>
            </a:avLst>
          </a:prstGeom>
          <a:gradFill>
            <a:gsLst>
              <a:gs pos="0">
                <a:srgbClr val="006685"/>
              </a:gs>
              <a:gs pos="100000">
                <a:srgbClr val="01010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 name="Google Shape;1547;p19"/>
          <p:cNvSpPr/>
          <p:nvPr/>
        </p:nvSpPr>
        <p:spPr>
          <a:xfrm flipH="1">
            <a:off x="-564297" y="-161700"/>
            <a:ext cx="1812300" cy="18129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48" name="Google Shape;1548;p19"/>
          <p:cNvGrpSpPr/>
          <p:nvPr/>
        </p:nvGrpSpPr>
        <p:grpSpPr>
          <a:xfrm flipH="1">
            <a:off x="7316928" y="167285"/>
            <a:ext cx="2227589" cy="726958"/>
            <a:chOff x="6972150" y="711750"/>
            <a:chExt cx="1039375" cy="339193"/>
          </a:xfrm>
        </p:grpSpPr>
        <p:sp>
          <p:nvSpPr>
            <p:cNvPr id="1549" name="Google Shape;1549;p19"/>
            <p:cNvSpPr/>
            <p:nvPr/>
          </p:nvSpPr>
          <p:spPr>
            <a:xfrm>
              <a:off x="7952725" y="711750"/>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 name="Google Shape;1550;p19"/>
            <p:cNvSpPr/>
            <p:nvPr/>
          </p:nvSpPr>
          <p:spPr>
            <a:xfrm>
              <a:off x="7774438" y="711750"/>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 name="Google Shape;1551;p19"/>
            <p:cNvSpPr/>
            <p:nvPr/>
          </p:nvSpPr>
          <p:spPr>
            <a:xfrm>
              <a:off x="7596152" y="711750"/>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1552;p19"/>
            <p:cNvSpPr/>
            <p:nvPr/>
          </p:nvSpPr>
          <p:spPr>
            <a:xfrm>
              <a:off x="7507009" y="711750"/>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1553;p19"/>
            <p:cNvSpPr/>
            <p:nvPr/>
          </p:nvSpPr>
          <p:spPr>
            <a:xfrm>
              <a:off x="7061293" y="711750"/>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1554;p19"/>
            <p:cNvSpPr/>
            <p:nvPr/>
          </p:nvSpPr>
          <p:spPr>
            <a:xfrm>
              <a:off x="7150436" y="711750"/>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19"/>
            <p:cNvSpPr/>
            <p:nvPr/>
          </p:nvSpPr>
          <p:spPr>
            <a:xfrm>
              <a:off x="6972150" y="711750"/>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 name="Google Shape;1556;p19"/>
            <p:cNvSpPr/>
            <p:nvPr/>
          </p:nvSpPr>
          <p:spPr>
            <a:xfrm>
              <a:off x="7863582" y="805350"/>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 name="Google Shape;1557;p19"/>
            <p:cNvSpPr/>
            <p:nvPr/>
          </p:nvSpPr>
          <p:spPr>
            <a:xfrm>
              <a:off x="7952725" y="805350"/>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1558;p19"/>
            <p:cNvSpPr/>
            <p:nvPr/>
          </p:nvSpPr>
          <p:spPr>
            <a:xfrm>
              <a:off x="7596152" y="805350"/>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1559;p19"/>
            <p:cNvSpPr/>
            <p:nvPr/>
          </p:nvSpPr>
          <p:spPr>
            <a:xfrm>
              <a:off x="7596152" y="992143"/>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19"/>
            <p:cNvSpPr/>
            <p:nvPr/>
          </p:nvSpPr>
          <p:spPr>
            <a:xfrm>
              <a:off x="7685295" y="805350"/>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19"/>
            <p:cNvSpPr/>
            <p:nvPr/>
          </p:nvSpPr>
          <p:spPr>
            <a:xfrm>
              <a:off x="7685295" y="992143"/>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1562;p19"/>
            <p:cNvSpPr/>
            <p:nvPr/>
          </p:nvSpPr>
          <p:spPr>
            <a:xfrm>
              <a:off x="7507009" y="805350"/>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 name="Google Shape;1563;p19"/>
            <p:cNvSpPr/>
            <p:nvPr/>
          </p:nvSpPr>
          <p:spPr>
            <a:xfrm>
              <a:off x="7507009" y="898746"/>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19"/>
            <p:cNvSpPr/>
            <p:nvPr/>
          </p:nvSpPr>
          <p:spPr>
            <a:xfrm>
              <a:off x="7507009" y="992143"/>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19"/>
            <p:cNvSpPr/>
            <p:nvPr/>
          </p:nvSpPr>
          <p:spPr>
            <a:xfrm>
              <a:off x="7328722" y="805350"/>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19"/>
            <p:cNvSpPr/>
            <p:nvPr/>
          </p:nvSpPr>
          <p:spPr>
            <a:xfrm>
              <a:off x="7328722" y="898746"/>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19"/>
            <p:cNvSpPr/>
            <p:nvPr/>
          </p:nvSpPr>
          <p:spPr>
            <a:xfrm>
              <a:off x="7328722" y="992143"/>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19"/>
            <p:cNvSpPr/>
            <p:nvPr/>
          </p:nvSpPr>
          <p:spPr>
            <a:xfrm>
              <a:off x="7417866" y="805350"/>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19"/>
            <p:cNvSpPr/>
            <p:nvPr/>
          </p:nvSpPr>
          <p:spPr>
            <a:xfrm>
              <a:off x="7417866" y="898746"/>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19"/>
            <p:cNvSpPr/>
            <p:nvPr/>
          </p:nvSpPr>
          <p:spPr>
            <a:xfrm>
              <a:off x="7417866" y="992143"/>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19"/>
            <p:cNvSpPr/>
            <p:nvPr/>
          </p:nvSpPr>
          <p:spPr>
            <a:xfrm>
              <a:off x="7239579" y="805350"/>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19"/>
            <p:cNvSpPr/>
            <p:nvPr/>
          </p:nvSpPr>
          <p:spPr>
            <a:xfrm>
              <a:off x="7239579" y="992143"/>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1573;p19"/>
            <p:cNvSpPr/>
            <p:nvPr/>
          </p:nvSpPr>
          <p:spPr>
            <a:xfrm>
              <a:off x="7061293" y="898746"/>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 name="Google Shape;1574;p19"/>
            <p:cNvSpPr/>
            <p:nvPr/>
          </p:nvSpPr>
          <p:spPr>
            <a:xfrm>
              <a:off x="7061293" y="992143"/>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1575;p19"/>
            <p:cNvSpPr/>
            <p:nvPr/>
          </p:nvSpPr>
          <p:spPr>
            <a:xfrm>
              <a:off x="7150436" y="805350"/>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19"/>
            <p:cNvSpPr/>
            <p:nvPr/>
          </p:nvSpPr>
          <p:spPr>
            <a:xfrm>
              <a:off x="7150436" y="898746"/>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19"/>
            <p:cNvSpPr/>
            <p:nvPr/>
          </p:nvSpPr>
          <p:spPr>
            <a:xfrm>
              <a:off x="7150436" y="992143"/>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19"/>
            <p:cNvSpPr/>
            <p:nvPr/>
          </p:nvSpPr>
          <p:spPr>
            <a:xfrm>
              <a:off x="6972150" y="805350"/>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19"/>
            <p:cNvSpPr/>
            <p:nvPr/>
          </p:nvSpPr>
          <p:spPr>
            <a:xfrm>
              <a:off x="6972150" y="898746"/>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1580;p19"/>
            <p:cNvSpPr/>
            <p:nvPr/>
          </p:nvSpPr>
          <p:spPr>
            <a:xfrm>
              <a:off x="6972150" y="992143"/>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chemeClr val="lt1"/>
            </a:gs>
            <a:gs pos="100000">
              <a:schemeClr val="dk2"/>
            </a:gs>
          </a:gsLst>
          <a:path path="circle">
            <a:fillToRect l="50000" t="50000" r="50000" b="50000"/>
          </a:path>
          <a:tileRect/>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75" y="445025"/>
            <a:ext cx="7717500" cy="740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600"/>
              <a:buFont typeface="Alumni Sans Pinstripe"/>
              <a:buNone/>
              <a:defRPr sz="3600" b="1">
                <a:solidFill>
                  <a:schemeClr val="dk1"/>
                </a:solidFill>
                <a:latin typeface="Alumni Sans Pinstripe"/>
                <a:ea typeface="Alumni Sans Pinstripe"/>
                <a:cs typeface="Alumni Sans Pinstripe"/>
                <a:sym typeface="Alumni Sans Pinstripe"/>
              </a:defRPr>
            </a:lvl1pPr>
            <a:lvl2pPr lvl="1">
              <a:spcBef>
                <a:spcPts val="0"/>
              </a:spcBef>
              <a:spcAft>
                <a:spcPts val="0"/>
              </a:spcAft>
              <a:buClr>
                <a:schemeClr val="dk1"/>
              </a:buClr>
              <a:buSzPts val="3600"/>
              <a:buFont typeface="Alumni Sans Pinstripe"/>
              <a:buNone/>
              <a:defRPr sz="3600" b="1">
                <a:solidFill>
                  <a:schemeClr val="dk1"/>
                </a:solidFill>
                <a:latin typeface="Alumni Sans Pinstripe"/>
                <a:ea typeface="Alumni Sans Pinstripe"/>
                <a:cs typeface="Alumni Sans Pinstripe"/>
                <a:sym typeface="Alumni Sans Pinstripe"/>
              </a:defRPr>
            </a:lvl2pPr>
            <a:lvl3pPr lvl="2">
              <a:spcBef>
                <a:spcPts val="0"/>
              </a:spcBef>
              <a:spcAft>
                <a:spcPts val="0"/>
              </a:spcAft>
              <a:buClr>
                <a:schemeClr val="dk1"/>
              </a:buClr>
              <a:buSzPts val="3600"/>
              <a:buFont typeface="Alumni Sans Pinstripe"/>
              <a:buNone/>
              <a:defRPr sz="3600" b="1">
                <a:solidFill>
                  <a:schemeClr val="dk1"/>
                </a:solidFill>
                <a:latin typeface="Alumni Sans Pinstripe"/>
                <a:ea typeface="Alumni Sans Pinstripe"/>
                <a:cs typeface="Alumni Sans Pinstripe"/>
                <a:sym typeface="Alumni Sans Pinstripe"/>
              </a:defRPr>
            </a:lvl3pPr>
            <a:lvl4pPr lvl="3">
              <a:spcBef>
                <a:spcPts val="0"/>
              </a:spcBef>
              <a:spcAft>
                <a:spcPts val="0"/>
              </a:spcAft>
              <a:buClr>
                <a:schemeClr val="dk1"/>
              </a:buClr>
              <a:buSzPts val="3600"/>
              <a:buFont typeface="Alumni Sans Pinstripe"/>
              <a:buNone/>
              <a:defRPr sz="3600" b="1">
                <a:solidFill>
                  <a:schemeClr val="dk1"/>
                </a:solidFill>
                <a:latin typeface="Alumni Sans Pinstripe"/>
                <a:ea typeface="Alumni Sans Pinstripe"/>
                <a:cs typeface="Alumni Sans Pinstripe"/>
                <a:sym typeface="Alumni Sans Pinstripe"/>
              </a:defRPr>
            </a:lvl4pPr>
            <a:lvl5pPr lvl="4">
              <a:spcBef>
                <a:spcPts val="0"/>
              </a:spcBef>
              <a:spcAft>
                <a:spcPts val="0"/>
              </a:spcAft>
              <a:buClr>
                <a:schemeClr val="dk1"/>
              </a:buClr>
              <a:buSzPts val="3600"/>
              <a:buFont typeface="Alumni Sans Pinstripe"/>
              <a:buNone/>
              <a:defRPr sz="3600" b="1">
                <a:solidFill>
                  <a:schemeClr val="dk1"/>
                </a:solidFill>
                <a:latin typeface="Alumni Sans Pinstripe"/>
                <a:ea typeface="Alumni Sans Pinstripe"/>
                <a:cs typeface="Alumni Sans Pinstripe"/>
                <a:sym typeface="Alumni Sans Pinstripe"/>
              </a:defRPr>
            </a:lvl5pPr>
            <a:lvl6pPr lvl="5">
              <a:spcBef>
                <a:spcPts val="0"/>
              </a:spcBef>
              <a:spcAft>
                <a:spcPts val="0"/>
              </a:spcAft>
              <a:buClr>
                <a:schemeClr val="dk1"/>
              </a:buClr>
              <a:buSzPts val="3600"/>
              <a:buFont typeface="Alumni Sans Pinstripe"/>
              <a:buNone/>
              <a:defRPr sz="3600" b="1">
                <a:solidFill>
                  <a:schemeClr val="dk1"/>
                </a:solidFill>
                <a:latin typeface="Alumni Sans Pinstripe"/>
                <a:ea typeface="Alumni Sans Pinstripe"/>
                <a:cs typeface="Alumni Sans Pinstripe"/>
                <a:sym typeface="Alumni Sans Pinstripe"/>
              </a:defRPr>
            </a:lvl6pPr>
            <a:lvl7pPr lvl="6">
              <a:spcBef>
                <a:spcPts val="0"/>
              </a:spcBef>
              <a:spcAft>
                <a:spcPts val="0"/>
              </a:spcAft>
              <a:buClr>
                <a:schemeClr val="dk1"/>
              </a:buClr>
              <a:buSzPts val="3600"/>
              <a:buFont typeface="Alumni Sans Pinstripe"/>
              <a:buNone/>
              <a:defRPr sz="3600" b="1">
                <a:solidFill>
                  <a:schemeClr val="dk1"/>
                </a:solidFill>
                <a:latin typeface="Alumni Sans Pinstripe"/>
                <a:ea typeface="Alumni Sans Pinstripe"/>
                <a:cs typeface="Alumni Sans Pinstripe"/>
                <a:sym typeface="Alumni Sans Pinstripe"/>
              </a:defRPr>
            </a:lvl7pPr>
            <a:lvl8pPr lvl="7">
              <a:spcBef>
                <a:spcPts val="0"/>
              </a:spcBef>
              <a:spcAft>
                <a:spcPts val="0"/>
              </a:spcAft>
              <a:buClr>
                <a:schemeClr val="dk1"/>
              </a:buClr>
              <a:buSzPts val="3600"/>
              <a:buFont typeface="Alumni Sans Pinstripe"/>
              <a:buNone/>
              <a:defRPr sz="3600" b="1">
                <a:solidFill>
                  <a:schemeClr val="dk1"/>
                </a:solidFill>
                <a:latin typeface="Alumni Sans Pinstripe"/>
                <a:ea typeface="Alumni Sans Pinstripe"/>
                <a:cs typeface="Alumni Sans Pinstripe"/>
                <a:sym typeface="Alumni Sans Pinstripe"/>
              </a:defRPr>
            </a:lvl8pPr>
            <a:lvl9pPr lvl="8">
              <a:spcBef>
                <a:spcPts val="0"/>
              </a:spcBef>
              <a:spcAft>
                <a:spcPts val="0"/>
              </a:spcAft>
              <a:buClr>
                <a:schemeClr val="dk1"/>
              </a:buClr>
              <a:buSzPts val="3600"/>
              <a:buFont typeface="Alumni Sans Pinstripe"/>
              <a:buNone/>
              <a:defRPr sz="3600" b="1">
                <a:solidFill>
                  <a:schemeClr val="dk1"/>
                </a:solidFill>
                <a:latin typeface="Alumni Sans Pinstripe"/>
                <a:ea typeface="Alumni Sans Pinstripe"/>
                <a:cs typeface="Alumni Sans Pinstripe"/>
                <a:sym typeface="Alumni Sans Pinstripe"/>
              </a:defRPr>
            </a:lvl9pPr>
          </a:lstStyle>
          <a:p>
            <a:endParaRPr/>
          </a:p>
        </p:txBody>
      </p:sp>
      <p:sp>
        <p:nvSpPr>
          <p:cNvPr id="7" name="Google Shape;7;p1"/>
          <p:cNvSpPr txBox="1">
            <a:spLocks noGrp="1"/>
          </p:cNvSpPr>
          <p:nvPr>
            <p:ph type="body" idx="1"/>
          </p:nvPr>
        </p:nvSpPr>
        <p:spPr>
          <a:xfrm>
            <a:off x="713275"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Advent Pro"/>
              <a:buChar char="●"/>
              <a:defRPr>
                <a:solidFill>
                  <a:schemeClr val="dk1"/>
                </a:solidFill>
                <a:latin typeface="Advent Pro"/>
                <a:ea typeface="Advent Pro"/>
                <a:cs typeface="Advent Pro"/>
                <a:sym typeface="Advent Pro"/>
              </a:defRPr>
            </a:lvl1pPr>
            <a:lvl2pPr marL="914400" lvl="1" indent="-317500">
              <a:lnSpc>
                <a:spcPct val="100000"/>
              </a:lnSpc>
              <a:spcBef>
                <a:spcPts val="0"/>
              </a:spcBef>
              <a:spcAft>
                <a:spcPts val="0"/>
              </a:spcAft>
              <a:buClr>
                <a:schemeClr val="dk1"/>
              </a:buClr>
              <a:buSzPts val="1400"/>
              <a:buFont typeface="Advent Pro"/>
              <a:buChar char="○"/>
              <a:defRPr>
                <a:solidFill>
                  <a:schemeClr val="dk1"/>
                </a:solidFill>
                <a:latin typeface="Advent Pro"/>
                <a:ea typeface="Advent Pro"/>
                <a:cs typeface="Advent Pro"/>
                <a:sym typeface="Advent Pro"/>
              </a:defRPr>
            </a:lvl2pPr>
            <a:lvl3pPr marL="1371600" lvl="2" indent="-317500">
              <a:lnSpc>
                <a:spcPct val="100000"/>
              </a:lnSpc>
              <a:spcBef>
                <a:spcPts val="0"/>
              </a:spcBef>
              <a:spcAft>
                <a:spcPts val="0"/>
              </a:spcAft>
              <a:buClr>
                <a:schemeClr val="dk1"/>
              </a:buClr>
              <a:buSzPts val="1400"/>
              <a:buFont typeface="Advent Pro"/>
              <a:buChar char="■"/>
              <a:defRPr>
                <a:solidFill>
                  <a:schemeClr val="dk1"/>
                </a:solidFill>
                <a:latin typeface="Advent Pro"/>
                <a:ea typeface="Advent Pro"/>
                <a:cs typeface="Advent Pro"/>
                <a:sym typeface="Advent Pro"/>
              </a:defRPr>
            </a:lvl3pPr>
            <a:lvl4pPr marL="1828800" lvl="3" indent="-317500">
              <a:lnSpc>
                <a:spcPct val="100000"/>
              </a:lnSpc>
              <a:spcBef>
                <a:spcPts val="0"/>
              </a:spcBef>
              <a:spcAft>
                <a:spcPts val="0"/>
              </a:spcAft>
              <a:buClr>
                <a:schemeClr val="dk1"/>
              </a:buClr>
              <a:buSzPts val="1400"/>
              <a:buFont typeface="Advent Pro"/>
              <a:buChar char="●"/>
              <a:defRPr>
                <a:solidFill>
                  <a:schemeClr val="dk1"/>
                </a:solidFill>
                <a:latin typeface="Advent Pro"/>
                <a:ea typeface="Advent Pro"/>
                <a:cs typeface="Advent Pro"/>
                <a:sym typeface="Advent Pro"/>
              </a:defRPr>
            </a:lvl4pPr>
            <a:lvl5pPr marL="2286000" lvl="4" indent="-317500">
              <a:lnSpc>
                <a:spcPct val="100000"/>
              </a:lnSpc>
              <a:spcBef>
                <a:spcPts val="0"/>
              </a:spcBef>
              <a:spcAft>
                <a:spcPts val="0"/>
              </a:spcAft>
              <a:buClr>
                <a:schemeClr val="dk1"/>
              </a:buClr>
              <a:buSzPts val="1400"/>
              <a:buFont typeface="Advent Pro"/>
              <a:buChar char="○"/>
              <a:defRPr>
                <a:solidFill>
                  <a:schemeClr val="dk1"/>
                </a:solidFill>
                <a:latin typeface="Advent Pro"/>
                <a:ea typeface="Advent Pro"/>
                <a:cs typeface="Advent Pro"/>
                <a:sym typeface="Advent Pro"/>
              </a:defRPr>
            </a:lvl5pPr>
            <a:lvl6pPr marL="2743200" lvl="5" indent="-317500">
              <a:lnSpc>
                <a:spcPct val="100000"/>
              </a:lnSpc>
              <a:spcBef>
                <a:spcPts val="0"/>
              </a:spcBef>
              <a:spcAft>
                <a:spcPts val="0"/>
              </a:spcAft>
              <a:buClr>
                <a:schemeClr val="dk1"/>
              </a:buClr>
              <a:buSzPts val="1400"/>
              <a:buFont typeface="Advent Pro"/>
              <a:buChar char="■"/>
              <a:defRPr>
                <a:solidFill>
                  <a:schemeClr val="dk1"/>
                </a:solidFill>
                <a:latin typeface="Advent Pro"/>
                <a:ea typeface="Advent Pro"/>
                <a:cs typeface="Advent Pro"/>
                <a:sym typeface="Advent Pro"/>
              </a:defRPr>
            </a:lvl6pPr>
            <a:lvl7pPr marL="3200400" lvl="6" indent="-317500">
              <a:lnSpc>
                <a:spcPct val="100000"/>
              </a:lnSpc>
              <a:spcBef>
                <a:spcPts val="0"/>
              </a:spcBef>
              <a:spcAft>
                <a:spcPts val="0"/>
              </a:spcAft>
              <a:buClr>
                <a:schemeClr val="dk1"/>
              </a:buClr>
              <a:buSzPts val="1400"/>
              <a:buFont typeface="Advent Pro"/>
              <a:buChar char="●"/>
              <a:defRPr>
                <a:solidFill>
                  <a:schemeClr val="dk1"/>
                </a:solidFill>
                <a:latin typeface="Advent Pro"/>
                <a:ea typeface="Advent Pro"/>
                <a:cs typeface="Advent Pro"/>
                <a:sym typeface="Advent Pro"/>
              </a:defRPr>
            </a:lvl7pPr>
            <a:lvl8pPr marL="3657600" lvl="7" indent="-317500">
              <a:lnSpc>
                <a:spcPct val="100000"/>
              </a:lnSpc>
              <a:spcBef>
                <a:spcPts val="0"/>
              </a:spcBef>
              <a:spcAft>
                <a:spcPts val="0"/>
              </a:spcAft>
              <a:buClr>
                <a:schemeClr val="dk1"/>
              </a:buClr>
              <a:buSzPts val="1400"/>
              <a:buFont typeface="Advent Pro"/>
              <a:buChar char="○"/>
              <a:defRPr>
                <a:solidFill>
                  <a:schemeClr val="dk1"/>
                </a:solidFill>
                <a:latin typeface="Advent Pro"/>
                <a:ea typeface="Advent Pro"/>
                <a:cs typeface="Advent Pro"/>
                <a:sym typeface="Advent Pro"/>
              </a:defRPr>
            </a:lvl8pPr>
            <a:lvl9pPr marL="4114800" lvl="8" indent="-317500">
              <a:lnSpc>
                <a:spcPct val="100000"/>
              </a:lnSpc>
              <a:spcBef>
                <a:spcPts val="0"/>
              </a:spcBef>
              <a:spcAft>
                <a:spcPts val="0"/>
              </a:spcAft>
              <a:buClr>
                <a:schemeClr val="dk1"/>
              </a:buClr>
              <a:buSzPts val="1400"/>
              <a:buFont typeface="Advent Pro"/>
              <a:buChar char="■"/>
              <a:defRPr>
                <a:solidFill>
                  <a:schemeClr val="dk1"/>
                </a:solidFill>
                <a:latin typeface="Advent Pro"/>
                <a:ea typeface="Advent Pro"/>
                <a:cs typeface="Advent Pro"/>
                <a:sym typeface="Advent Pr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3" r:id="rId2"/>
    <p:sldLayoutId id="2147483655" r:id="rId3"/>
    <p:sldLayoutId id="2147483658" r:id="rId4"/>
    <p:sldLayoutId id="2147483659" r:id="rId5"/>
    <p:sldLayoutId id="2147483661" r:id="rId6"/>
    <p:sldLayoutId id="2147483663" r:id="rId7"/>
    <p:sldLayoutId id="2147483664" r:id="rId8"/>
    <p:sldLayoutId id="2147483665" r:id="rId9"/>
    <p:sldLayoutId id="2147483671" r:id="rId10"/>
    <p:sldLayoutId id="2147483678" r:id="rId11"/>
    <p:sldLayoutId id="2147483679" r:id="rId12"/>
    <p:sldLayoutId id="2147483680"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1.png"/><Relationship Id="rId7"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6.png"/><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1.png"/><Relationship Id="rId7"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7.png"/><Relationship Id="rId9" Type="http://schemas.openxmlformats.org/officeDocument/2006/relationships/image" Target="../media/image4.png"/></Relationships>
</file>

<file path=ppt/slides/_rels/slide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5.png"/><Relationship Id="rId7" Type="http://schemas.openxmlformats.org/officeDocument/2006/relationships/hyperlink" Target="https://www.ibm.com/topics/phishing"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hyperlink" Target="https://www.ibm.com/topics/malware" TargetMode="External"/><Relationship Id="rId5" Type="http://schemas.openxmlformats.org/officeDocument/2006/relationships/hyperlink" Target="https://www.ibm.com/topics/ransomware" TargetMode="External"/><Relationship Id="rId4" Type="http://schemas.openxmlformats.org/officeDocument/2006/relationships/hyperlink" Target="https://www.ibm.com/topics/cyber-attack"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3.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6.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1.png"/><Relationship Id="rId7"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2.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9.xml"/><Relationship Id="rId1" Type="http://schemas.openxmlformats.org/officeDocument/2006/relationships/slideLayout" Target="../slideLayouts/slideLayout9.xml"/><Relationship Id="rId6" Type="http://schemas.openxmlformats.org/officeDocument/2006/relationships/image" Target="../media/image3.png"/><Relationship Id="rId5" Type="http://schemas.openxmlformats.org/officeDocument/2006/relationships/image" Target="../media/image1.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088"/>
        <p:cNvGrpSpPr/>
        <p:nvPr/>
      </p:nvGrpSpPr>
      <p:grpSpPr>
        <a:xfrm>
          <a:off x="0" y="0"/>
          <a:ext cx="0" cy="0"/>
          <a:chOff x="0" y="0"/>
          <a:chExt cx="0" cy="0"/>
        </a:xfrm>
      </p:grpSpPr>
      <p:pic>
        <p:nvPicPr>
          <p:cNvPr id="3089" name="Google Shape;3089;p38"/>
          <p:cNvPicPr preferRelativeResize="0"/>
          <p:nvPr/>
        </p:nvPicPr>
        <p:blipFill>
          <a:blip r:embed="rId3">
            <a:alphaModFix/>
          </a:blip>
          <a:stretch>
            <a:fillRect/>
          </a:stretch>
        </p:blipFill>
        <p:spPr>
          <a:xfrm>
            <a:off x="183425" y="1946150"/>
            <a:ext cx="3633650" cy="2419999"/>
          </a:xfrm>
          <a:prstGeom prst="rect">
            <a:avLst/>
          </a:prstGeom>
          <a:noFill/>
          <a:ln>
            <a:noFill/>
          </a:ln>
        </p:spPr>
      </p:pic>
      <p:grpSp>
        <p:nvGrpSpPr>
          <p:cNvPr id="3090" name="Google Shape;3090;p38"/>
          <p:cNvGrpSpPr/>
          <p:nvPr/>
        </p:nvGrpSpPr>
        <p:grpSpPr>
          <a:xfrm>
            <a:off x="251783" y="4096069"/>
            <a:ext cx="2227588" cy="726522"/>
            <a:chOff x="3799000" y="1820400"/>
            <a:chExt cx="1039375" cy="338989"/>
          </a:xfrm>
        </p:grpSpPr>
        <p:sp>
          <p:nvSpPr>
            <p:cNvPr id="3091" name="Google Shape;3091;p38"/>
            <p:cNvSpPr/>
            <p:nvPr/>
          </p:nvSpPr>
          <p:spPr>
            <a:xfrm>
              <a:off x="4690432" y="1820400"/>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2" name="Google Shape;3092;p38"/>
            <p:cNvSpPr/>
            <p:nvPr/>
          </p:nvSpPr>
          <p:spPr>
            <a:xfrm>
              <a:off x="4690432" y="2100589"/>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3" name="Google Shape;3093;p38"/>
            <p:cNvSpPr/>
            <p:nvPr/>
          </p:nvSpPr>
          <p:spPr>
            <a:xfrm>
              <a:off x="4779575" y="1820400"/>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4" name="Google Shape;3094;p38"/>
            <p:cNvSpPr/>
            <p:nvPr/>
          </p:nvSpPr>
          <p:spPr>
            <a:xfrm>
              <a:off x="4601288" y="2100589"/>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5" name="Google Shape;3095;p38"/>
            <p:cNvSpPr/>
            <p:nvPr/>
          </p:nvSpPr>
          <p:spPr>
            <a:xfrm>
              <a:off x="4423002" y="1820400"/>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6" name="Google Shape;3096;p38"/>
            <p:cNvSpPr/>
            <p:nvPr/>
          </p:nvSpPr>
          <p:spPr>
            <a:xfrm>
              <a:off x="4423002" y="2007193"/>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7" name="Google Shape;3097;p38"/>
            <p:cNvSpPr/>
            <p:nvPr/>
          </p:nvSpPr>
          <p:spPr>
            <a:xfrm>
              <a:off x="4423002" y="2100589"/>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8" name="Google Shape;3098;p38"/>
            <p:cNvSpPr/>
            <p:nvPr/>
          </p:nvSpPr>
          <p:spPr>
            <a:xfrm>
              <a:off x="4512145" y="1820400"/>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9" name="Google Shape;3099;p38"/>
            <p:cNvSpPr/>
            <p:nvPr/>
          </p:nvSpPr>
          <p:spPr>
            <a:xfrm>
              <a:off x="4512145" y="2007193"/>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0" name="Google Shape;3100;p38"/>
            <p:cNvSpPr/>
            <p:nvPr/>
          </p:nvSpPr>
          <p:spPr>
            <a:xfrm>
              <a:off x="4512145" y="2100589"/>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1" name="Google Shape;3101;p38"/>
            <p:cNvSpPr/>
            <p:nvPr/>
          </p:nvSpPr>
          <p:spPr>
            <a:xfrm>
              <a:off x="4333859" y="1820400"/>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2" name="Google Shape;3102;p38"/>
            <p:cNvSpPr/>
            <p:nvPr/>
          </p:nvSpPr>
          <p:spPr>
            <a:xfrm>
              <a:off x="4333859" y="1913796"/>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3" name="Google Shape;3103;p38"/>
            <p:cNvSpPr/>
            <p:nvPr/>
          </p:nvSpPr>
          <p:spPr>
            <a:xfrm>
              <a:off x="4333859" y="2007193"/>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4" name="Google Shape;3104;p38"/>
            <p:cNvSpPr/>
            <p:nvPr/>
          </p:nvSpPr>
          <p:spPr>
            <a:xfrm>
              <a:off x="4333859" y="2100589"/>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5" name="Google Shape;3105;p38"/>
            <p:cNvSpPr/>
            <p:nvPr/>
          </p:nvSpPr>
          <p:spPr>
            <a:xfrm>
              <a:off x="4155572" y="1820400"/>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6" name="Google Shape;3106;p38"/>
            <p:cNvSpPr/>
            <p:nvPr/>
          </p:nvSpPr>
          <p:spPr>
            <a:xfrm>
              <a:off x="4155572" y="1913796"/>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7" name="Google Shape;3107;p38"/>
            <p:cNvSpPr/>
            <p:nvPr/>
          </p:nvSpPr>
          <p:spPr>
            <a:xfrm>
              <a:off x="4155572" y="2007193"/>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8" name="Google Shape;3108;p38"/>
            <p:cNvSpPr/>
            <p:nvPr/>
          </p:nvSpPr>
          <p:spPr>
            <a:xfrm>
              <a:off x="4155572" y="2100589"/>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9" name="Google Shape;3109;p38"/>
            <p:cNvSpPr/>
            <p:nvPr/>
          </p:nvSpPr>
          <p:spPr>
            <a:xfrm>
              <a:off x="4244716" y="1820400"/>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0" name="Google Shape;3110;p38"/>
            <p:cNvSpPr/>
            <p:nvPr/>
          </p:nvSpPr>
          <p:spPr>
            <a:xfrm>
              <a:off x="4244716" y="1913796"/>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1" name="Google Shape;3111;p38"/>
            <p:cNvSpPr/>
            <p:nvPr/>
          </p:nvSpPr>
          <p:spPr>
            <a:xfrm>
              <a:off x="4244716" y="2007193"/>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2" name="Google Shape;3112;p38"/>
            <p:cNvSpPr/>
            <p:nvPr/>
          </p:nvSpPr>
          <p:spPr>
            <a:xfrm>
              <a:off x="4244716" y="2100589"/>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3" name="Google Shape;3113;p38"/>
            <p:cNvSpPr/>
            <p:nvPr/>
          </p:nvSpPr>
          <p:spPr>
            <a:xfrm>
              <a:off x="4066429" y="1820400"/>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4" name="Google Shape;3114;p38"/>
            <p:cNvSpPr/>
            <p:nvPr/>
          </p:nvSpPr>
          <p:spPr>
            <a:xfrm>
              <a:off x="4066429" y="2007193"/>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5" name="Google Shape;3115;p38"/>
            <p:cNvSpPr/>
            <p:nvPr/>
          </p:nvSpPr>
          <p:spPr>
            <a:xfrm>
              <a:off x="4066429" y="2100589"/>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6" name="Google Shape;3116;p38"/>
            <p:cNvSpPr/>
            <p:nvPr/>
          </p:nvSpPr>
          <p:spPr>
            <a:xfrm>
              <a:off x="3888143" y="1913796"/>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7" name="Google Shape;3117;p38"/>
            <p:cNvSpPr/>
            <p:nvPr/>
          </p:nvSpPr>
          <p:spPr>
            <a:xfrm>
              <a:off x="3888143" y="2007193"/>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8" name="Google Shape;3118;p38"/>
            <p:cNvSpPr/>
            <p:nvPr/>
          </p:nvSpPr>
          <p:spPr>
            <a:xfrm>
              <a:off x="3888143" y="2100589"/>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9" name="Google Shape;3119;p38"/>
            <p:cNvSpPr/>
            <p:nvPr/>
          </p:nvSpPr>
          <p:spPr>
            <a:xfrm>
              <a:off x="3977286" y="1820400"/>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0" name="Google Shape;3120;p38"/>
            <p:cNvSpPr/>
            <p:nvPr/>
          </p:nvSpPr>
          <p:spPr>
            <a:xfrm>
              <a:off x="3977286" y="1913796"/>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1" name="Google Shape;3121;p38"/>
            <p:cNvSpPr/>
            <p:nvPr/>
          </p:nvSpPr>
          <p:spPr>
            <a:xfrm>
              <a:off x="3977286" y="2007193"/>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2" name="Google Shape;3122;p38"/>
            <p:cNvSpPr/>
            <p:nvPr/>
          </p:nvSpPr>
          <p:spPr>
            <a:xfrm>
              <a:off x="3977286" y="2100589"/>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3" name="Google Shape;3123;p38"/>
            <p:cNvSpPr/>
            <p:nvPr/>
          </p:nvSpPr>
          <p:spPr>
            <a:xfrm>
              <a:off x="3799000" y="1820400"/>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4" name="Google Shape;3124;p38"/>
            <p:cNvSpPr/>
            <p:nvPr/>
          </p:nvSpPr>
          <p:spPr>
            <a:xfrm>
              <a:off x="3799000" y="1913796"/>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5" name="Google Shape;3125;p38"/>
            <p:cNvSpPr/>
            <p:nvPr/>
          </p:nvSpPr>
          <p:spPr>
            <a:xfrm>
              <a:off x="3799000" y="2007193"/>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6" name="Google Shape;3126;p38"/>
            <p:cNvSpPr/>
            <p:nvPr/>
          </p:nvSpPr>
          <p:spPr>
            <a:xfrm>
              <a:off x="3799000" y="2100589"/>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27" name="Google Shape;3127;p38"/>
          <p:cNvGrpSpPr/>
          <p:nvPr/>
        </p:nvGrpSpPr>
        <p:grpSpPr>
          <a:xfrm>
            <a:off x="2374531" y="-1877848"/>
            <a:ext cx="745392" cy="771458"/>
            <a:chOff x="3962987" y="1472625"/>
            <a:chExt cx="316663" cy="327750"/>
          </a:xfrm>
        </p:grpSpPr>
        <p:grpSp>
          <p:nvGrpSpPr>
            <p:cNvPr id="3128" name="Google Shape;3128;p38"/>
            <p:cNvGrpSpPr/>
            <p:nvPr/>
          </p:nvGrpSpPr>
          <p:grpSpPr>
            <a:xfrm>
              <a:off x="3962987" y="1472625"/>
              <a:ext cx="316663" cy="58800"/>
              <a:chOff x="3962987" y="1472625"/>
              <a:chExt cx="316663" cy="58800"/>
            </a:xfrm>
          </p:grpSpPr>
          <p:sp>
            <p:nvSpPr>
              <p:cNvPr id="3129" name="Google Shape;3129;p38"/>
              <p:cNvSpPr/>
              <p:nvPr/>
            </p:nvSpPr>
            <p:spPr>
              <a:xfrm>
                <a:off x="4220850" y="1472625"/>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0" name="Google Shape;3130;p38"/>
              <p:cNvSpPr/>
              <p:nvPr/>
            </p:nvSpPr>
            <p:spPr>
              <a:xfrm>
                <a:off x="4134896" y="1472625"/>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1" name="Google Shape;3131;p38"/>
              <p:cNvSpPr/>
              <p:nvPr/>
            </p:nvSpPr>
            <p:spPr>
              <a:xfrm>
                <a:off x="4048941" y="1472625"/>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2" name="Google Shape;3132;p38"/>
              <p:cNvSpPr/>
              <p:nvPr/>
            </p:nvSpPr>
            <p:spPr>
              <a:xfrm>
                <a:off x="3962987" y="1472625"/>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33" name="Google Shape;3133;p38"/>
            <p:cNvGrpSpPr/>
            <p:nvPr/>
          </p:nvGrpSpPr>
          <p:grpSpPr>
            <a:xfrm>
              <a:off x="3962987" y="1562275"/>
              <a:ext cx="316663" cy="58800"/>
              <a:chOff x="3962987" y="1472625"/>
              <a:chExt cx="316663" cy="58800"/>
            </a:xfrm>
          </p:grpSpPr>
          <p:sp>
            <p:nvSpPr>
              <p:cNvPr id="3134" name="Google Shape;3134;p38"/>
              <p:cNvSpPr/>
              <p:nvPr/>
            </p:nvSpPr>
            <p:spPr>
              <a:xfrm>
                <a:off x="4220850" y="1472625"/>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5" name="Google Shape;3135;p38"/>
              <p:cNvSpPr/>
              <p:nvPr/>
            </p:nvSpPr>
            <p:spPr>
              <a:xfrm>
                <a:off x="4134896" y="1472625"/>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6" name="Google Shape;3136;p38"/>
              <p:cNvSpPr/>
              <p:nvPr/>
            </p:nvSpPr>
            <p:spPr>
              <a:xfrm>
                <a:off x="4048941" y="1472625"/>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7" name="Google Shape;3137;p38"/>
              <p:cNvSpPr/>
              <p:nvPr/>
            </p:nvSpPr>
            <p:spPr>
              <a:xfrm>
                <a:off x="3962987" y="1472625"/>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38" name="Google Shape;3138;p38"/>
            <p:cNvGrpSpPr/>
            <p:nvPr/>
          </p:nvGrpSpPr>
          <p:grpSpPr>
            <a:xfrm>
              <a:off x="3962987" y="1651925"/>
              <a:ext cx="316663" cy="58800"/>
              <a:chOff x="3962987" y="1472625"/>
              <a:chExt cx="316663" cy="58800"/>
            </a:xfrm>
          </p:grpSpPr>
          <p:sp>
            <p:nvSpPr>
              <p:cNvPr id="3139" name="Google Shape;3139;p38"/>
              <p:cNvSpPr/>
              <p:nvPr/>
            </p:nvSpPr>
            <p:spPr>
              <a:xfrm>
                <a:off x="4220850" y="1472625"/>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0" name="Google Shape;3140;p38"/>
              <p:cNvSpPr/>
              <p:nvPr/>
            </p:nvSpPr>
            <p:spPr>
              <a:xfrm>
                <a:off x="4134896" y="1472625"/>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1" name="Google Shape;3141;p38"/>
              <p:cNvSpPr/>
              <p:nvPr/>
            </p:nvSpPr>
            <p:spPr>
              <a:xfrm>
                <a:off x="4048941" y="1472625"/>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2" name="Google Shape;3142;p38"/>
              <p:cNvSpPr/>
              <p:nvPr/>
            </p:nvSpPr>
            <p:spPr>
              <a:xfrm>
                <a:off x="3962987" y="1472625"/>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43" name="Google Shape;3143;p38"/>
            <p:cNvGrpSpPr/>
            <p:nvPr/>
          </p:nvGrpSpPr>
          <p:grpSpPr>
            <a:xfrm>
              <a:off x="3962987" y="1741575"/>
              <a:ext cx="316663" cy="58800"/>
              <a:chOff x="3962987" y="1472625"/>
              <a:chExt cx="316663" cy="58800"/>
            </a:xfrm>
          </p:grpSpPr>
          <p:sp>
            <p:nvSpPr>
              <p:cNvPr id="3144" name="Google Shape;3144;p38"/>
              <p:cNvSpPr/>
              <p:nvPr/>
            </p:nvSpPr>
            <p:spPr>
              <a:xfrm>
                <a:off x="4220850" y="1472625"/>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5" name="Google Shape;3145;p38"/>
              <p:cNvSpPr/>
              <p:nvPr/>
            </p:nvSpPr>
            <p:spPr>
              <a:xfrm>
                <a:off x="4134896" y="1472625"/>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6" name="Google Shape;3146;p38"/>
              <p:cNvSpPr/>
              <p:nvPr/>
            </p:nvSpPr>
            <p:spPr>
              <a:xfrm>
                <a:off x="4048941" y="1472625"/>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7" name="Google Shape;3147;p38"/>
              <p:cNvSpPr/>
              <p:nvPr/>
            </p:nvSpPr>
            <p:spPr>
              <a:xfrm>
                <a:off x="3962987" y="1472625"/>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148" name="Google Shape;3148;p38"/>
          <p:cNvSpPr txBox="1">
            <a:spLocks noGrp="1"/>
          </p:cNvSpPr>
          <p:nvPr>
            <p:ph type="ctrTitle"/>
          </p:nvPr>
        </p:nvSpPr>
        <p:spPr>
          <a:xfrm>
            <a:off x="3817063" y="1228288"/>
            <a:ext cx="4499400" cy="1824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dirty="0" smtClean="0"/>
              <a:t>CYBERSECURITY </a:t>
            </a:r>
            <a:endParaRPr dirty="0"/>
          </a:p>
        </p:txBody>
      </p:sp>
      <p:sp>
        <p:nvSpPr>
          <p:cNvPr id="3149" name="Google Shape;3149;p38"/>
          <p:cNvSpPr txBox="1">
            <a:spLocks noGrp="1"/>
          </p:cNvSpPr>
          <p:nvPr>
            <p:ph type="subTitle" idx="1"/>
          </p:nvPr>
        </p:nvSpPr>
        <p:spPr>
          <a:xfrm>
            <a:off x="5868144" y="2771745"/>
            <a:ext cx="2122512" cy="150711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PRESENTED BY:</a:t>
            </a:r>
          </a:p>
          <a:p>
            <a:pPr marL="0" lvl="0" indent="0" algn="l" rtl="0">
              <a:spcBef>
                <a:spcPts val="0"/>
              </a:spcBef>
              <a:spcAft>
                <a:spcPts val="0"/>
              </a:spcAft>
              <a:buNone/>
            </a:pPr>
            <a:r>
              <a:rPr lang="en" dirty="0" smtClean="0"/>
              <a:t>VISISHTHA. S</a:t>
            </a:r>
          </a:p>
          <a:p>
            <a:pPr marL="0" lvl="0" indent="0" algn="l" rtl="0">
              <a:spcBef>
                <a:spcPts val="0"/>
              </a:spcBef>
              <a:spcAft>
                <a:spcPts val="0"/>
              </a:spcAft>
              <a:buNone/>
            </a:pPr>
            <a:r>
              <a:rPr lang="en" dirty="0" smtClean="0"/>
              <a:t>RAGAVI. K</a:t>
            </a:r>
          </a:p>
          <a:p>
            <a:pPr marL="0" lvl="0" indent="0" algn="l" rtl="0">
              <a:spcBef>
                <a:spcPts val="0"/>
              </a:spcBef>
              <a:spcAft>
                <a:spcPts val="0"/>
              </a:spcAft>
              <a:buNone/>
            </a:pPr>
            <a:r>
              <a:rPr lang="en" dirty="0" smtClean="0"/>
              <a:t>BOOMIKA. M</a:t>
            </a:r>
          </a:p>
          <a:p>
            <a:pPr marL="0" lvl="0" indent="0" algn="l" rtl="0">
              <a:spcBef>
                <a:spcPts val="0"/>
              </a:spcBef>
              <a:spcAft>
                <a:spcPts val="0"/>
              </a:spcAft>
              <a:buNone/>
            </a:pPr>
            <a:r>
              <a:rPr lang="en" dirty="0" smtClean="0"/>
              <a:t>NAKUL.. A</a:t>
            </a:r>
            <a:endParaRPr dirty="0"/>
          </a:p>
        </p:txBody>
      </p:sp>
      <p:pic>
        <p:nvPicPr>
          <p:cNvPr id="3150" name="Google Shape;3150;p38"/>
          <p:cNvPicPr preferRelativeResize="0"/>
          <p:nvPr/>
        </p:nvPicPr>
        <p:blipFill>
          <a:blip r:embed="rId4">
            <a:alphaModFix/>
          </a:blip>
          <a:stretch>
            <a:fillRect/>
          </a:stretch>
        </p:blipFill>
        <p:spPr>
          <a:xfrm>
            <a:off x="4052311" y="2452228"/>
            <a:ext cx="1039375" cy="745235"/>
          </a:xfrm>
          <a:prstGeom prst="rect">
            <a:avLst/>
          </a:prstGeom>
          <a:noFill/>
          <a:ln>
            <a:noFill/>
          </a:ln>
        </p:spPr>
      </p:pic>
      <p:pic>
        <p:nvPicPr>
          <p:cNvPr id="3151" name="Google Shape;3151;p38"/>
          <p:cNvPicPr preferRelativeResize="0"/>
          <p:nvPr/>
        </p:nvPicPr>
        <p:blipFill>
          <a:blip r:embed="rId5">
            <a:alphaModFix/>
          </a:blip>
          <a:stretch>
            <a:fillRect/>
          </a:stretch>
        </p:blipFill>
        <p:spPr>
          <a:xfrm>
            <a:off x="1795468" y="918625"/>
            <a:ext cx="1796913" cy="2844548"/>
          </a:xfrm>
          <a:prstGeom prst="rect">
            <a:avLst/>
          </a:prstGeom>
          <a:noFill/>
          <a:ln>
            <a:noFill/>
          </a:ln>
        </p:spPr>
      </p:pic>
      <p:pic>
        <p:nvPicPr>
          <p:cNvPr id="3152" name="Google Shape;3152;p38"/>
          <p:cNvPicPr preferRelativeResize="0"/>
          <p:nvPr/>
        </p:nvPicPr>
        <p:blipFill>
          <a:blip r:embed="rId6">
            <a:alphaModFix/>
          </a:blip>
          <a:stretch>
            <a:fillRect/>
          </a:stretch>
        </p:blipFill>
        <p:spPr>
          <a:xfrm>
            <a:off x="799100" y="1780150"/>
            <a:ext cx="923250" cy="1217750"/>
          </a:xfrm>
          <a:prstGeom prst="rect">
            <a:avLst/>
          </a:prstGeom>
          <a:noFill/>
          <a:ln>
            <a:noFill/>
          </a:ln>
        </p:spPr>
      </p:pic>
      <p:pic>
        <p:nvPicPr>
          <p:cNvPr id="3153" name="Google Shape;3153;p38"/>
          <p:cNvPicPr preferRelativeResize="0"/>
          <p:nvPr/>
        </p:nvPicPr>
        <p:blipFill>
          <a:blip r:embed="rId7">
            <a:alphaModFix/>
          </a:blip>
          <a:stretch>
            <a:fillRect/>
          </a:stretch>
        </p:blipFill>
        <p:spPr>
          <a:xfrm>
            <a:off x="939125" y="2726398"/>
            <a:ext cx="1662625" cy="1740800"/>
          </a:xfrm>
          <a:prstGeom prst="rect">
            <a:avLst/>
          </a:prstGeom>
          <a:noFill/>
          <a:ln>
            <a:noFill/>
          </a:ln>
        </p:spPr>
      </p:pic>
      <p:pic>
        <p:nvPicPr>
          <p:cNvPr id="3154" name="Google Shape;3154;p38"/>
          <p:cNvPicPr preferRelativeResize="0"/>
          <p:nvPr/>
        </p:nvPicPr>
        <p:blipFill>
          <a:blip r:embed="rId8">
            <a:alphaModFix/>
          </a:blip>
          <a:stretch>
            <a:fillRect/>
          </a:stretch>
        </p:blipFill>
        <p:spPr>
          <a:xfrm>
            <a:off x="3498075" y="2867343"/>
            <a:ext cx="923250" cy="116794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993"/>
        <p:cNvGrpSpPr/>
        <p:nvPr/>
      </p:nvGrpSpPr>
      <p:grpSpPr>
        <a:xfrm>
          <a:off x="0" y="0"/>
          <a:ext cx="0" cy="0"/>
          <a:chOff x="0" y="0"/>
          <a:chExt cx="0" cy="0"/>
        </a:xfrm>
      </p:grpSpPr>
      <p:sp>
        <p:nvSpPr>
          <p:cNvPr id="4994" name="Google Shape;4994;p72"/>
          <p:cNvSpPr/>
          <p:nvPr/>
        </p:nvSpPr>
        <p:spPr>
          <a:xfrm>
            <a:off x="2863313" y="-602775"/>
            <a:ext cx="1812300" cy="18129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95" name="Google Shape;4995;p72"/>
          <p:cNvGrpSpPr/>
          <p:nvPr/>
        </p:nvGrpSpPr>
        <p:grpSpPr>
          <a:xfrm>
            <a:off x="1647529" y="2125441"/>
            <a:ext cx="2227588" cy="726522"/>
            <a:chOff x="3620725" y="372750"/>
            <a:chExt cx="1039375" cy="338989"/>
          </a:xfrm>
        </p:grpSpPr>
        <p:sp>
          <p:nvSpPr>
            <p:cNvPr id="4996" name="Google Shape;4996;p72"/>
            <p:cNvSpPr/>
            <p:nvPr/>
          </p:nvSpPr>
          <p:spPr>
            <a:xfrm>
              <a:off x="4512157" y="372750"/>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7" name="Google Shape;4997;p72"/>
            <p:cNvSpPr/>
            <p:nvPr/>
          </p:nvSpPr>
          <p:spPr>
            <a:xfrm>
              <a:off x="4512157" y="559543"/>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8" name="Google Shape;4998;p72"/>
            <p:cNvSpPr/>
            <p:nvPr/>
          </p:nvSpPr>
          <p:spPr>
            <a:xfrm>
              <a:off x="4512157" y="652939"/>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9" name="Google Shape;4999;p72"/>
            <p:cNvSpPr/>
            <p:nvPr/>
          </p:nvSpPr>
          <p:spPr>
            <a:xfrm>
              <a:off x="4601300" y="372750"/>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0" name="Google Shape;5000;p72"/>
            <p:cNvSpPr/>
            <p:nvPr/>
          </p:nvSpPr>
          <p:spPr>
            <a:xfrm>
              <a:off x="4601300" y="652939"/>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1" name="Google Shape;5001;p72"/>
            <p:cNvSpPr/>
            <p:nvPr/>
          </p:nvSpPr>
          <p:spPr>
            <a:xfrm>
              <a:off x="4423013" y="372750"/>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2" name="Google Shape;5002;p72"/>
            <p:cNvSpPr/>
            <p:nvPr/>
          </p:nvSpPr>
          <p:spPr>
            <a:xfrm>
              <a:off x="4423013" y="466146"/>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3" name="Google Shape;5003;p72"/>
            <p:cNvSpPr/>
            <p:nvPr/>
          </p:nvSpPr>
          <p:spPr>
            <a:xfrm>
              <a:off x="4423013" y="559543"/>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4" name="Google Shape;5004;p72"/>
            <p:cNvSpPr/>
            <p:nvPr/>
          </p:nvSpPr>
          <p:spPr>
            <a:xfrm>
              <a:off x="4423013" y="652939"/>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5" name="Google Shape;5005;p72"/>
            <p:cNvSpPr/>
            <p:nvPr/>
          </p:nvSpPr>
          <p:spPr>
            <a:xfrm>
              <a:off x="4244727" y="372750"/>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6" name="Google Shape;5006;p72"/>
            <p:cNvSpPr/>
            <p:nvPr/>
          </p:nvSpPr>
          <p:spPr>
            <a:xfrm>
              <a:off x="4244727" y="559543"/>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7" name="Google Shape;5007;p72"/>
            <p:cNvSpPr/>
            <p:nvPr/>
          </p:nvSpPr>
          <p:spPr>
            <a:xfrm>
              <a:off x="4333870" y="372750"/>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8" name="Google Shape;5008;p72"/>
            <p:cNvSpPr/>
            <p:nvPr/>
          </p:nvSpPr>
          <p:spPr>
            <a:xfrm>
              <a:off x="4333870" y="466146"/>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9" name="Google Shape;5009;p72"/>
            <p:cNvSpPr/>
            <p:nvPr/>
          </p:nvSpPr>
          <p:spPr>
            <a:xfrm>
              <a:off x="4333870" y="559543"/>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0" name="Google Shape;5010;p72"/>
            <p:cNvSpPr/>
            <p:nvPr/>
          </p:nvSpPr>
          <p:spPr>
            <a:xfrm>
              <a:off x="4333870" y="652939"/>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1" name="Google Shape;5011;p72"/>
            <p:cNvSpPr/>
            <p:nvPr/>
          </p:nvSpPr>
          <p:spPr>
            <a:xfrm>
              <a:off x="4155584" y="372750"/>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2" name="Google Shape;5012;p72"/>
            <p:cNvSpPr/>
            <p:nvPr/>
          </p:nvSpPr>
          <p:spPr>
            <a:xfrm>
              <a:off x="4155584" y="466146"/>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3" name="Google Shape;5013;p72"/>
            <p:cNvSpPr/>
            <p:nvPr/>
          </p:nvSpPr>
          <p:spPr>
            <a:xfrm>
              <a:off x="4155584" y="559543"/>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4" name="Google Shape;5014;p72"/>
            <p:cNvSpPr/>
            <p:nvPr/>
          </p:nvSpPr>
          <p:spPr>
            <a:xfrm>
              <a:off x="4155584" y="652939"/>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5" name="Google Shape;5015;p72"/>
            <p:cNvSpPr/>
            <p:nvPr/>
          </p:nvSpPr>
          <p:spPr>
            <a:xfrm>
              <a:off x="3977297" y="372750"/>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6" name="Google Shape;5016;p72"/>
            <p:cNvSpPr/>
            <p:nvPr/>
          </p:nvSpPr>
          <p:spPr>
            <a:xfrm>
              <a:off x="3977297" y="559543"/>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7" name="Google Shape;5017;p72"/>
            <p:cNvSpPr/>
            <p:nvPr/>
          </p:nvSpPr>
          <p:spPr>
            <a:xfrm>
              <a:off x="3977297" y="652939"/>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8" name="Google Shape;5018;p72"/>
            <p:cNvSpPr/>
            <p:nvPr/>
          </p:nvSpPr>
          <p:spPr>
            <a:xfrm>
              <a:off x="4066441" y="372750"/>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9" name="Google Shape;5019;p72"/>
            <p:cNvSpPr/>
            <p:nvPr/>
          </p:nvSpPr>
          <p:spPr>
            <a:xfrm>
              <a:off x="4066441" y="466146"/>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0" name="Google Shape;5020;p72"/>
            <p:cNvSpPr/>
            <p:nvPr/>
          </p:nvSpPr>
          <p:spPr>
            <a:xfrm>
              <a:off x="4066441" y="652939"/>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1" name="Google Shape;5021;p72"/>
            <p:cNvSpPr/>
            <p:nvPr/>
          </p:nvSpPr>
          <p:spPr>
            <a:xfrm>
              <a:off x="3888154" y="372750"/>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2" name="Google Shape;5022;p72"/>
            <p:cNvSpPr/>
            <p:nvPr/>
          </p:nvSpPr>
          <p:spPr>
            <a:xfrm>
              <a:off x="3888154" y="466146"/>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3" name="Google Shape;5023;p72"/>
            <p:cNvSpPr/>
            <p:nvPr/>
          </p:nvSpPr>
          <p:spPr>
            <a:xfrm>
              <a:off x="3888154" y="559543"/>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4" name="Google Shape;5024;p72"/>
            <p:cNvSpPr/>
            <p:nvPr/>
          </p:nvSpPr>
          <p:spPr>
            <a:xfrm>
              <a:off x="3888154" y="652939"/>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5" name="Google Shape;5025;p72"/>
            <p:cNvSpPr/>
            <p:nvPr/>
          </p:nvSpPr>
          <p:spPr>
            <a:xfrm>
              <a:off x="3709868" y="466146"/>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6" name="Google Shape;5026;p72"/>
            <p:cNvSpPr/>
            <p:nvPr/>
          </p:nvSpPr>
          <p:spPr>
            <a:xfrm>
              <a:off x="3709868" y="559543"/>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7" name="Google Shape;5027;p72"/>
            <p:cNvSpPr/>
            <p:nvPr/>
          </p:nvSpPr>
          <p:spPr>
            <a:xfrm>
              <a:off x="3709868" y="652939"/>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8" name="Google Shape;5028;p72"/>
            <p:cNvSpPr/>
            <p:nvPr/>
          </p:nvSpPr>
          <p:spPr>
            <a:xfrm>
              <a:off x="3799011" y="372750"/>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9" name="Google Shape;5029;p72"/>
            <p:cNvSpPr/>
            <p:nvPr/>
          </p:nvSpPr>
          <p:spPr>
            <a:xfrm>
              <a:off x="3799011" y="466146"/>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0" name="Google Shape;5030;p72"/>
            <p:cNvSpPr/>
            <p:nvPr/>
          </p:nvSpPr>
          <p:spPr>
            <a:xfrm>
              <a:off x="3799011" y="559543"/>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1" name="Google Shape;5031;p72"/>
            <p:cNvSpPr/>
            <p:nvPr/>
          </p:nvSpPr>
          <p:spPr>
            <a:xfrm>
              <a:off x="3799011" y="652939"/>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2" name="Google Shape;5032;p72"/>
            <p:cNvSpPr/>
            <p:nvPr/>
          </p:nvSpPr>
          <p:spPr>
            <a:xfrm>
              <a:off x="3620725" y="559543"/>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33" name="Google Shape;5033;p72"/>
          <p:cNvGrpSpPr/>
          <p:nvPr/>
        </p:nvGrpSpPr>
        <p:grpSpPr>
          <a:xfrm>
            <a:off x="380255" y="402716"/>
            <a:ext cx="2227589" cy="1527191"/>
            <a:chOff x="5519300" y="372750"/>
            <a:chExt cx="1039375" cy="712575"/>
          </a:xfrm>
        </p:grpSpPr>
        <p:sp>
          <p:nvSpPr>
            <p:cNvPr id="5034" name="Google Shape;5034;p72"/>
            <p:cNvSpPr/>
            <p:nvPr/>
          </p:nvSpPr>
          <p:spPr>
            <a:xfrm>
              <a:off x="6410732" y="372750"/>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5" name="Google Shape;5035;p72"/>
            <p:cNvSpPr/>
            <p:nvPr/>
          </p:nvSpPr>
          <p:spPr>
            <a:xfrm>
              <a:off x="6410732" y="559543"/>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6" name="Google Shape;5036;p72"/>
            <p:cNvSpPr/>
            <p:nvPr/>
          </p:nvSpPr>
          <p:spPr>
            <a:xfrm>
              <a:off x="6410732" y="652939"/>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7" name="Google Shape;5037;p72"/>
            <p:cNvSpPr/>
            <p:nvPr/>
          </p:nvSpPr>
          <p:spPr>
            <a:xfrm>
              <a:off x="6410732" y="839732"/>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8" name="Google Shape;5038;p72"/>
            <p:cNvSpPr/>
            <p:nvPr/>
          </p:nvSpPr>
          <p:spPr>
            <a:xfrm>
              <a:off x="6499875" y="372750"/>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9" name="Google Shape;5039;p72"/>
            <p:cNvSpPr/>
            <p:nvPr/>
          </p:nvSpPr>
          <p:spPr>
            <a:xfrm>
              <a:off x="6499875" y="652939"/>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0" name="Google Shape;5040;p72"/>
            <p:cNvSpPr/>
            <p:nvPr/>
          </p:nvSpPr>
          <p:spPr>
            <a:xfrm>
              <a:off x="6499875" y="746336"/>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1" name="Google Shape;5041;p72"/>
            <p:cNvSpPr/>
            <p:nvPr/>
          </p:nvSpPr>
          <p:spPr>
            <a:xfrm>
              <a:off x="6499875" y="933129"/>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2" name="Google Shape;5042;p72"/>
            <p:cNvSpPr/>
            <p:nvPr/>
          </p:nvSpPr>
          <p:spPr>
            <a:xfrm>
              <a:off x="6499875" y="1026525"/>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3" name="Google Shape;5043;p72"/>
            <p:cNvSpPr/>
            <p:nvPr/>
          </p:nvSpPr>
          <p:spPr>
            <a:xfrm>
              <a:off x="6321588" y="372750"/>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4" name="Google Shape;5044;p72"/>
            <p:cNvSpPr/>
            <p:nvPr/>
          </p:nvSpPr>
          <p:spPr>
            <a:xfrm>
              <a:off x="6321588" y="466146"/>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5" name="Google Shape;5045;p72"/>
            <p:cNvSpPr/>
            <p:nvPr/>
          </p:nvSpPr>
          <p:spPr>
            <a:xfrm>
              <a:off x="6321588" y="559543"/>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6" name="Google Shape;5046;p72"/>
            <p:cNvSpPr/>
            <p:nvPr/>
          </p:nvSpPr>
          <p:spPr>
            <a:xfrm>
              <a:off x="6321588" y="652939"/>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7" name="Google Shape;5047;p72"/>
            <p:cNvSpPr/>
            <p:nvPr/>
          </p:nvSpPr>
          <p:spPr>
            <a:xfrm>
              <a:off x="6321588" y="933129"/>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8" name="Google Shape;5048;p72"/>
            <p:cNvSpPr/>
            <p:nvPr/>
          </p:nvSpPr>
          <p:spPr>
            <a:xfrm>
              <a:off x="6321588" y="1026525"/>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9" name="Google Shape;5049;p72"/>
            <p:cNvSpPr/>
            <p:nvPr/>
          </p:nvSpPr>
          <p:spPr>
            <a:xfrm>
              <a:off x="6143302" y="372750"/>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0" name="Google Shape;5050;p72"/>
            <p:cNvSpPr/>
            <p:nvPr/>
          </p:nvSpPr>
          <p:spPr>
            <a:xfrm>
              <a:off x="6143302" y="559543"/>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1" name="Google Shape;5051;p72"/>
            <p:cNvSpPr/>
            <p:nvPr/>
          </p:nvSpPr>
          <p:spPr>
            <a:xfrm>
              <a:off x="6143302" y="746336"/>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2" name="Google Shape;5052;p72"/>
            <p:cNvSpPr/>
            <p:nvPr/>
          </p:nvSpPr>
          <p:spPr>
            <a:xfrm>
              <a:off x="6143302" y="933129"/>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3" name="Google Shape;5053;p72"/>
            <p:cNvSpPr/>
            <p:nvPr/>
          </p:nvSpPr>
          <p:spPr>
            <a:xfrm>
              <a:off x="6143302" y="1026525"/>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4" name="Google Shape;5054;p72"/>
            <p:cNvSpPr/>
            <p:nvPr/>
          </p:nvSpPr>
          <p:spPr>
            <a:xfrm>
              <a:off x="6232445" y="372750"/>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5" name="Google Shape;5055;p72"/>
            <p:cNvSpPr/>
            <p:nvPr/>
          </p:nvSpPr>
          <p:spPr>
            <a:xfrm>
              <a:off x="6232445" y="466146"/>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6" name="Google Shape;5056;p72"/>
            <p:cNvSpPr/>
            <p:nvPr/>
          </p:nvSpPr>
          <p:spPr>
            <a:xfrm>
              <a:off x="6232445" y="559543"/>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7" name="Google Shape;5057;p72"/>
            <p:cNvSpPr/>
            <p:nvPr/>
          </p:nvSpPr>
          <p:spPr>
            <a:xfrm>
              <a:off x="6232445" y="652939"/>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8" name="Google Shape;5058;p72"/>
            <p:cNvSpPr/>
            <p:nvPr/>
          </p:nvSpPr>
          <p:spPr>
            <a:xfrm>
              <a:off x="6232445" y="746336"/>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9" name="Google Shape;5059;p72"/>
            <p:cNvSpPr/>
            <p:nvPr/>
          </p:nvSpPr>
          <p:spPr>
            <a:xfrm>
              <a:off x="6232445" y="933129"/>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0" name="Google Shape;5060;p72"/>
            <p:cNvSpPr/>
            <p:nvPr/>
          </p:nvSpPr>
          <p:spPr>
            <a:xfrm>
              <a:off x="6054159" y="372750"/>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1" name="Google Shape;5061;p72"/>
            <p:cNvSpPr/>
            <p:nvPr/>
          </p:nvSpPr>
          <p:spPr>
            <a:xfrm>
              <a:off x="6054159" y="466146"/>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2" name="Google Shape;5062;p72"/>
            <p:cNvSpPr/>
            <p:nvPr/>
          </p:nvSpPr>
          <p:spPr>
            <a:xfrm>
              <a:off x="6054159" y="559543"/>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3" name="Google Shape;5063;p72"/>
            <p:cNvSpPr/>
            <p:nvPr/>
          </p:nvSpPr>
          <p:spPr>
            <a:xfrm>
              <a:off x="6054159" y="652939"/>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4" name="Google Shape;5064;p72"/>
            <p:cNvSpPr/>
            <p:nvPr/>
          </p:nvSpPr>
          <p:spPr>
            <a:xfrm>
              <a:off x="6054159" y="746336"/>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5" name="Google Shape;5065;p72"/>
            <p:cNvSpPr/>
            <p:nvPr/>
          </p:nvSpPr>
          <p:spPr>
            <a:xfrm>
              <a:off x="6054159" y="933129"/>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6" name="Google Shape;5066;p72"/>
            <p:cNvSpPr/>
            <p:nvPr/>
          </p:nvSpPr>
          <p:spPr>
            <a:xfrm>
              <a:off x="6054159" y="1026525"/>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7" name="Google Shape;5067;p72"/>
            <p:cNvSpPr/>
            <p:nvPr/>
          </p:nvSpPr>
          <p:spPr>
            <a:xfrm>
              <a:off x="5875872" y="372750"/>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8" name="Google Shape;5068;p72"/>
            <p:cNvSpPr/>
            <p:nvPr/>
          </p:nvSpPr>
          <p:spPr>
            <a:xfrm>
              <a:off x="5875872" y="559543"/>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9" name="Google Shape;5069;p72"/>
            <p:cNvSpPr/>
            <p:nvPr/>
          </p:nvSpPr>
          <p:spPr>
            <a:xfrm>
              <a:off x="5875872" y="652939"/>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0" name="Google Shape;5070;p72"/>
            <p:cNvSpPr/>
            <p:nvPr/>
          </p:nvSpPr>
          <p:spPr>
            <a:xfrm>
              <a:off x="5875872" y="839732"/>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1" name="Google Shape;5071;p72"/>
            <p:cNvSpPr/>
            <p:nvPr/>
          </p:nvSpPr>
          <p:spPr>
            <a:xfrm>
              <a:off x="5965016" y="372750"/>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2" name="Google Shape;5072;p72"/>
            <p:cNvSpPr/>
            <p:nvPr/>
          </p:nvSpPr>
          <p:spPr>
            <a:xfrm>
              <a:off x="5965016" y="466146"/>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3" name="Google Shape;5073;p72"/>
            <p:cNvSpPr/>
            <p:nvPr/>
          </p:nvSpPr>
          <p:spPr>
            <a:xfrm>
              <a:off x="5965016" y="652939"/>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4" name="Google Shape;5074;p72"/>
            <p:cNvSpPr/>
            <p:nvPr/>
          </p:nvSpPr>
          <p:spPr>
            <a:xfrm>
              <a:off x="5965016" y="839732"/>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5" name="Google Shape;5075;p72"/>
            <p:cNvSpPr/>
            <p:nvPr/>
          </p:nvSpPr>
          <p:spPr>
            <a:xfrm>
              <a:off x="5965016" y="933129"/>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6" name="Google Shape;5076;p72"/>
            <p:cNvSpPr/>
            <p:nvPr/>
          </p:nvSpPr>
          <p:spPr>
            <a:xfrm>
              <a:off x="5786729" y="372750"/>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7" name="Google Shape;5077;p72"/>
            <p:cNvSpPr/>
            <p:nvPr/>
          </p:nvSpPr>
          <p:spPr>
            <a:xfrm>
              <a:off x="5786729" y="466146"/>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8" name="Google Shape;5078;p72"/>
            <p:cNvSpPr/>
            <p:nvPr/>
          </p:nvSpPr>
          <p:spPr>
            <a:xfrm>
              <a:off x="5786729" y="559543"/>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9" name="Google Shape;5079;p72"/>
            <p:cNvSpPr/>
            <p:nvPr/>
          </p:nvSpPr>
          <p:spPr>
            <a:xfrm>
              <a:off x="5786729" y="652939"/>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0" name="Google Shape;5080;p72"/>
            <p:cNvSpPr/>
            <p:nvPr/>
          </p:nvSpPr>
          <p:spPr>
            <a:xfrm>
              <a:off x="5786729" y="746336"/>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1" name="Google Shape;5081;p72"/>
            <p:cNvSpPr/>
            <p:nvPr/>
          </p:nvSpPr>
          <p:spPr>
            <a:xfrm>
              <a:off x="5786729" y="839732"/>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2" name="Google Shape;5082;p72"/>
            <p:cNvSpPr/>
            <p:nvPr/>
          </p:nvSpPr>
          <p:spPr>
            <a:xfrm>
              <a:off x="5786729" y="933129"/>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3" name="Google Shape;5083;p72"/>
            <p:cNvSpPr/>
            <p:nvPr/>
          </p:nvSpPr>
          <p:spPr>
            <a:xfrm>
              <a:off x="5608443" y="466146"/>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4" name="Google Shape;5084;p72"/>
            <p:cNvSpPr/>
            <p:nvPr/>
          </p:nvSpPr>
          <p:spPr>
            <a:xfrm>
              <a:off x="5608443" y="559543"/>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5" name="Google Shape;5085;p72"/>
            <p:cNvSpPr/>
            <p:nvPr/>
          </p:nvSpPr>
          <p:spPr>
            <a:xfrm>
              <a:off x="5608443" y="652939"/>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6" name="Google Shape;5086;p72"/>
            <p:cNvSpPr/>
            <p:nvPr/>
          </p:nvSpPr>
          <p:spPr>
            <a:xfrm>
              <a:off x="5608443" y="746336"/>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7" name="Google Shape;5087;p72"/>
            <p:cNvSpPr/>
            <p:nvPr/>
          </p:nvSpPr>
          <p:spPr>
            <a:xfrm>
              <a:off x="5608443" y="839732"/>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8" name="Google Shape;5088;p72"/>
            <p:cNvSpPr/>
            <p:nvPr/>
          </p:nvSpPr>
          <p:spPr>
            <a:xfrm>
              <a:off x="5608443" y="1026525"/>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9" name="Google Shape;5089;p72"/>
            <p:cNvSpPr/>
            <p:nvPr/>
          </p:nvSpPr>
          <p:spPr>
            <a:xfrm>
              <a:off x="5697586" y="372750"/>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0" name="Google Shape;5090;p72"/>
            <p:cNvSpPr/>
            <p:nvPr/>
          </p:nvSpPr>
          <p:spPr>
            <a:xfrm>
              <a:off x="5697586" y="466146"/>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1" name="Google Shape;5091;p72"/>
            <p:cNvSpPr/>
            <p:nvPr/>
          </p:nvSpPr>
          <p:spPr>
            <a:xfrm>
              <a:off x="5697586" y="559543"/>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2" name="Google Shape;5092;p72"/>
            <p:cNvSpPr/>
            <p:nvPr/>
          </p:nvSpPr>
          <p:spPr>
            <a:xfrm>
              <a:off x="5697586" y="652939"/>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3" name="Google Shape;5093;p72"/>
            <p:cNvSpPr/>
            <p:nvPr/>
          </p:nvSpPr>
          <p:spPr>
            <a:xfrm>
              <a:off x="5697586" y="839732"/>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4" name="Google Shape;5094;p72"/>
            <p:cNvSpPr/>
            <p:nvPr/>
          </p:nvSpPr>
          <p:spPr>
            <a:xfrm>
              <a:off x="5697586" y="933129"/>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5" name="Google Shape;5095;p72"/>
            <p:cNvSpPr/>
            <p:nvPr/>
          </p:nvSpPr>
          <p:spPr>
            <a:xfrm>
              <a:off x="5697586" y="1026525"/>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6" name="Google Shape;5096;p72"/>
            <p:cNvSpPr/>
            <p:nvPr/>
          </p:nvSpPr>
          <p:spPr>
            <a:xfrm>
              <a:off x="5519300" y="559543"/>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7" name="Google Shape;5097;p72"/>
            <p:cNvSpPr/>
            <p:nvPr/>
          </p:nvSpPr>
          <p:spPr>
            <a:xfrm>
              <a:off x="5519300" y="746336"/>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8" name="Google Shape;5098;p72"/>
            <p:cNvSpPr/>
            <p:nvPr/>
          </p:nvSpPr>
          <p:spPr>
            <a:xfrm>
              <a:off x="5519300" y="839732"/>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9" name="Google Shape;5099;p72"/>
            <p:cNvSpPr/>
            <p:nvPr/>
          </p:nvSpPr>
          <p:spPr>
            <a:xfrm>
              <a:off x="5519300" y="933129"/>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0" name="Google Shape;5100;p72"/>
            <p:cNvSpPr/>
            <p:nvPr/>
          </p:nvSpPr>
          <p:spPr>
            <a:xfrm>
              <a:off x="5519300" y="1026525"/>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5101" name="Google Shape;5101;p72"/>
          <p:cNvPicPr preferRelativeResize="0"/>
          <p:nvPr/>
        </p:nvPicPr>
        <p:blipFill>
          <a:blip r:embed="rId3">
            <a:alphaModFix/>
          </a:blip>
          <a:stretch>
            <a:fillRect/>
          </a:stretch>
        </p:blipFill>
        <p:spPr>
          <a:xfrm>
            <a:off x="684400" y="2777912"/>
            <a:ext cx="2878150" cy="1916850"/>
          </a:xfrm>
          <a:prstGeom prst="rect">
            <a:avLst/>
          </a:prstGeom>
          <a:noFill/>
          <a:ln>
            <a:noFill/>
          </a:ln>
        </p:spPr>
      </p:pic>
      <p:sp>
        <p:nvSpPr>
          <p:cNvPr id="5102" name="Google Shape;5102;p72"/>
          <p:cNvSpPr txBox="1">
            <a:spLocks noGrp="1"/>
          </p:cNvSpPr>
          <p:nvPr>
            <p:ph type="title"/>
          </p:nvPr>
        </p:nvSpPr>
        <p:spPr>
          <a:xfrm>
            <a:off x="4211960" y="1262234"/>
            <a:ext cx="4104456" cy="1923909"/>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8800" dirty="0"/>
              <a:t>THANK YOU!</a:t>
            </a:r>
            <a:endParaRPr sz="8800" dirty="0"/>
          </a:p>
        </p:txBody>
      </p:sp>
      <p:pic>
        <p:nvPicPr>
          <p:cNvPr id="5117" name="Google Shape;5117;p72"/>
          <p:cNvPicPr preferRelativeResize="0"/>
          <p:nvPr/>
        </p:nvPicPr>
        <p:blipFill>
          <a:blip r:embed="rId4">
            <a:alphaModFix/>
          </a:blip>
          <a:stretch>
            <a:fillRect/>
          </a:stretch>
        </p:blipFill>
        <p:spPr>
          <a:xfrm>
            <a:off x="2172750" y="1328163"/>
            <a:ext cx="1052703" cy="1331675"/>
          </a:xfrm>
          <a:prstGeom prst="rect">
            <a:avLst/>
          </a:prstGeom>
          <a:noFill/>
          <a:ln>
            <a:noFill/>
          </a:ln>
        </p:spPr>
      </p:pic>
      <p:pic>
        <p:nvPicPr>
          <p:cNvPr id="5118" name="Google Shape;5118;p72"/>
          <p:cNvPicPr preferRelativeResize="0"/>
          <p:nvPr/>
        </p:nvPicPr>
        <p:blipFill>
          <a:blip r:embed="rId5">
            <a:alphaModFix/>
          </a:blip>
          <a:stretch>
            <a:fillRect/>
          </a:stretch>
        </p:blipFill>
        <p:spPr>
          <a:xfrm>
            <a:off x="2224446" y="591912"/>
            <a:ext cx="1602225" cy="1148801"/>
          </a:xfrm>
          <a:prstGeom prst="rect">
            <a:avLst/>
          </a:prstGeom>
          <a:noFill/>
          <a:ln>
            <a:noFill/>
          </a:ln>
        </p:spPr>
      </p:pic>
      <p:pic>
        <p:nvPicPr>
          <p:cNvPr id="5119" name="Google Shape;5119;p72"/>
          <p:cNvPicPr preferRelativeResize="0"/>
          <p:nvPr/>
        </p:nvPicPr>
        <p:blipFill>
          <a:blip r:embed="rId6">
            <a:alphaModFix/>
          </a:blip>
          <a:stretch>
            <a:fillRect/>
          </a:stretch>
        </p:blipFill>
        <p:spPr>
          <a:xfrm>
            <a:off x="3145223" y="3094470"/>
            <a:ext cx="841230" cy="1331675"/>
          </a:xfrm>
          <a:prstGeom prst="rect">
            <a:avLst/>
          </a:prstGeom>
          <a:noFill/>
          <a:ln>
            <a:noFill/>
          </a:ln>
        </p:spPr>
      </p:pic>
      <p:pic>
        <p:nvPicPr>
          <p:cNvPr id="5120" name="Google Shape;5120;p72"/>
          <p:cNvPicPr preferRelativeResize="0"/>
          <p:nvPr/>
        </p:nvPicPr>
        <p:blipFill>
          <a:blip r:embed="rId7">
            <a:alphaModFix/>
          </a:blip>
          <a:stretch>
            <a:fillRect/>
          </a:stretch>
        </p:blipFill>
        <p:spPr>
          <a:xfrm>
            <a:off x="696020" y="591897"/>
            <a:ext cx="1243252" cy="1301701"/>
          </a:xfrm>
          <a:prstGeom prst="rect">
            <a:avLst/>
          </a:prstGeom>
          <a:noFill/>
          <a:ln>
            <a:noFill/>
          </a:ln>
        </p:spPr>
      </p:pic>
      <p:pic>
        <p:nvPicPr>
          <p:cNvPr id="5121" name="Google Shape;5121;p72"/>
          <p:cNvPicPr preferRelativeResize="0"/>
          <p:nvPr/>
        </p:nvPicPr>
        <p:blipFill>
          <a:blip r:embed="rId8">
            <a:alphaModFix/>
          </a:blip>
          <a:stretch>
            <a:fillRect/>
          </a:stretch>
        </p:blipFill>
        <p:spPr>
          <a:xfrm>
            <a:off x="1262829" y="2125454"/>
            <a:ext cx="1679975" cy="2215880"/>
          </a:xfrm>
          <a:prstGeom prst="rect">
            <a:avLst/>
          </a:prstGeom>
          <a:noFill/>
          <a:ln>
            <a:noFill/>
          </a:ln>
        </p:spPr>
      </p:pic>
      <p:pic>
        <p:nvPicPr>
          <p:cNvPr id="5122" name="Google Shape;5122;p72"/>
          <p:cNvPicPr preferRelativeResize="0"/>
          <p:nvPr/>
        </p:nvPicPr>
        <p:blipFill>
          <a:blip r:embed="rId9">
            <a:alphaModFix/>
          </a:blip>
          <a:stretch>
            <a:fillRect/>
          </a:stretch>
        </p:blipFill>
        <p:spPr>
          <a:xfrm>
            <a:off x="538774" y="2420413"/>
            <a:ext cx="797661" cy="13316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303"/>
        <p:cNvGrpSpPr/>
        <p:nvPr/>
      </p:nvGrpSpPr>
      <p:grpSpPr>
        <a:xfrm>
          <a:off x="0" y="0"/>
          <a:ext cx="0" cy="0"/>
          <a:chOff x="0" y="0"/>
          <a:chExt cx="0" cy="0"/>
        </a:xfrm>
      </p:grpSpPr>
      <p:grpSp>
        <p:nvGrpSpPr>
          <p:cNvPr id="3304" name="Google Shape;3304;p42"/>
          <p:cNvGrpSpPr/>
          <p:nvPr/>
        </p:nvGrpSpPr>
        <p:grpSpPr>
          <a:xfrm>
            <a:off x="6928619" y="118011"/>
            <a:ext cx="2227589" cy="1527191"/>
            <a:chOff x="5519300" y="372750"/>
            <a:chExt cx="1039375" cy="712575"/>
          </a:xfrm>
        </p:grpSpPr>
        <p:sp>
          <p:nvSpPr>
            <p:cNvPr id="3305" name="Google Shape;3305;p42"/>
            <p:cNvSpPr/>
            <p:nvPr/>
          </p:nvSpPr>
          <p:spPr>
            <a:xfrm>
              <a:off x="6410732" y="372750"/>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6" name="Google Shape;3306;p42"/>
            <p:cNvSpPr/>
            <p:nvPr/>
          </p:nvSpPr>
          <p:spPr>
            <a:xfrm>
              <a:off x="6410732" y="559543"/>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7" name="Google Shape;3307;p42"/>
            <p:cNvSpPr/>
            <p:nvPr/>
          </p:nvSpPr>
          <p:spPr>
            <a:xfrm>
              <a:off x="6410732" y="652939"/>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8" name="Google Shape;3308;p42"/>
            <p:cNvSpPr/>
            <p:nvPr/>
          </p:nvSpPr>
          <p:spPr>
            <a:xfrm>
              <a:off x="6410732" y="839732"/>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9" name="Google Shape;3309;p42"/>
            <p:cNvSpPr/>
            <p:nvPr/>
          </p:nvSpPr>
          <p:spPr>
            <a:xfrm>
              <a:off x="6499875" y="372750"/>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0" name="Google Shape;3310;p42"/>
            <p:cNvSpPr/>
            <p:nvPr/>
          </p:nvSpPr>
          <p:spPr>
            <a:xfrm>
              <a:off x="6499875" y="652939"/>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1" name="Google Shape;3311;p42"/>
            <p:cNvSpPr/>
            <p:nvPr/>
          </p:nvSpPr>
          <p:spPr>
            <a:xfrm>
              <a:off x="6499875" y="746336"/>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2" name="Google Shape;3312;p42"/>
            <p:cNvSpPr/>
            <p:nvPr/>
          </p:nvSpPr>
          <p:spPr>
            <a:xfrm>
              <a:off x="6499875" y="933129"/>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3" name="Google Shape;3313;p42"/>
            <p:cNvSpPr/>
            <p:nvPr/>
          </p:nvSpPr>
          <p:spPr>
            <a:xfrm>
              <a:off x="6499875" y="1026525"/>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4" name="Google Shape;3314;p42"/>
            <p:cNvSpPr/>
            <p:nvPr/>
          </p:nvSpPr>
          <p:spPr>
            <a:xfrm>
              <a:off x="6321588" y="372750"/>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5" name="Google Shape;3315;p42"/>
            <p:cNvSpPr/>
            <p:nvPr/>
          </p:nvSpPr>
          <p:spPr>
            <a:xfrm>
              <a:off x="6321588" y="466146"/>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6" name="Google Shape;3316;p42"/>
            <p:cNvSpPr/>
            <p:nvPr/>
          </p:nvSpPr>
          <p:spPr>
            <a:xfrm>
              <a:off x="6321588" y="559543"/>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7" name="Google Shape;3317;p42"/>
            <p:cNvSpPr/>
            <p:nvPr/>
          </p:nvSpPr>
          <p:spPr>
            <a:xfrm>
              <a:off x="6321588" y="652939"/>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8" name="Google Shape;3318;p42"/>
            <p:cNvSpPr/>
            <p:nvPr/>
          </p:nvSpPr>
          <p:spPr>
            <a:xfrm>
              <a:off x="6321588" y="933129"/>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9" name="Google Shape;3319;p42"/>
            <p:cNvSpPr/>
            <p:nvPr/>
          </p:nvSpPr>
          <p:spPr>
            <a:xfrm>
              <a:off x="6321588" y="1026525"/>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0" name="Google Shape;3320;p42"/>
            <p:cNvSpPr/>
            <p:nvPr/>
          </p:nvSpPr>
          <p:spPr>
            <a:xfrm>
              <a:off x="6143302" y="372750"/>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1" name="Google Shape;3321;p42"/>
            <p:cNvSpPr/>
            <p:nvPr/>
          </p:nvSpPr>
          <p:spPr>
            <a:xfrm>
              <a:off x="6143302" y="559543"/>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2" name="Google Shape;3322;p42"/>
            <p:cNvSpPr/>
            <p:nvPr/>
          </p:nvSpPr>
          <p:spPr>
            <a:xfrm>
              <a:off x="6143302" y="746336"/>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3" name="Google Shape;3323;p42"/>
            <p:cNvSpPr/>
            <p:nvPr/>
          </p:nvSpPr>
          <p:spPr>
            <a:xfrm>
              <a:off x="6143302" y="933129"/>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4" name="Google Shape;3324;p42"/>
            <p:cNvSpPr/>
            <p:nvPr/>
          </p:nvSpPr>
          <p:spPr>
            <a:xfrm>
              <a:off x="6143302" y="1026525"/>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5" name="Google Shape;3325;p42"/>
            <p:cNvSpPr/>
            <p:nvPr/>
          </p:nvSpPr>
          <p:spPr>
            <a:xfrm>
              <a:off x="6232445" y="372750"/>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6" name="Google Shape;3326;p42"/>
            <p:cNvSpPr/>
            <p:nvPr/>
          </p:nvSpPr>
          <p:spPr>
            <a:xfrm>
              <a:off x="6232445" y="466146"/>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7" name="Google Shape;3327;p42"/>
            <p:cNvSpPr/>
            <p:nvPr/>
          </p:nvSpPr>
          <p:spPr>
            <a:xfrm>
              <a:off x="6232445" y="559543"/>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8" name="Google Shape;3328;p42"/>
            <p:cNvSpPr/>
            <p:nvPr/>
          </p:nvSpPr>
          <p:spPr>
            <a:xfrm>
              <a:off x="6232445" y="652939"/>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9" name="Google Shape;3329;p42"/>
            <p:cNvSpPr/>
            <p:nvPr/>
          </p:nvSpPr>
          <p:spPr>
            <a:xfrm>
              <a:off x="6232445" y="746336"/>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0" name="Google Shape;3330;p42"/>
            <p:cNvSpPr/>
            <p:nvPr/>
          </p:nvSpPr>
          <p:spPr>
            <a:xfrm>
              <a:off x="6232445" y="933129"/>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1" name="Google Shape;3331;p42"/>
            <p:cNvSpPr/>
            <p:nvPr/>
          </p:nvSpPr>
          <p:spPr>
            <a:xfrm>
              <a:off x="6054159" y="372750"/>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2" name="Google Shape;3332;p42"/>
            <p:cNvSpPr/>
            <p:nvPr/>
          </p:nvSpPr>
          <p:spPr>
            <a:xfrm>
              <a:off x="6054159" y="466146"/>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3" name="Google Shape;3333;p42"/>
            <p:cNvSpPr/>
            <p:nvPr/>
          </p:nvSpPr>
          <p:spPr>
            <a:xfrm>
              <a:off x="6054159" y="559543"/>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4" name="Google Shape;3334;p42"/>
            <p:cNvSpPr/>
            <p:nvPr/>
          </p:nvSpPr>
          <p:spPr>
            <a:xfrm>
              <a:off x="6054159" y="652939"/>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5" name="Google Shape;3335;p42"/>
            <p:cNvSpPr/>
            <p:nvPr/>
          </p:nvSpPr>
          <p:spPr>
            <a:xfrm>
              <a:off x="6054159" y="746336"/>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6" name="Google Shape;3336;p42"/>
            <p:cNvSpPr/>
            <p:nvPr/>
          </p:nvSpPr>
          <p:spPr>
            <a:xfrm>
              <a:off x="6054159" y="933129"/>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7" name="Google Shape;3337;p42"/>
            <p:cNvSpPr/>
            <p:nvPr/>
          </p:nvSpPr>
          <p:spPr>
            <a:xfrm>
              <a:off x="6054159" y="1026525"/>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8" name="Google Shape;3338;p42"/>
            <p:cNvSpPr/>
            <p:nvPr/>
          </p:nvSpPr>
          <p:spPr>
            <a:xfrm>
              <a:off x="5875872" y="372750"/>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9" name="Google Shape;3339;p42"/>
            <p:cNvSpPr/>
            <p:nvPr/>
          </p:nvSpPr>
          <p:spPr>
            <a:xfrm>
              <a:off x="5875872" y="559543"/>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0" name="Google Shape;3340;p42"/>
            <p:cNvSpPr/>
            <p:nvPr/>
          </p:nvSpPr>
          <p:spPr>
            <a:xfrm>
              <a:off x="5875872" y="652939"/>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1" name="Google Shape;3341;p42"/>
            <p:cNvSpPr/>
            <p:nvPr/>
          </p:nvSpPr>
          <p:spPr>
            <a:xfrm>
              <a:off x="5875872" y="839732"/>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2" name="Google Shape;3342;p42"/>
            <p:cNvSpPr/>
            <p:nvPr/>
          </p:nvSpPr>
          <p:spPr>
            <a:xfrm>
              <a:off x="5965016" y="372750"/>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3" name="Google Shape;3343;p42"/>
            <p:cNvSpPr/>
            <p:nvPr/>
          </p:nvSpPr>
          <p:spPr>
            <a:xfrm>
              <a:off x="5965016" y="466146"/>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4" name="Google Shape;3344;p42"/>
            <p:cNvSpPr/>
            <p:nvPr/>
          </p:nvSpPr>
          <p:spPr>
            <a:xfrm>
              <a:off x="5965016" y="652939"/>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5" name="Google Shape;3345;p42"/>
            <p:cNvSpPr/>
            <p:nvPr/>
          </p:nvSpPr>
          <p:spPr>
            <a:xfrm>
              <a:off x="5965016" y="839732"/>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6" name="Google Shape;3346;p42"/>
            <p:cNvSpPr/>
            <p:nvPr/>
          </p:nvSpPr>
          <p:spPr>
            <a:xfrm>
              <a:off x="5965016" y="933129"/>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7" name="Google Shape;3347;p42"/>
            <p:cNvSpPr/>
            <p:nvPr/>
          </p:nvSpPr>
          <p:spPr>
            <a:xfrm>
              <a:off x="5786729" y="372750"/>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8" name="Google Shape;3348;p42"/>
            <p:cNvSpPr/>
            <p:nvPr/>
          </p:nvSpPr>
          <p:spPr>
            <a:xfrm>
              <a:off x="5786729" y="466146"/>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9" name="Google Shape;3349;p42"/>
            <p:cNvSpPr/>
            <p:nvPr/>
          </p:nvSpPr>
          <p:spPr>
            <a:xfrm>
              <a:off x="5786729" y="559543"/>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0" name="Google Shape;3350;p42"/>
            <p:cNvSpPr/>
            <p:nvPr/>
          </p:nvSpPr>
          <p:spPr>
            <a:xfrm>
              <a:off x="5786729" y="652939"/>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1" name="Google Shape;3351;p42"/>
            <p:cNvSpPr/>
            <p:nvPr/>
          </p:nvSpPr>
          <p:spPr>
            <a:xfrm>
              <a:off x="5786729" y="746336"/>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2" name="Google Shape;3352;p42"/>
            <p:cNvSpPr/>
            <p:nvPr/>
          </p:nvSpPr>
          <p:spPr>
            <a:xfrm>
              <a:off x="5786729" y="839732"/>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3" name="Google Shape;3353;p42"/>
            <p:cNvSpPr/>
            <p:nvPr/>
          </p:nvSpPr>
          <p:spPr>
            <a:xfrm>
              <a:off x="5786729" y="933129"/>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4" name="Google Shape;3354;p42"/>
            <p:cNvSpPr/>
            <p:nvPr/>
          </p:nvSpPr>
          <p:spPr>
            <a:xfrm>
              <a:off x="5608443" y="466146"/>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5" name="Google Shape;3355;p42"/>
            <p:cNvSpPr/>
            <p:nvPr/>
          </p:nvSpPr>
          <p:spPr>
            <a:xfrm>
              <a:off x="5608443" y="559543"/>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6" name="Google Shape;3356;p42"/>
            <p:cNvSpPr/>
            <p:nvPr/>
          </p:nvSpPr>
          <p:spPr>
            <a:xfrm>
              <a:off x="5608443" y="652939"/>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7" name="Google Shape;3357;p42"/>
            <p:cNvSpPr/>
            <p:nvPr/>
          </p:nvSpPr>
          <p:spPr>
            <a:xfrm>
              <a:off x="5608443" y="746336"/>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8" name="Google Shape;3358;p42"/>
            <p:cNvSpPr/>
            <p:nvPr/>
          </p:nvSpPr>
          <p:spPr>
            <a:xfrm>
              <a:off x="5608443" y="839732"/>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9" name="Google Shape;3359;p42"/>
            <p:cNvSpPr/>
            <p:nvPr/>
          </p:nvSpPr>
          <p:spPr>
            <a:xfrm>
              <a:off x="5608443" y="1026525"/>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0" name="Google Shape;3360;p42"/>
            <p:cNvSpPr/>
            <p:nvPr/>
          </p:nvSpPr>
          <p:spPr>
            <a:xfrm>
              <a:off x="5697586" y="372750"/>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1" name="Google Shape;3361;p42"/>
            <p:cNvSpPr/>
            <p:nvPr/>
          </p:nvSpPr>
          <p:spPr>
            <a:xfrm>
              <a:off x="5697586" y="466146"/>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2" name="Google Shape;3362;p42"/>
            <p:cNvSpPr/>
            <p:nvPr/>
          </p:nvSpPr>
          <p:spPr>
            <a:xfrm>
              <a:off x="5697586" y="559543"/>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3" name="Google Shape;3363;p42"/>
            <p:cNvSpPr/>
            <p:nvPr/>
          </p:nvSpPr>
          <p:spPr>
            <a:xfrm>
              <a:off x="5697586" y="652939"/>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4" name="Google Shape;3364;p42"/>
            <p:cNvSpPr/>
            <p:nvPr/>
          </p:nvSpPr>
          <p:spPr>
            <a:xfrm>
              <a:off x="5697586" y="839732"/>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5" name="Google Shape;3365;p42"/>
            <p:cNvSpPr/>
            <p:nvPr/>
          </p:nvSpPr>
          <p:spPr>
            <a:xfrm>
              <a:off x="5697586" y="933129"/>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6" name="Google Shape;3366;p42"/>
            <p:cNvSpPr/>
            <p:nvPr/>
          </p:nvSpPr>
          <p:spPr>
            <a:xfrm>
              <a:off x="5697586" y="1026525"/>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7" name="Google Shape;3367;p42"/>
            <p:cNvSpPr/>
            <p:nvPr/>
          </p:nvSpPr>
          <p:spPr>
            <a:xfrm>
              <a:off x="5519300" y="559543"/>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8" name="Google Shape;3368;p42"/>
            <p:cNvSpPr/>
            <p:nvPr/>
          </p:nvSpPr>
          <p:spPr>
            <a:xfrm>
              <a:off x="5519300" y="746336"/>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9" name="Google Shape;3369;p42"/>
            <p:cNvSpPr/>
            <p:nvPr/>
          </p:nvSpPr>
          <p:spPr>
            <a:xfrm>
              <a:off x="5519300" y="839732"/>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0" name="Google Shape;3370;p42"/>
            <p:cNvSpPr/>
            <p:nvPr/>
          </p:nvSpPr>
          <p:spPr>
            <a:xfrm>
              <a:off x="5519300" y="933129"/>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1" name="Google Shape;3371;p42"/>
            <p:cNvSpPr/>
            <p:nvPr/>
          </p:nvSpPr>
          <p:spPr>
            <a:xfrm>
              <a:off x="5519300" y="1026525"/>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72" name="Google Shape;3372;p42"/>
          <p:cNvGrpSpPr/>
          <p:nvPr/>
        </p:nvGrpSpPr>
        <p:grpSpPr>
          <a:xfrm>
            <a:off x="-399741" y="2014720"/>
            <a:ext cx="2227588" cy="726522"/>
            <a:chOff x="3620725" y="372750"/>
            <a:chExt cx="1039375" cy="338989"/>
          </a:xfrm>
        </p:grpSpPr>
        <p:sp>
          <p:nvSpPr>
            <p:cNvPr id="3373" name="Google Shape;3373;p42"/>
            <p:cNvSpPr/>
            <p:nvPr/>
          </p:nvSpPr>
          <p:spPr>
            <a:xfrm>
              <a:off x="4512157" y="372750"/>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4" name="Google Shape;3374;p42"/>
            <p:cNvSpPr/>
            <p:nvPr/>
          </p:nvSpPr>
          <p:spPr>
            <a:xfrm>
              <a:off x="4512157" y="559543"/>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5" name="Google Shape;3375;p42"/>
            <p:cNvSpPr/>
            <p:nvPr/>
          </p:nvSpPr>
          <p:spPr>
            <a:xfrm>
              <a:off x="4512157" y="652939"/>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6" name="Google Shape;3376;p42"/>
            <p:cNvSpPr/>
            <p:nvPr/>
          </p:nvSpPr>
          <p:spPr>
            <a:xfrm>
              <a:off x="4601300" y="372750"/>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7" name="Google Shape;3377;p42"/>
            <p:cNvSpPr/>
            <p:nvPr/>
          </p:nvSpPr>
          <p:spPr>
            <a:xfrm>
              <a:off x="4601300" y="652939"/>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8" name="Google Shape;3378;p42"/>
            <p:cNvSpPr/>
            <p:nvPr/>
          </p:nvSpPr>
          <p:spPr>
            <a:xfrm>
              <a:off x="4423013" y="372750"/>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9" name="Google Shape;3379;p42"/>
            <p:cNvSpPr/>
            <p:nvPr/>
          </p:nvSpPr>
          <p:spPr>
            <a:xfrm>
              <a:off x="4423013" y="466146"/>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0" name="Google Shape;3380;p42"/>
            <p:cNvSpPr/>
            <p:nvPr/>
          </p:nvSpPr>
          <p:spPr>
            <a:xfrm>
              <a:off x="4423013" y="559543"/>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1" name="Google Shape;3381;p42"/>
            <p:cNvSpPr/>
            <p:nvPr/>
          </p:nvSpPr>
          <p:spPr>
            <a:xfrm>
              <a:off x="4423013" y="652939"/>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2" name="Google Shape;3382;p42"/>
            <p:cNvSpPr/>
            <p:nvPr/>
          </p:nvSpPr>
          <p:spPr>
            <a:xfrm>
              <a:off x="4244727" y="372750"/>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3" name="Google Shape;3383;p42"/>
            <p:cNvSpPr/>
            <p:nvPr/>
          </p:nvSpPr>
          <p:spPr>
            <a:xfrm>
              <a:off x="4244727" y="559543"/>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4" name="Google Shape;3384;p42"/>
            <p:cNvSpPr/>
            <p:nvPr/>
          </p:nvSpPr>
          <p:spPr>
            <a:xfrm>
              <a:off x="4333870" y="372750"/>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5" name="Google Shape;3385;p42"/>
            <p:cNvSpPr/>
            <p:nvPr/>
          </p:nvSpPr>
          <p:spPr>
            <a:xfrm>
              <a:off x="4333870" y="466146"/>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6" name="Google Shape;3386;p42"/>
            <p:cNvSpPr/>
            <p:nvPr/>
          </p:nvSpPr>
          <p:spPr>
            <a:xfrm>
              <a:off x="4333870" y="559543"/>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7" name="Google Shape;3387;p42"/>
            <p:cNvSpPr/>
            <p:nvPr/>
          </p:nvSpPr>
          <p:spPr>
            <a:xfrm>
              <a:off x="4333870" y="652939"/>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8" name="Google Shape;3388;p42"/>
            <p:cNvSpPr/>
            <p:nvPr/>
          </p:nvSpPr>
          <p:spPr>
            <a:xfrm>
              <a:off x="4155584" y="372750"/>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9" name="Google Shape;3389;p42"/>
            <p:cNvSpPr/>
            <p:nvPr/>
          </p:nvSpPr>
          <p:spPr>
            <a:xfrm>
              <a:off x="4155584" y="466146"/>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0" name="Google Shape;3390;p42"/>
            <p:cNvSpPr/>
            <p:nvPr/>
          </p:nvSpPr>
          <p:spPr>
            <a:xfrm>
              <a:off x="4155584" y="559543"/>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1" name="Google Shape;3391;p42"/>
            <p:cNvSpPr/>
            <p:nvPr/>
          </p:nvSpPr>
          <p:spPr>
            <a:xfrm>
              <a:off x="4155584" y="652939"/>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2" name="Google Shape;3392;p42"/>
            <p:cNvSpPr/>
            <p:nvPr/>
          </p:nvSpPr>
          <p:spPr>
            <a:xfrm>
              <a:off x="3977297" y="372750"/>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3" name="Google Shape;3393;p42"/>
            <p:cNvSpPr/>
            <p:nvPr/>
          </p:nvSpPr>
          <p:spPr>
            <a:xfrm>
              <a:off x="3977297" y="559543"/>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4" name="Google Shape;3394;p42"/>
            <p:cNvSpPr/>
            <p:nvPr/>
          </p:nvSpPr>
          <p:spPr>
            <a:xfrm>
              <a:off x="3977297" y="652939"/>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5" name="Google Shape;3395;p42"/>
            <p:cNvSpPr/>
            <p:nvPr/>
          </p:nvSpPr>
          <p:spPr>
            <a:xfrm>
              <a:off x="4066441" y="372750"/>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6" name="Google Shape;3396;p42"/>
            <p:cNvSpPr/>
            <p:nvPr/>
          </p:nvSpPr>
          <p:spPr>
            <a:xfrm>
              <a:off x="4066441" y="466146"/>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7" name="Google Shape;3397;p42"/>
            <p:cNvSpPr/>
            <p:nvPr/>
          </p:nvSpPr>
          <p:spPr>
            <a:xfrm>
              <a:off x="4066441" y="652939"/>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8" name="Google Shape;3398;p42"/>
            <p:cNvSpPr/>
            <p:nvPr/>
          </p:nvSpPr>
          <p:spPr>
            <a:xfrm>
              <a:off x="3888154" y="372750"/>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9" name="Google Shape;3399;p42"/>
            <p:cNvSpPr/>
            <p:nvPr/>
          </p:nvSpPr>
          <p:spPr>
            <a:xfrm>
              <a:off x="3888154" y="466146"/>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0" name="Google Shape;3400;p42"/>
            <p:cNvSpPr/>
            <p:nvPr/>
          </p:nvSpPr>
          <p:spPr>
            <a:xfrm>
              <a:off x="3888154" y="559543"/>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1" name="Google Shape;3401;p42"/>
            <p:cNvSpPr/>
            <p:nvPr/>
          </p:nvSpPr>
          <p:spPr>
            <a:xfrm>
              <a:off x="3888154" y="652939"/>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2" name="Google Shape;3402;p42"/>
            <p:cNvSpPr/>
            <p:nvPr/>
          </p:nvSpPr>
          <p:spPr>
            <a:xfrm>
              <a:off x="3709868" y="466146"/>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3" name="Google Shape;3403;p42"/>
            <p:cNvSpPr/>
            <p:nvPr/>
          </p:nvSpPr>
          <p:spPr>
            <a:xfrm>
              <a:off x="3709868" y="559543"/>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4" name="Google Shape;3404;p42"/>
            <p:cNvSpPr/>
            <p:nvPr/>
          </p:nvSpPr>
          <p:spPr>
            <a:xfrm>
              <a:off x="3709868" y="652939"/>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5" name="Google Shape;3405;p42"/>
            <p:cNvSpPr/>
            <p:nvPr/>
          </p:nvSpPr>
          <p:spPr>
            <a:xfrm>
              <a:off x="3799011" y="372750"/>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6" name="Google Shape;3406;p42"/>
            <p:cNvSpPr/>
            <p:nvPr/>
          </p:nvSpPr>
          <p:spPr>
            <a:xfrm>
              <a:off x="3799011" y="466146"/>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7" name="Google Shape;3407;p42"/>
            <p:cNvSpPr/>
            <p:nvPr/>
          </p:nvSpPr>
          <p:spPr>
            <a:xfrm>
              <a:off x="3799011" y="559543"/>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8" name="Google Shape;3408;p42"/>
            <p:cNvSpPr/>
            <p:nvPr/>
          </p:nvSpPr>
          <p:spPr>
            <a:xfrm>
              <a:off x="3799011" y="652939"/>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9" name="Google Shape;3409;p42"/>
            <p:cNvSpPr/>
            <p:nvPr/>
          </p:nvSpPr>
          <p:spPr>
            <a:xfrm>
              <a:off x="3620725" y="559543"/>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410" name="Google Shape;3410;p42"/>
          <p:cNvPicPr preferRelativeResize="0"/>
          <p:nvPr/>
        </p:nvPicPr>
        <p:blipFill>
          <a:blip r:embed="rId3">
            <a:alphaModFix/>
          </a:blip>
          <a:stretch>
            <a:fillRect/>
          </a:stretch>
        </p:blipFill>
        <p:spPr>
          <a:xfrm>
            <a:off x="4256024" y="539375"/>
            <a:ext cx="1795352" cy="1287300"/>
          </a:xfrm>
          <a:prstGeom prst="rect">
            <a:avLst/>
          </a:prstGeom>
          <a:noFill/>
          <a:ln>
            <a:noFill/>
          </a:ln>
        </p:spPr>
      </p:pic>
      <p:sp>
        <p:nvSpPr>
          <p:cNvPr id="3411" name="Google Shape;3411;p42"/>
          <p:cNvSpPr txBox="1">
            <a:spLocks noGrp="1"/>
          </p:cNvSpPr>
          <p:nvPr>
            <p:ph type="title"/>
          </p:nvPr>
        </p:nvSpPr>
        <p:spPr>
          <a:xfrm>
            <a:off x="2007699" y="2277897"/>
            <a:ext cx="5085900" cy="831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400" u="sng" dirty="0" smtClean="0"/>
              <a:t>WHAT IS CYBERSECURITY ?</a:t>
            </a:r>
            <a:endParaRPr sz="4400" u="sng" dirty="0"/>
          </a:p>
        </p:txBody>
      </p:sp>
      <p:sp>
        <p:nvSpPr>
          <p:cNvPr id="3412" name="Google Shape;3412;p42"/>
          <p:cNvSpPr txBox="1">
            <a:spLocks noGrp="1"/>
          </p:cNvSpPr>
          <p:nvPr>
            <p:ph type="subTitle" idx="1"/>
          </p:nvPr>
        </p:nvSpPr>
        <p:spPr>
          <a:xfrm>
            <a:off x="1614329" y="2931790"/>
            <a:ext cx="6494913" cy="1874247"/>
          </a:xfrm>
          <a:prstGeom prst="rect">
            <a:avLst/>
          </a:prstGeom>
        </p:spPr>
        <p:txBody>
          <a:bodyPr spcFirstLastPara="1" wrap="square" lIns="91425" tIns="91425" rIns="91425" bIns="91425" anchor="t" anchorCtr="0">
            <a:noAutofit/>
          </a:bodyPr>
          <a:lstStyle/>
          <a:p>
            <a:pPr marL="0" lvl="0" indent="0" algn="l"/>
            <a:r>
              <a:rPr lang="en-US" sz="2000" dirty="0" smtClean="0">
                <a:latin typeface="Cambria Math" pitchFamily="18" charset="0"/>
                <a:ea typeface="Cambria Math" pitchFamily="18" charset="0"/>
              </a:rPr>
              <a:t>Cybersecurity </a:t>
            </a:r>
            <a:r>
              <a:rPr lang="en-US" sz="2000" dirty="0">
                <a:latin typeface="Cambria Math" pitchFamily="18" charset="0"/>
                <a:ea typeface="Cambria Math" pitchFamily="18" charset="0"/>
              </a:rPr>
              <a:t>refers to any technologies, practices and policies for preventing </a:t>
            </a:r>
            <a:r>
              <a:rPr lang="en-US" sz="2000" dirty="0">
                <a:latin typeface="Cambria Math" pitchFamily="18" charset="0"/>
                <a:ea typeface="Cambria Math" pitchFamily="18" charset="0"/>
                <a:hlinkClick r:id="rId4"/>
              </a:rPr>
              <a:t>cyberattacks</a:t>
            </a:r>
            <a:r>
              <a:rPr lang="en-US" sz="2000" dirty="0">
                <a:latin typeface="Cambria Math" pitchFamily="18" charset="0"/>
                <a:ea typeface="Cambria Math" pitchFamily="18" charset="0"/>
              </a:rPr>
              <a:t> or mitigating their impact. Cybersecurity aims to protect computer systems, applications, devices, data, financial assets and people against </a:t>
            </a:r>
            <a:r>
              <a:rPr lang="en-US" sz="2000" dirty="0">
                <a:latin typeface="Cambria Math" pitchFamily="18" charset="0"/>
                <a:ea typeface="Cambria Math" pitchFamily="18" charset="0"/>
                <a:hlinkClick r:id="rId5"/>
              </a:rPr>
              <a:t>ransomware</a:t>
            </a:r>
            <a:r>
              <a:rPr lang="en-US" sz="2000" dirty="0">
                <a:latin typeface="Cambria Math" pitchFamily="18" charset="0"/>
                <a:ea typeface="Cambria Math" pitchFamily="18" charset="0"/>
              </a:rPr>
              <a:t> and other </a:t>
            </a:r>
            <a:r>
              <a:rPr lang="en-US" sz="2000" dirty="0">
                <a:latin typeface="Cambria Math" pitchFamily="18" charset="0"/>
                <a:ea typeface="Cambria Math" pitchFamily="18" charset="0"/>
                <a:hlinkClick r:id="rId6"/>
              </a:rPr>
              <a:t>malware</a:t>
            </a:r>
            <a:r>
              <a:rPr lang="en-US" sz="2000" dirty="0">
                <a:latin typeface="Cambria Math" pitchFamily="18" charset="0"/>
                <a:ea typeface="Cambria Math" pitchFamily="18" charset="0"/>
              </a:rPr>
              <a:t>, </a:t>
            </a:r>
            <a:r>
              <a:rPr lang="en-US" sz="2000" dirty="0">
                <a:latin typeface="Cambria Math" pitchFamily="18" charset="0"/>
                <a:ea typeface="Cambria Math" pitchFamily="18" charset="0"/>
                <a:hlinkClick r:id="rId7"/>
              </a:rPr>
              <a:t>phishing</a:t>
            </a:r>
            <a:r>
              <a:rPr lang="en-US" sz="2000" dirty="0">
                <a:latin typeface="Cambria Math" pitchFamily="18" charset="0"/>
                <a:ea typeface="Cambria Math" pitchFamily="18" charset="0"/>
              </a:rPr>
              <a:t> scams, data theft and other cyberthreats.</a:t>
            </a:r>
            <a:endParaRPr sz="2000" dirty="0">
              <a:latin typeface="Cambria Math" pitchFamily="18" charset="0"/>
              <a:ea typeface="Cambria Math" pitchFamily="18" charset="0"/>
            </a:endParaRPr>
          </a:p>
        </p:txBody>
      </p:sp>
      <p:pic>
        <p:nvPicPr>
          <p:cNvPr id="3413" name="Google Shape;3413;p42"/>
          <p:cNvPicPr preferRelativeResize="0"/>
          <p:nvPr/>
        </p:nvPicPr>
        <p:blipFill>
          <a:blip r:embed="rId8">
            <a:alphaModFix/>
          </a:blip>
          <a:stretch>
            <a:fillRect/>
          </a:stretch>
        </p:blipFill>
        <p:spPr>
          <a:xfrm>
            <a:off x="3932937" y="390740"/>
            <a:ext cx="1235425" cy="1955674"/>
          </a:xfrm>
          <a:prstGeom prst="rect">
            <a:avLst/>
          </a:prstGeom>
          <a:noFill/>
          <a:ln>
            <a:noFill/>
          </a:ln>
        </p:spPr>
      </p:pic>
      <p:grpSp>
        <p:nvGrpSpPr>
          <p:cNvPr id="3445" name="Google Shape;3445;p42"/>
          <p:cNvGrpSpPr/>
          <p:nvPr/>
        </p:nvGrpSpPr>
        <p:grpSpPr>
          <a:xfrm>
            <a:off x="2978333" y="5720819"/>
            <a:ext cx="2227588" cy="726522"/>
            <a:chOff x="3799000" y="1820400"/>
            <a:chExt cx="1039375" cy="338989"/>
          </a:xfrm>
        </p:grpSpPr>
        <p:sp>
          <p:nvSpPr>
            <p:cNvPr id="3446" name="Google Shape;3446;p42"/>
            <p:cNvSpPr/>
            <p:nvPr/>
          </p:nvSpPr>
          <p:spPr>
            <a:xfrm>
              <a:off x="4690432" y="1820400"/>
              <a:ext cx="58800" cy="588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7" name="Google Shape;3447;p42"/>
            <p:cNvSpPr/>
            <p:nvPr/>
          </p:nvSpPr>
          <p:spPr>
            <a:xfrm>
              <a:off x="4690432" y="2100589"/>
              <a:ext cx="58800" cy="588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8" name="Google Shape;3448;p42"/>
            <p:cNvSpPr/>
            <p:nvPr/>
          </p:nvSpPr>
          <p:spPr>
            <a:xfrm>
              <a:off x="4779575" y="1820400"/>
              <a:ext cx="58800" cy="588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9" name="Google Shape;3449;p42"/>
            <p:cNvSpPr/>
            <p:nvPr/>
          </p:nvSpPr>
          <p:spPr>
            <a:xfrm>
              <a:off x="4601288" y="2100589"/>
              <a:ext cx="58800" cy="588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0" name="Google Shape;3450;p42"/>
            <p:cNvSpPr/>
            <p:nvPr/>
          </p:nvSpPr>
          <p:spPr>
            <a:xfrm>
              <a:off x="4423002" y="1820400"/>
              <a:ext cx="58800" cy="588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1" name="Google Shape;3451;p42"/>
            <p:cNvSpPr/>
            <p:nvPr/>
          </p:nvSpPr>
          <p:spPr>
            <a:xfrm>
              <a:off x="4423002" y="2007193"/>
              <a:ext cx="58800" cy="588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2" name="Google Shape;3452;p42"/>
            <p:cNvSpPr/>
            <p:nvPr/>
          </p:nvSpPr>
          <p:spPr>
            <a:xfrm>
              <a:off x="4423002" y="2100589"/>
              <a:ext cx="58800" cy="588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3" name="Google Shape;3453;p42"/>
            <p:cNvSpPr/>
            <p:nvPr/>
          </p:nvSpPr>
          <p:spPr>
            <a:xfrm>
              <a:off x="4512145" y="1820400"/>
              <a:ext cx="58800" cy="588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4" name="Google Shape;3454;p42"/>
            <p:cNvSpPr/>
            <p:nvPr/>
          </p:nvSpPr>
          <p:spPr>
            <a:xfrm>
              <a:off x="4512145" y="2007193"/>
              <a:ext cx="58800" cy="588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5" name="Google Shape;3455;p42"/>
            <p:cNvSpPr/>
            <p:nvPr/>
          </p:nvSpPr>
          <p:spPr>
            <a:xfrm>
              <a:off x="4512145" y="2100589"/>
              <a:ext cx="58800" cy="588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6" name="Google Shape;3456;p42"/>
            <p:cNvSpPr/>
            <p:nvPr/>
          </p:nvSpPr>
          <p:spPr>
            <a:xfrm>
              <a:off x="4333859" y="1820400"/>
              <a:ext cx="58800" cy="588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7" name="Google Shape;3457;p42"/>
            <p:cNvSpPr/>
            <p:nvPr/>
          </p:nvSpPr>
          <p:spPr>
            <a:xfrm>
              <a:off x="4333859" y="1913796"/>
              <a:ext cx="58800" cy="588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8" name="Google Shape;3458;p42"/>
            <p:cNvSpPr/>
            <p:nvPr/>
          </p:nvSpPr>
          <p:spPr>
            <a:xfrm>
              <a:off x="4333859" y="2007193"/>
              <a:ext cx="58800" cy="588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9" name="Google Shape;3459;p42"/>
            <p:cNvSpPr/>
            <p:nvPr/>
          </p:nvSpPr>
          <p:spPr>
            <a:xfrm>
              <a:off x="4333859" y="2100589"/>
              <a:ext cx="58800" cy="588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0" name="Google Shape;3460;p42"/>
            <p:cNvSpPr/>
            <p:nvPr/>
          </p:nvSpPr>
          <p:spPr>
            <a:xfrm>
              <a:off x="4155572" y="1820400"/>
              <a:ext cx="58800" cy="588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1" name="Google Shape;3461;p42"/>
            <p:cNvSpPr/>
            <p:nvPr/>
          </p:nvSpPr>
          <p:spPr>
            <a:xfrm>
              <a:off x="4155572" y="1913796"/>
              <a:ext cx="58800" cy="588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2" name="Google Shape;3462;p42"/>
            <p:cNvSpPr/>
            <p:nvPr/>
          </p:nvSpPr>
          <p:spPr>
            <a:xfrm>
              <a:off x="4155572" y="2007193"/>
              <a:ext cx="58800" cy="588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3" name="Google Shape;3463;p42"/>
            <p:cNvSpPr/>
            <p:nvPr/>
          </p:nvSpPr>
          <p:spPr>
            <a:xfrm>
              <a:off x="4155572" y="2100589"/>
              <a:ext cx="58800" cy="588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4" name="Google Shape;3464;p42"/>
            <p:cNvSpPr/>
            <p:nvPr/>
          </p:nvSpPr>
          <p:spPr>
            <a:xfrm>
              <a:off x="4244716" y="1820400"/>
              <a:ext cx="58800" cy="588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5" name="Google Shape;3465;p42"/>
            <p:cNvSpPr/>
            <p:nvPr/>
          </p:nvSpPr>
          <p:spPr>
            <a:xfrm>
              <a:off x="4244716" y="1913796"/>
              <a:ext cx="58800" cy="588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6" name="Google Shape;3466;p42"/>
            <p:cNvSpPr/>
            <p:nvPr/>
          </p:nvSpPr>
          <p:spPr>
            <a:xfrm>
              <a:off x="4244716" y="2007193"/>
              <a:ext cx="58800" cy="588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7" name="Google Shape;3467;p42"/>
            <p:cNvSpPr/>
            <p:nvPr/>
          </p:nvSpPr>
          <p:spPr>
            <a:xfrm>
              <a:off x="4244716" y="2100589"/>
              <a:ext cx="58800" cy="588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8" name="Google Shape;3468;p42"/>
            <p:cNvSpPr/>
            <p:nvPr/>
          </p:nvSpPr>
          <p:spPr>
            <a:xfrm>
              <a:off x="4066429" y="1820400"/>
              <a:ext cx="58800" cy="588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9" name="Google Shape;3469;p42"/>
            <p:cNvSpPr/>
            <p:nvPr/>
          </p:nvSpPr>
          <p:spPr>
            <a:xfrm>
              <a:off x="4066429" y="2007193"/>
              <a:ext cx="58800" cy="588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0" name="Google Shape;3470;p42"/>
            <p:cNvSpPr/>
            <p:nvPr/>
          </p:nvSpPr>
          <p:spPr>
            <a:xfrm>
              <a:off x="4066429" y="2100589"/>
              <a:ext cx="58800" cy="588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1" name="Google Shape;3471;p42"/>
            <p:cNvSpPr/>
            <p:nvPr/>
          </p:nvSpPr>
          <p:spPr>
            <a:xfrm>
              <a:off x="3888143" y="1913796"/>
              <a:ext cx="58800" cy="588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2" name="Google Shape;3472;p42"/>
            <p:cNvSpPr/>
            <p:nvPr/>
          </p:nvSpPr>
          <p:spPr>
            <a:xfrm>
              <a:off x="3888143" y="2007193"/>
              <a:ext cx="58800" cy="588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3" name="Google Shape;3473;p42"/>
            <p:cNvSpPr/>
            <p:nvPr/>
          </p:nvSpPr>
          <p:spPr>
            <a:xfrm>
              <a:off x="3888143" y="2100589"/>
              <a:ext cx="58800" cy="588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4" name="Google Shape;3474;p42"/>
            <p:cNvSpPr/>
            <p:nvPr/>
          </p:nvSpPr>
          <p:spPr>
            <a:xfrm>
              <a:off x="3977286" y="1820400"/>
              <a:ext cx="58800" cy="588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5" name="Google Shape;3475;p42"/>
            <p:cNvSpPr/>
            <p:nvPr/>
          </p:nvSpPr>
          <p:spPr>
            <a:xfrm>
              <a:off x="3977286" y="1913796"/>
              <a:ext cx="58800" cy="588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6" name="Google Shape;3476;p42"/>
            <p:cNvSpPr/>
            <p:nvPr/>
          </p:nvSpPr>
          <p:spPr>
            <a:xfrm>
              <a:off x="3977286" y="2007193"/>
              <a:ext cx="58800" cy="588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7" name="Google Shape;3477;p42"/>
            <p:cNvSpPr/>
            <p:nvPr/>
          </p:nvSpPr>
          <p:spPr>
            <a:xfrm>
              <a:off x="3977286" y="2100589"/>
              <a:ext cx="58800" cy="588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8" name="Google Shape;3478;p42"/>
            <p:cNvSpPr/>
            <p:nvPr/>
          </p:nvSpPr>
          <p:spPr>
            <a:xfrm>
              <a:off x="3799000" y="1820400"/>
              <a:ext cx="58800" cy="588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9" name="Google Shape;3479;p42"/>
            <p:cNvSpPr/>
            <p:nvPr/>
          </p:nvSpPr>
          <p:spPr>
            <a:xfrm>
              <a:off x="3799000" y="1913796"/>
              <a:ext cx="58800" cy="588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0" name="Google Shape;3480;p42"/>
            <p:cNvSpPr/>
            <p:nvPr/>
          </p:nvSpPr>
          <p:spPr>
            <a:xfrm>
              <a:off x="3799000" y="2007193"/>
              <a:ext cx="58800" cy="588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1" name="Google Shape;3481;p42"/>
            <p:cNvSpPr/>
            <p:nvPr/>
          </p:nvSpPr>
          <p:spPr>
            <a:xfrm>
              <a:off x="3799000" y="2100589"/>
              <a:ext cx="58800" cy="588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482" name="Google Shape;3482;p42"/>
          <p:cNvPicPr preferRelativeResize="0"/>
          <p:nvPr/>
        </p:nvPicPr>
        <p:blipFill>
          <a:blip r:embed="rId3">
            <a:alphaModFix/>
          </a:blip>
          <a:stretch>
            <a:fillRect/>
          </a:stretch>
        </p:blipFill>
        <p:spPr>
          <a:xfrm>
            <a:off x="3072211" y="1578450"/>
            <a:ext cx="951175" cy="6820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180"/>
        <p:cNvGrpSpPr/>
        <p:nvPr/>
      </p:nvGrpSpPr>
      <p:grpSpPr>
        <a:xfrm>
          <a:off x="0" y="0"/>
          <a:ext cx="0" cy="0"/>
          <a:chOff x="0" y="0"/>
          <a:chExt cx="0" cy="0"/>
        </a:xfrm>
      </p:grpSpPr>
      <p:sp>
        <p:nvSpPr>
          <p:cNvPr id="3184" name="Google Shape;3184;p40"/>
          <p:cNvSpPr/>
          <p:nvPr/>
        </p:nvSpPr>
        <p:spPr>
          <a:xfrm>
            <a:off x="1242352" y="1378725"/>
            <a:ext cx="406650" cy="425925"/>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5" name="Google Shape;3185;p40"/>
          <p:cNvSpPr txBox="1">
            <a:spLocks noGrp="1"/>
          </p:cNvSpPr>
          <p:nvPr>
            <p:ph type="title"/>
          </p:nvPr>
        </p:nvSpPr>
        <p:spPr>
          <a:xfrm>
            <a:off x="713275" y="445025"/>
            <a:ext cx="7717500" cy="738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sz="4400" dirty="0" smtClean="0"/>
              <a:t>CYBERSECURITY - DOMAINS</a:t>
            </a:r>
            <a:endParaRPr sz="4400" dirty="0"/>
          </a:p>
        </p:txBody>
      </p:sp>
      <p:sp>
        <p:nvSpPr>
          <p:cNvPr id="3186" name="Google Shape;3186;p40"/>
          <p:cNvSpPr txBox="1">
            <a:spLocks noGrp="1"/>
          </p:cNvSpPr>
          <p:nvPr>
            <p:ph type="title" idx="2"/>
          </p:nvPr>
        </p:nvSpPr>
        <p:spPr>
          <a:xfrm>
            <a:off x="1649002" y="1368729"/>
            <a:ext cx="1728192" cy="560414"/>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AI SECURITY</a:t>
            </a:r>
            <a:endParaRPr dirty="0"/>
          </a:p>
        </p:txBody>
      </p:sp>
      <p:sp>
        <p:nvSpPr>
          <p:cNvPr id="3194" name="Google Shape;3194;p40"/>
          <p:cNvSpPr txBox="1">
            <a:spLocks noGrp="1"/>
          </p:cNvSpPr>
          <p:nvPr>
            <p:ph type="title" idx="9"/>
          </p:nvPr>
        </p:nvSpPr>
        <p:spPr>
          <a:xfrm>
            <a:off x="1108290" y="1378725"/>
            <a:ext cx="674772" cy="475425"/>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800" dirty="0"/>
              <a:t>01</a:t>
            </a:r>
            <a:endParaRPr sz="2800" dirty="0"/>
          </a:p>
        </p:txBody>
      </p:sp>
      <p:sp>
        <p:nvSpPr>
          <p:cNvPr id="3195" name="Google Shape;3195;p40"/>
          <p:cNvSpPr txBox="1">
            <a:spLocks noGrp="1"/>
          </p:cNvSpPr>
          <p:nvPr>
            <p:ph type="title" idx="13"/>
          </p:nvPr>
        </p:nvSpPr>
        <p:spPr>
          <a:xfrm>
            <a:off x="1038726" y="2499742"/>
            <a:ext cx="813900" cy="484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800" dirty="0"/>
              <a:t>03</a:t>
            </a:r>
            <a:endParaRPr sz="2800" dirty="0"/>
          </a:p>
        </p:txBody>
      </p:sp>
      <p:sp>
        <p:nvSpPr>
          <p:cNvPr id="3196" name="Google Shape;3196;p40"/>
          <p:cNvSpPr txBox="1">
            <a:spLocks noGrp="1"/>
          </p:cNvSpPr>
          <p:nvPr>
            <p:ph type="title" idx="14"/>
          </p:nvPr>
        </p:nvSpPr>
        <p:spPr>
          <a:xfrm>
            <a:off x="1038726" y="1927762"/>
            <a:ext cx="813900" cy="484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800" dirty="0"/>
              <a:t>02</a:t>
            </a:r>
            <a:endParaRPr sz="2800" dirty="0"/>
          </a:p>
        </p:txBody>
      </p:sp>
      <p:sp>
        <p:nvSpPr>
          <p:cNvPr id="3197" name="Google Shape;3197;p40"/>
          <p:cNvSpPr txBox="1">
            <a:spLocks noGrp="1"/>
          </p:cNvSpPr>
          <p:nvPr>
            <p:ph type="title" idx="15"/>
          </p:nvPr>
        </p:nvSpPr>
        <p:spPr>
          <a:xfrm>
            <a:off x="1038727" y="3077175"/>
            <a:ext cx="813900" cy="484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800" dirty="0"/>
              <a:t>04</a:t>
            </a:r>
            <a:endParaRPr sz="2800" dirty="0"/>
          </a:p>
        </p:txBody>
      </p:sp>
      <p:sp>
        <p:nvSpPr>
          <p:cNvPr id="19" name="Google Shape;3184;p40"/>
          <p:cNvSpPr/>
          <p:nvPr/>
        </p:nvSpPr>
        <p:spPr>
          <a:xfrm>
            <a:off x="1242351" y="1957050"/>
            <a:ext cx="406650" cy="425925"/>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3184;p40"/>
          <p:cNvSpPr/>
          <p:nvPr/>
        </p:nvSpPr>
        <p:spPr>
          <a:xfrm>
            <a:off x="1242352" y="2499742"/>
            <a:ext cx="406650" cy="425925"/>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3184;p40"/>
          <p:cNvSpPr/>
          <p:nvPr/>
        </p:nvSpPr>
        <p:spPr>
          <a:xfrm>
            <a:off x="1242352" y="3119354"/>
            <a:ext cx="406650" cy="425925"/>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3184;p40"/>
          <p:cNvSpPr/>
          <p:nvPr/>
        </p:nvSpPr>
        <p:spPr>
          <a:xfrm>
            <a:off x="5122666" y="1368729"/>
            <a:ext cx="406650" cy="425925"/>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3184;p40"/>
          <p:cNvSpPr/>
          <p:nvPr/>
        </p:nvSpPr>
        <p:spPr>
          <a:xfrm>
            <a:off x="5122666" y="1957049"/>
            <a:ext cx="406650" cy="425925"/>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3184;p40"/>
          <p:cNvSpPr/>
          <p:nvPr/>
        </p:nvSpPr>
        <p:spPr>
          <a:xfrm>
            <a:off x="5122666" y="2499740"/>
            <a:ext cx="406650" cy="425925"/>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3184;p40"/>
          <p:cNvSpPr/>
          <p:nvPr/>
        </p:nvSpPr>
        <p:spPr>
          <a:xfrm>
            <a:off x="5122666" y="3119353"/>
            <a:ext cx="406650" cy="425925"/>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3197;p40"/>
          <p:cNvSpPr txBox="1">
            <a:spLocks noGrp="1"/>
          </p:cNvSpPr>
          <p:nvPr>
            <p:ph type="title" idx="15"/>
          </p:nvPr>
        </p:nvSpPr>
        <p:spPr>
          <a:xfrm>
            <a:off x="4919041" y="1317279"/>
            <a:ext cx="813900" cy="484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800" dirty="0" smtClean="0"/>
              <a:t>05</a:t>
            </a:r>
            <a:endParaRPr sz="2800" dirty="0"/>
          </a:p>
        </p:txBody>
      </p:sp>
      <p:sp>
        <p:nvSpPr>
          <p:cNvPr id="29" name="Google Shape;3197;p40"/>
          <p:cNvSpPr txBox="1">
            <a:spLocks noGrp="1"/>
          </p:cNvSpPr>
          <p:nvPr>
            <p:ph type="title" idx="15"/>
          </p:nvPr>
        </p:nvSpPr>
        <p:spPr>
          <a:xfrm>
            <a:off x="4919041" y="1927761"/>
            <a:ext cx="813900" cy="484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800" dirty="0" smtClean="0"/>
              <a:t>06</a:t>
            </a:r>
            <a:endParaRPr sz="2800" dirty="0"/>
          </a:p>
        </p:txBody>
      </p:sp>
      <p:sp>
        <p:nvSpPr>
          <p:cNvPr id="30" name="Google Shape;3197;p40"/>
          <p:cNvSpPr txBox="1">
            <a:spLocks noGrp="1"/>
          </p:cNvSpPr>
          <p:nvPr>
            <p:ph type="title" idx="15"/>
          </p:nvPr>
        </p:nvSpPr>
        <p:spPr>
          <a:xfrm>
            <a:off x="4919041" y="2467869"/>
            <a:ext cx="813900" cy="484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800" dirty="0" smtClean="0"/>
              <a:t>07</a:t>
            </a:r>
            <a:endParaRPr sz="2800" dirty="0"/>
          </a:p>
        </p:txBody>
      </p:sp>
      <p:sp>
        <p:nvSpPr>
          <p:cNvPr id="31" name="Google Shape;3197;p40"/>
          <p:cNvSpPr txBox="1">
            <a:spLocks noGrp="1"/>
          </p:cNvSpPr>
          <p:nvPr>
            <p:ph type="title" idx="15"/>
          </p:nvPr>
        </p:nvSpPr>
        <p:spPr>
          <a:xfrm>
            <a:off x="4919041" y="3090066"/>
            <a:ext cx="813900" cy="484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800" dirty="0" smtClean="0"/>
              <a:t>08</a:t>
            </a:r>
            <a:endParaRPr sz="2800" dirty="0"/>
          </a:p>
        </p:txBody>
      </p:sp>
      <p:sp>
        <p:nvSpPr>
          <p:cNvPr id="32" name="Google Shape;3186;p40"/>
          <p:cNvSpPr txBox="1">
            <a:spLocks noGrp="1"/>
          </p:cNvSpPr>
          <p:nvPr>
            <p:ph type="title" idx="2"/>
          </p:nvPr>
        </p:nvSpPr>
        <p:spPr>
          <a:xfrm>
            <a:off x="1649002" y="1865044"/>
            <a:ext cx="3600401" cy="609936"/>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CRITICAL INFRASTRUCTURE SECURITY</a:t>
            </a:r>
            <a:endParaRPr dirty="0"/>
          </a:p>
        </p:txBody>
      </p:sp>
      <p:sp>
        <p:nvSpPr>
          <p:cNvPr id="33" name="Google Shape;3186;p40"/>
          <p:cNvSpPr txBox="1">
            <a:spLocks noGrp="1"/>
          </p:cNvSpPr>
          <p:nvPr>
            <p:ph type="title" idx="2"/>
          </p:nvPr>
        </p:nvSpPr>
        <p:spPr>
          <a:xfrm>
            <a:off x="1669590" y="2432497"/>
            <a:ext cx="2520280" cy="560414"/>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NETWORK </a:t>
            </a:r>
            <a:r>
              <a:rPr lang="en" dirty="0" smtClean="0"/>
              <a:t>SECURITY</a:t>
            </a:r>
            <a:endParaRPr dirty="0"/>
          </a:p>
        </p:txBody>
      </p:sp>
      <p:sp>
        <p:nvSpPr>
          <p:cNvPr id="34" name="Google Shape;3186;p40"/>
          <p:cNvSpPr txBox="1">
            <a:spLocks noGrp="1"/>
          </p:cNvSpPr>
          <p:nvPr>
            <p:ph type="title" idx="2"/>
          </p:nvPr>
        </p:nvSpPr>
        <p:spPr>
          <a:xfrm>
            <a:off x="1649002" y="3052109"/>
            <a:ext cx="2448272" cy="560414"/>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ENDPOINT </a:t>
            </a:r>
            <a:r>
              <a:rPr lang="en" dirty="0" smtClean="0"/>
              <a:t>SECURITY</a:t>
            </a:r>
            <a:endParaRPr dirty="0"/>
          </a:p>
        </p:txBody>
      </p:sp>
      <p:sp>
        <p:nvSpPr>
          <p:cNvPr id="35" name="Google Shape;3186;p40"/>
          <p:cNvSpPr txBox="1">
            <a:spLocks noGrp="1"/>
          </p:cNvSpPr>
          <p:nvPr>
            <p:ph type="title" idx="2"/>
          </p:nvPr>
        </p:nvSpPr>
        <p:spPr>
          <a:xfrm>
            <a:off x="5507077" y="1311480"/>
            <a:ext cx="2397476" cy="560414"/>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APPLICATION SECURITY</a:t>
            </a:r>
            <a:endParaRPr dirty="0"/>
          </a:p>
        </p:txBody>
      </p:sp>
      <p:sp>
        <p:nvSpPr>
          <p:cNvPr id="41" name="Google Shape;3186;p40"/>
          <p:cNvSpPr txBox="1">
            <a:spLocks noGrp="1"/>
          </p:cNvSpPr>
          <p:nvPr>
            <p:ph type="title" idx="2"/>
          </p:nvPr>
        </p:nvSpPr>
        <p:spPr>
          <a:xfrm>
            <a:off x="5529316" y="1889804"/>
            <a:ext cx="1728192" cy="560414"/>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CLOUD </a:t>
            </a:r>
            <a:r>
              <a:rPr lang="en" dirty="0" smtClean="0"/>
              <a:t>SECURITY</a:t>
            </a:r>
            <a:endParaRPr dirty="0"/>
          </a:p>
        </p:txBody>
      </p:sp>
      <p:sp>
        <p:nvSpPr>
          <p:cNvPr id="42" name="Google Shape;3186;p40"/>
          <p:cNvSpPr txBox="1">
            <a:spLocks noGrp="1"/>
          </p:cNvSpPr>
          <p:nvPr>
            <p:ph type="title" idx="2"/>
          </p:nvPr>
        </p:nvSpPr>
        <p:spPr>
          <a:xfrm>
            <a:off x="5529316" y="2432497"/>
            <a:ext cx="2592288" cy="560414"/>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INFORMATION</a:t>
            </a:r>
            <a:r>
              <a:rPr lang="en" dirty="0" smtClean="0"/>
              <a:t> SECURITY</a:t>
            </a:r>
            <a:endParaRPr dirty="0"/>
          </a:p>
        </p:txBody>
      </p:sp>
      <p:sp>
        <p:nvSpPr>
          <p:cNvPr id="43" name="Google Shape;3186;p40"/>
          <p:cNvSpPr txBox="1">
            <a:spLocks noGrp="1"/>
          </p:cNvSpPr>
          <p:nvPr>
            <p:ph type="title" idx="2"/>
          </p:nvPr>
        </p:nvSpPr>
        <p:spPr>
          <a:xfrm>
            <a:off x="5544659" y="3052108"/>
            <a:ext cx="1728192" cy="560414"/>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MOBILE</a:t>
            </a:r>
            <a:r>
              <a:rPr lang="en" dirty="0" smtClean="0"/>
              <a:t> SECURITY</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106"/>
        <p:cNvGrpSpPr/>
        <p:nvPr/>
      </p:nvGrpSpPr>
      <p:grpSpPr>
        <a:xfrm>
          <a:off x="0" y="0"/>
          <a:ext cx="0" cy="0"/>
          <a:chOff x="0" y="0"/>
          <a:chExt cx="0" cy="0"/>
        </a:xfrm>
      </p:grpSpPr>
      <p:pic>
        <p:nvPicPr>
          <p:cNvPr id="4107" name="Google Shape;4107;p54"/>
          <p:cNvPicPr preferRelativeResize="0">
            <a:picLocks noGrp="1"/>
          </p:cNvPicPr>
          <p:nvPr>
            <p:ph type="pic" idx="2"/>
          </p:nvPr>
        </p:nvPicPr>
        <p:blipFill>
          <a:blip r:embed="rId3">
            <a:extLst>
              <a:ext uri="{28A0092B-C50C-407E-A947-70E740481C1C}">
                <a14:useLocalDpi xmlns:a14="http://schemas.microsoft.com/office/drawing/2010/main" val="0"/>
              </a:ext>
            </a:extLst>
          </a:blip>
          <a:stretch>
            <a:fillRect/>
          </a:stretch>
        </p:blipFill>
        <p:spPr>
          <a:xfrm>
            <a:off x="6715" y="339199"/>
            <a:ext cx="4725431" cy="3418063"/>
          </a:xfrm>
          <a:prstGeom prst="ellipse">
            <a:avLst/>
          </a:prstGeom>
        </p:spPr>
      </p:pic>
      <p:sp>
        <p:nvSpPr>
          <p:cNvPr id="4108" name="Google Shape;4108;p54"/>
          <p:cNvSpPr txBox="1">
            <a:spLocks noGrp="1"/>
          </p:cNvSpPr>
          <p:nvPr>
            <p:ph type="title"/>
          </p:nvPr>
        </p:nvSpPr>
        <p:spPr>
          <a:xfrm>
            <a:off x="4716016" y="2643758"/>
            <a:ext cx="2736304" cy="60523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200" dirty="0" smtClean="0"/>
              <a:t>GENERATIONS</a:t>
            </a:r>
            <a:endParaRPr sz="3200" dirty="0"/>
          </a:p>
        </p:txBody>
      </p:sp>
      <p:sp>
        <p:nvSpPr>
          <p:cNvPr id="4109" name="Google Shape;4109;p54"/>
          <p:cNvSpPr txBox="1">
            <a:spLocks noGrp="1"/>
          </p:cNvSpPr>
          <p:nvPr>
            <p:ph type="subTitle" idx="1"/>
          </p:nvPr>
        </p:nvSpPr>
        <p:spPr>
          <a:xfrm>
            <a:off x="4644008" y="1275606"/>
            <a:ext cx="3744416" cy="1413957"/>
          </a:xfrm>
          <a:prstGeom prst="rect">
            <a:avLst/>
          </a:prstGeom>
        </p:spPr>
        <p:txBody>
          <a:bodyPr spcFirstLastPara="1" wrap="square" lIns="91425" tIns="91425" rIns="91425" bIns="91425" anchor="t" anchorCtr="0">
            <a:noAutofit/>
          </a:bodyPr>
          <a:lstStyle/>
          <a:p>
            <a:pPr marL="0" lvl="0" indent="0"/>
            <a:r>
              <a:rPr lang="en-US" dirty="0">
                <a:latin typeface="Cambria Math" pitchFamily="18" charset="0"/>
                <a:ea typeface="Cambria Math" pitchFamily="18" charset="0"/>
              </a:rPr>
              <a:t>A firewall is a type of network security device that filters incoming and outgoing network traffic with security </a:t>
            </a:r>
            <a:r>
              <a:rPr lang="en-US" dirty="0" smtClean="0">
                <a:latin typeface="Cambria Math" pitchFamily="18" charset="0"/>
                <a:ea typeface="Cambria Math" pitchFamily="18" charset="0"/>
              </a:rPr>
              <a:t>policies. </a:t>
            </a:r>
            <a:r>
              <a:rPr lang="en-US" dirty="0">
                <a:latin typeface="Cambria Math" pitchFamily="18" charset="0"/>
                <a:ea typeface="Cambria Math" pitchFamily="18" charset="0"/>
              </a:rPr>
              <a:t>A firewall is essentially the wall that separates a private internal network from the open Internet at its very basic level. </a:t>
            </a:r>
            <a:endParaRPr dirty="0">
              <a:latin typeface="Cambria Math" pitchFamily="18" charset="0"/>
              <a:ea typeface="Cambria Math" pitchFamily="18" charset="0"/>
            </a:endParaRPr>
          </a:p>
        </p:txBody>
      </p:sp>
      <p:grpSp>
        <p:nvGrpSpPr>
          <p:cNvPr id="4110" name="Google Shape;4110;p54"/>
          <p:cNvGrpSpPr/>
          <p:nvPr/>
        </p:nvGrpSpPr>
        <p:grpSpPr>
          <a:xfrm>
            <a:off x="-193317" y="-187156"/>
            <a:ext cx="2227588" cy="726522"/>
            <a:chOff x="3799000" y="1820400"/>
            <a:chExt cx="1039375" cy="338989"/>
          </a:xfrm>
        </p:grpSpPr>
        <p:sp>
          <p:nvSpPr>
            <p:cNvPr id="4111" name="Google Shape;4111;p54"/>
            <p:cNvSpPr/>
            <p:nvPr/>
          </p:nvSpPr>
          <p:spPr>
            <a:xfrm>
              <a:off x="4690432" y="1820400"/>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2" name="Google Shape;4112;p54"/>
            <p:cNvSpPr/>
            <p:nvPr/>
          </p:nvSpPr>
          <p:spPr>
            <a:xfrm>
              <a:off x="4690432" y="2100589"/>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3" name="Google Shape;4113;p54"/>
            <p:cNvSpPr/>
            <p:nvPr/>
          </p:nvSpPr>
          <p:spPr>
            <a:xfrm>
              <a:off x="4779575" y="1820400"/>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4" name="Google Shape;4114;p54"/>
            <p:cNvSpPr/>
            <p:nvPr/>
          </p:nvSpPr>
          <p:spPr>
            <a:xfrm>
              <a:off x="4601288" y="2100589"/>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5" name="Google Shape;4115;p54"/>
            <p:cNvSpPr/>
            <p:nvPr/>
          </p:nvSpPr>
          <p:spPr>
            <a:xfrm>
              <a:off x="4423002" y="1820400"/>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6" name="Google Shape;4116;p54"/>
            <p:cNvSpPr/>
            <p:nvPr/>
          </p:nvSpPr>
          <p:spPr>
            <a:xfrm>
              <a:off x="4423002" y="2007193"/>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7" name="Google Shape;4117;p54"/>
            <p:cNvSpPr/>
            <p:nvPr/>
          </p:nvSpPr>
          <p:spPr>
            <a:xfrm>
              <a:off x="4423002" y="2100589"/>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8" name="Google Shape;4118;p54"/>
            <p:cNvSpPr/>
            <p:nvPr/>
          </p:nvSpPr>
          <p:spPr>
            <a:xfrm>
              <a:off x="4512145" y="1820400"/>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9" name="Google Shape;4119;p54"/>
            <p:cNvSpPr/>
            <p:nvPr/>
          </p:nvSpPr>
          <p:spPr>
            <a:xfrm>
              <a:off x="4512145" y="2007193"/>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0" name="Google Shape;4120;p54"/>
            <p:cNvSpPr/>
            <p:nvPr/>
          </p:nvSpPr>
          <p:spPr>
            <a:xfrm>
              <a:off x="4512145" y="2100589"/>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1" name="Google Shape;4121;p54"/>
            <p:cNvSpPr/>
            <p:nvPr/>
          </p:nvSpPr>
          <p:spPr>
            <a:xfrm>
              <a:off x="4333859" y="1820400"/>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2" name="Google Shape;4122;p54"/>
            <p:cNvSpPr/>
            <p:nvPr/>
          </p:nvSpPr>
          <p:spPr>
            <a:xfrm>
              <a:off x="4333859" y="1913796"/>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3" name="Google Shape;4123;p54"/>
            <p:cNvSpPr/>
            <p:nvPr/>
          </p:nvSpPr>
          <p:spPr>
            <a:xfrm>
              <a:off x="4333859" y="2007193"/>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4" name="Google Shape;4124;p54"/>
            <p:cNvSpPr/>
            <p:nvPr/>
          </p:nvSpPr>
          <p:spPr>
            <a:xfrm>
              <a:off x="4333859" y="2100589"/>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5" name="Google Shape;4125;p54"/>
            <p:cNvSpPr/>
            <p:nvPr/>
          </p:nvSpPr>
          <p:spPr>
            <a:xfrm>
              <a:off x="4155572" y="1820400"/>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6" name="Google Shape;4126;p54"/>
            <p:cNvSpPr/>
            <p:nvPr/>
          </p:nvSpPr>
          <p:spPr>
            <a:xfrm>
              <a:off x="4155572" y="1913796"/>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7" name="Google Shape;4127;p54"/>
            <p:cNvSpPr/>
            <p:nvPr/>
          </p:nvSpPr>
          <p:spPr>
            <a:xfrm>
              <a:off x="4155572" y="2007193"/>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8" name="Google Shape;4128;p54"/>
            <p:cNvSpPr/>
            <p:nvPr/>
          </p:nvSpPr>
          <p:spPr>
            <a:xfrm>
              <a:off x="4155572" y="2100589"/>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9" name="Google Shape;4129;p54"/>
            <p:cNvSpPr/>
            <p:nvPr/>
          </p:nvSpPr>
          <p:spPr>
            <a:xfrm>
              <a:off x="4244716" y="1820400"/>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0" name="Google Shape;4130;p54"/>
            <p:cNvSpPr/>
            <p:nvPr/>
          </p:nvSpPr>
          <p:spPr>
            <a:xfrm>
              <a:off x="4244716" y="1913796"/>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1" name="Google Shape;4131;p54"/>
            <p:cNvSpPr/>
            <p:nvPr/>
          </p:nvSpPr>
          <p:spPr>
            <a:xfrm>
              <a:off x="4244716" y="2007193"/>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2" name="Google Shape;4132;p54"/>
            <p:cNvSpPr/>
            <p:nvPr/>
          </p:nvSpPr>
          <p:spPr>
            <a:xfrm>
              <a:off x="4244716" y="2100589"/>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3" name="Google Shape;4133;p54"/>
            <p:cNvSpPr/>
            <p:nvPr/>
          </p:nvSpPr>
          <p:spPr>
            <a:xfrm>
              <a:off x="4066429" y="1820400"/>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4" name="Google Shape;4134;p54"/>
            <p:cNvSpPr/>
            <p:nvPr/>
          </p:nvSpPr>
          <p:spPr>
            <a:xfrm>
              <a:off x="4066429" y="2007193"/>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5" name="Google Shape;4135;p54"/>
            <p:cNvSpPr/>
            <p:nvPr/>
          </p:nvSpPr>
          <p:spPr>
            <a:xfrm>
              <a:off x="4066429" y="2100589"/>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6" name="Google Shape;4136;p54"/>
            <p:cNvSpPr/>
            <p:nvPr/>
          </p:nvSpPr>
          <p:spPr>
            <a:xfrm>
              <a:off x="3888143" y="1913796"/>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7" name="Google Shape;4137;p54"/>
            <p:cNvSpPr/>
            <p:nvPr/>
          </p:nvSpPr>
          <p:spPr>
            <a:xfrm>
              <a:off x="3888143" y="2007193"/>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8" name="Google Shape;4138;p54"/>
            <p:cNvSpPr/>
            <p:nvPr/>
          </p:nvSpPr>
          <p:spPr>
            <a:xfrm>
              <a:off x="3888143" y="2100589"/>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9" name="Google Shape;4139;p54"/>
            <p:cNvSpPr/>
            <p:nvPr/>
          </p:nvSpPr>
          <p:spPr>
            <a:xfrm>
              <a:off x="3977286" y="1820400"/>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0" name="Google Shape;4140;p54"/>
            <p:cNvSpPr/>
            <p:nvPr/>
          </p:nvSpPr>
          <p:spPr>
            <a:xfrm>
              <a:off x="3977286" y="1913796"/>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1" name="Google Shape;4141;p54"/>
            <p:cNvSpPr/>
            <p:nvPr/>
          </p:nvSpPr>
          <p:spPr>
            <a:xfrm>
              <a:off x="3977286" y="2007193"/>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2" name="Google Shape;4142;p54"/>
            <p:cNvSpPr/>
            <p:nvPr/>
          </p:nvSpPr>
          <p:spPr>
            <a:xfrm>
              <a:off x="3977286" y="2100589"/>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3" name="Google Shape;4143;p54"/>
            <p:cNvSpPr/>
            <p:nvPr/>
          </p:nvSpPr>
          <p:spPr>
            <a:xfrm>
              <a:off x="3799000" y="1820400"/>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4" name="Google Shape;4144;p54"/>
            <p:cNvSpPr/>
            <p:nvPr/>
          </p:nvSpPr>
          <p:spPr>
            <a:xfrm>
              <a:off x="3799000" y="1913796"/>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5" name="Google Shape;4145;p54"/>
            <p:cNvSpPr/>
            <p:nvPr/>
          </p:nvSpPr>
          <p:spPr>
            <a:xfrm>
              <a:off x="3799000" y="2007193"/>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6" name="Google Shape;4146;p54"/>
            <p:cNvSpPr/>
            <p:nvPr/>
          </p:nvSpPr>
          <p:spPr>
            <a:xfrm>
              <a:off x="3799000" y="2100589"/>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147" name="Google Shape;4147;p54"/>
          <p:cNvSpPr/>
          <p:nvPr/>
        </p:nvSpPr>
        <p:spPr>
          <a:xfrm>
            <a:off x="2465179" y="3316650"/>
            <a:ext cx="2574900" cy="2574900"/>
          </a:xfrm>
          <a:prstGeom prst="blockArc">
            <a:avLst>
              <a:gd name="adj1" fmla="val 7989223"/>
              <a:gd name="adj2" fmla="val 2513188"/>
              <a:gd name="adj3" fmla="val 19034"/>
            </a:avLst>
          </a:prstGeom>
          <a:gradFill>
            <a:gsLst>
              <a:gs pos="0">
                <a:srgbClr val="006685"/>
              </a:gs>
              <a:gs pos="100000">
                <a:srgbClr val="01010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8" name="Google Shape;4148;p54"/>
          <p:cNvSpPr/>
          <p:nvPr/>
        </p:nvSpPr>
        <p:spPr>
          <a:xfrm>
            <a:off x="1739138" y="4295700"/>
            <a:ext cx="1812300" cy="18129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9" name="Google Shape;4149;p54"/>
          <p:cNvSpPr/>
          <p:nvPr/>
        </p:nvSpPr>
        <p:spPr>
          <a:xfrm>
            <a:off x="3446588" y="-367075"/>
            <a:ext cx="1812300" cy="18129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108;p54"/>
          <p:cNvSpPr txBox="1">
            <a:spLocks/>
          </p:cNvSpPr>
          <p:nvPr/>
        </p:nvSpPr>
        <p:spPr>
          <a:xfrm>
            <a:off x="5258888" y="476356"/>
            <a:ext cx="3054094" cy="893262"/>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600"/>
              <a:buFont typeface="Alumni Sans Pinstripe"/>
              <a:buNone/>
              <a:defRPr sz="3600" b="1" i="0" u="none" strike="noStrike" cap="none">
                <a:solidFill>
                  <a:schemeClr val="dk1"/>
                </a:solidFill>
                <a:latin typeface="Alumni Sans Pinstripe"/>
                <a:ea typeface="Alumni Sans Pinstripe"/>
                <a:cs typeface="Alumni Sans Pinstripe"/>
                <a:sym typeface="Alumni Sans Pinstripe"/>
              </a:defRPr>
            </a:lvl1pPr>
            <a:lvl2pPr marR="0" lvl="1" algn="l" rtl="0">
              <a:lnSpc>
                <a:spcPct val="100000"/>
              </a:lnSpc>
              <a:spcBef>
                <a:spcPts val="0"/>
              </a:spcBef>
              <a:spcAft>
                <a:spcPts val="0"/>
              </a:spcAft>
              <a:buClr>
                <a:schemeClr val="dk1"/>
              </a:buClr>
              <a:buSzPts val="3600"/>
              <a:buFont typeface="Alumni Sans Pinstripe"/>
              <a:buNone/>
              <a:defRPr sz="3600" b="1" i="0" u="none" strike="noStrike" cap="none">
                <a:solidFill>
                  <a:schemeClr val="dk1"/>
                </a:solidFill>
                <a:latin typeface="Alumni Sans Pinstripe"/>
                <a:ea typeface="Alumni Sans Pinstripe"/>
                <a:cs typeface="Alumni Sans Pinstripe"/>
                <a:sym typeface="Alumni Sans Pinstripe"/>
              </a:defRPr>
            </a:lvl2pPr>
            <a:lvl3pPr marR="0" lvl="2" algn="l" rtl="0">
              <a:lnSpc>
                <a:spcPct val="100000"/>
              </a:lnSpc>
              <a:spcBef>
                <a:spcPts val="0"/>
              </a:spcBef>
              <a:spcAft>
                <a:spcPts val="0"/>
              </a:spcAft>
              <a:buClr>
                <a:schemeClr val="dk1"/>
              </a:buClr>
              <a:buSzPts val="3600"/>
              <a:buFont typeface="Alumni Sans Pinstripe"/>
              <a:buNone/>
              <a:defRPr sz="3600" b="1" i="0" u="none" strike="noStrike" cap="none">
                <a:solidFill>
                  <a:schemeClr val="dk1"/>
                </a:solidFill>
                <a:latin typeface="Alumni Sans Pinstripe"/>
                <a:ea typeface="Alumni Sans Pinstripe"/>
                <a:cs typeface="Alumni Sans Pinstripe"/>
                <a:sym typeface="Alumni Sans Pinstripe"/>
              </a:defRPr>
            </a:lvl3pPr>
            <a:lvl4pPr marR="0" lvl="3" algn="l" rtl="0">
              <a:lnSpc>
                <a:spcPct val="100000"/>
              </a:lnSpc>
              <a:spcBef>
                <a:spcPts val="0"/>
              </a:spcBef>
              <a:spcAft>
                <a:spcPts val="0"/>
              </a:spcAft>
              <a:buClr>
                <a:schemeClr val="dk1"/>
              </a:buClr>
              <a:buSzPts val="3600"/>
              <a:buFont typeface="Alumni Sans Pinstripe"/>
              <a:buNone/>
              <a:defRPr sz="3600" b="1" i="0" u="none" strike="noStrike" cap="none">
                <a:solidFill>
                  <a:schemeClr val="dk1"/>
                </a:solidFill>
                <a:latin typeface="Alumni Sans Pinstripe"/>
                <a:ea typeface="Alumni Sans Pinstripe"/>
                <a:cs typeface="Alumni Sans Pinstripe"/>
                <a:sym typeface="Alumni Sans Pinstripe"/>
              </a:defRPr>
            </a:lvl4pPr>
            <a:lvl5pPr marR="0" lvl="4" algn="l" rtl="0">
              <a:lnSpc>
                <a:spcPct val="100000"/>
              </a:lnSpc>
              <a:spcBef>
                <a:spcPts val="0"/>
              </a:spcBef>
              <a:spcAft>
                <a:spcPts val="0"/>
              </a:spcAft>
              <a:buClr>
                <a:schemeClr val="dk1"/>
              </a:buClr>
              <a:buSzPts val="3600"/>
              <a:buFont typeface="Alumni Sans Pinstripe"/>
              <a:buNone/>
              <a:defRPr sz="3600" b="1" i="0" u="none" strike="noStrike" cap="none">
                <a:solidFill>
                  <a:schemeClr val="dk1"/>
                </a:solidFill>
                <a:latin typeface="Alumni Sans Pinstripe"/>
                <a:ea typeface="Alumni Sans Pinstripe"/>
                <a:cs typeface="Alumni Sans Pinstripe"/>
                <a:sym typeface="Alumni Sans Pinstripe"/>
              </a:defRPr>
            </a:lvl5pPr>
            <a:lvl6pPr marR="0" lvl="5" algn="l" rtl="0">
              <a:lnSpc>
                <a:spcPct val="100000"/>
              </a:lnSpc>
              <a:spcBef>
                <a:spcPts val="0"/>
              </a:spcBef>
              <a:spcAft>
                <a:spcPts val="0"/>
              </a:spcAft>
              <a:buClr>
                <a:schemeClr val="dk1"/>
              </a:buClr>
              <a:buSzPts val="3600"/>
              <a:buFont typeface="Alumni Sans Pinstripe"/>
              <a:buNone/>
              <a:defRPr sz="3600" b="1" i="0" u="none" strike="noStrike" cap="none">
                <a:solidFill>
                  <a:schemeClr val="dk1"/>
                </a:solidFill>
                <a:latin typeface="Alumni Sans Pinstripe"/>
                <a:ea typeface="Alumni Sans Pinstripe"/>
                <a:cs typeface="Alumni Sans Pinstripe"/>
                <a:sym typeface="Alumni Sans Pinstripe"/>
              </a:defRPr>
            </a:lvl6pPr>
            <a:lvl7pPr marR="0" lvl="6" algn="l" rtl="0">
              <a:lnSpc>
                <a:spcPct val="100000"/>
              </a:lnSpc>
              <a:spcBef>
                <a:spcPts val="0"/>
              </a:spcBef>
              <a:spcAft>
                <a:spcPts val="0"/>
              </a:spcAft>
              <a:buClr>
                <a:schemeClr val="dk1"/>
              </a:buClr>
              <a:buSzPts val="3600"/>
              <a:buFont typeface="Alumni Sans Pinstripe"/>
              <a:buNone/>
              <a:defRPr sz="3600" b="1" i="0" u="none" strike="noStrike" cap="none">
                <a:solidFill>
                  <a:schemeClr val="dk1"/>
                </a:solidFill>
                <a:latin typeface="Alumni Sans Pinstripe"/>
                <a:ea typeface="Alumni Sans Pinstripe"/>
                <a:cs typeface="Alumni Sans Pinstripe"/>
                <a:sym typeface="Alumni Sans Pinstripe"/>
              </a:defRPr>
            </a:lvl7pPr>
            <a:lvl8pPr marR="0" lvl="7" algn="l" rtl="0">
              <a:lnSpc>
                <a:spcPct val="100000"/>
              </a:lnSpc>
              <a:spcBef>
                <a:spcPts val="0"/>
              </a:spcBef>
              <a:spcAft>
                <a:spcPts val="0"/>
              </a:spcAft>
              <a:buClr>
                <a:schemeClr val="dk1"/>
              </a:buClr>
              <a:buSzPts val="3600"/>
              <a:buFont typeface="Alumni Sans Pinstripe"/>
              <a:buNone/>
              <a:defRPr sz="3600" b="1" i="0" u="none" strike="noStrike" cap="none">
                <a:solidFill>
                  <a:schemeClr val="dk1"/>
                </a:solidFill>
                <a:latin typeface="Alumni Sans Pinstripe"/>
                <a:ea typeface="Alumni Sans Pinstripe"/>
                <a:cs typeface="Alumni Sans Pinstripe"/>
                <a:sym typeface="Alumni Sans Pinstripe"/>
              </a:defRPr>
            </a:lvl8pPr>
            <a:lvl9pPr marR="0" lvl="8" algn="l" rtl="0">
              <a:lnSpc>
                <a:spcPct val="100000"/>
              </a:lnSpc>
              <a:spcBef>
                <a:spcPts val="0"/>
              </a:spcBef>
              <a:spcAft>
                <a:spcPts val="0"/>
              </a:spcAft>
              <a:buClr>
                <a:schemeClr val="dk1"/>
              </a:buClr>
              <a:buSzPts val="3600"/>
              <a:buFont typeface="Alumni Sans Pinstripe"/>
              <a:buNone/>
              <a:defRPr sz="3600" b="1" i="0" u="none" strike="noStrike" cap="none">
                <a:solidFill>
                  <a:schemeClr val="dk1"/>
                </a:solidFill>
                <a:latin typeface="Alumni Sans Pinstripe"/>
                <a:ea typeface="Alumni Sans Pinstripe"/>
                <a:cs typeface="Alumni Sans Pinstripe"/>
                <a:sym typeface="Alumni Sans Pinstripe"/>
              </a:defRPr>
            </a:lvl9pPr>
          </a:lstStyle>
          <a:p>
            <a:r>
              <a:rPr lang="en-IN" u="sng" dirty="0" smtClean="0"/>
              <a:t>WHAT IS FIREWALL?</a:t>
            </a:r>
            <a:endParaRPr lang="en-IN" u="sng" dirty="0"/>
          </a:p>
        </p:txBody>
      </p:sp>
      <p:sp>
        <p:nvSpPr>
          <p:cNvPr id="46" name="Google Shape;4109;p54"/>
          <p:cNvSpPr txBox="1">
            <a:spLocks/>
          </p:cNvSpPr>
          <p:nvPr/>
        </p:nvSpPr>
        <p:spPr>
          <a:xfrm>
            <a:off x="5258888" y="3075806"/>
            <a:ext cx="3744416" cy="141395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Advent Pro"/>
              <a:buNone/>
              <a:defRPr sz="1400" b="0" i="0" u="none" strike="noStrike" cap="none">
                <a:solidFill>
                  <a:schemeClr val="dk1"/>
                </a:solidFill>
                <a:latin typeface="Advent Pro"/>
                <a:ea typeface="Advent Pro"/>
                <a:cs typeface="Advent Pro"/>
                <a:sym typeface="Advent Pro"/>
              </a:defRPr>
            </a:lvl1pPr>
            <a:lvl2pPr marL="914400" marR="0" lvl="1" indent="-317500" algn="ctr" rtl="0">
              <a:lnSpc>
                <a:spcPct val="100000"/>
              </a:lnSpc>
              <a:spcBef>
                <a:spcPts val="0"/>
              </a:spcBef>
              <a:spcAft>
                <a:spcPts val="0"/>
              </a:spcAft>
              <a:buClr>
                <a:schemeClr val="dk1"/>
              </a:buClr>
              <a:buSzPts val="1400"/>
              <a:buFont typeface="Advent Pro"/>
              <a:buNone/>
              <a:defRPr sz="1400" b="0" i="0" u="none" strike="noStrike" cap="none">
                <a:solidFill>
                  <a:schemeClr val="dk1"/>
                </a:solidFill>
                <a:latin typeface="Advent Pro"/>
                <a:ea typeface="Advent Pro"/>
                <a:cs typeface="Advent Pro"/>
                <a:sym typeface="Advent Pro"/>
              </a:defRPr>
            </a:lvl2pPr>
            <a:lvl3pPr marL="1371600" marR="0" lvl="2" indent="-317500" algn="ctr" rtl="0">
              <a:lnSpc>
                <a:spcPct val="100000"/>
              </a:lnSpc>
              <a:spcBef>
                <a:spcPts val="0"/>
              </a:spcBef>
              <a:spcAft>
                <a:spcPts val="0"/>
              </a:spcAft>
              <a:buClr>
                <a:schemeClr val="dk1"/>
              </a:buClr>
              <a:buSzPts val="1400"/>
              <a:buFont typeface="Advent Pro"/>
              <a:buNone/>
              <a:defRPr sz="1400" b="0" i="0" u="none" strike="noStrike" cap="none">
                <a:solidFill>
                  <a:schemeClr val="dk1"/>
                </a:solidFill>
                <a:latin typeface="Advent Pro"/>
                <a:ea typeface="Advent Pro"/>
                <a:cs typeface="Advent Pro"/>
                <a:sym typeface="Advent Pro"/>
              </a:defRPr>
            </a:lvl3pPr>
            <a:lvl4pPr marL="1828800" marR="0" lvl="3" indent="-317500" algn="ctr" rtl="0">
              <a:lnSpc>
                <a:spcPct val="100000"/>
              </a:lnSpc>
              <a:spcBef>
                <a:spcPts val="0"/>
              </a:spcBef>
              <a:spcAft>
                <a:spcPts val="0"/>
              </a:spcAft>
              <a:buClr>
                <a:schemeClr val="dk1"/>
              </a:buClr>
              <a:buSzPts val="1400"/>
              <a:buFont typeface="Advent Pro"/>
              <a:buNone/>
              <a:defRPr sz="1400" b="0" i="0" u="none" strike="noStrike" cap="none">
                <a:solidFill>
                  <a:schemeClr val="dk1"/>
                </a:solidFill>
                <a:latin typeface="Advent Pro"/>
                <a:ea typeface="Advent Pro"/>
                <a:cs typeface="Advent Pro"/>
                <a:sym typeface="Advent Pro"/>
              </a:defRPr>
            </a:lvl4pPr>
            <a:lvl5pPr marL="2286000" marR="0" lvl="4" indent="-317500" algn="ctr" rtl="0">
              <a:lnSpc>
                <a:spcPct val="100000"/>
              </a:lnSpc>
              <a:spcBef>
                <a:spcPts val="0"/>
              </a:spcBef>
              <a:spcAft>
                <a:spcPts val="0"/>
              </a:spcAft>
              <a:buClr>
                <a:schemeClr val="dk1"/>
              </a:buClr>
              <a:buSzPts val="1400"/>
              <a:buFont typeface="Advent Pro"/>
              <a:buNone/>
              <a:defRPr sz="1400" b="0" i="0" u="none" strike="noStrike" cap="none">
                <a:solidFill>
                  <a:schemeClr val="dk1"/>
                </a:solidFill>
                <a:latin typeface="Advent Pro"/>
                <a:ea typeface="Advent Pro"/>
                <a:cs typeface="Advent Pro"/>
                <a:sym typeface="Advent Pro"/>
              </a:defRPr>
            </a:lvl5pPr>
            <a:lvl6pPr marL="2743200" marR="0" lvl="5" indent="-317500" algn="ctr" rtl="0">
              <a:lnSpc>
                <a:spcPct val="100000"/>
              </a:lnSpc>
              <a:spcBef>
                <a:spcPts val="0"/>
              </a:spcBef>
              <a:spcAft>
                <a:spcPts val="0"/>
              </a:spcAft>
              <a:buClr>
                <a:schemeClr val="dk1"/>
              </a:buClr>
              <a:buSzPts val="1400"/>
              <a:buFont typeface="Advent Pro"/>
              <a:buNone/>
              <a:defRPr sz="1400" b="0" i="0" u="none" strike="noStrike" cap="none">
                <a:solidFill>
                  <a:schemeClr val="dk1"/>
                </a:solidFill>
                <a:latin typeface="Advent Pro"/>
                <a:ea typeface="Advent Pro"/>
                <a:cs typeface="Advent Pro"/>
                <a:sym typeface="Advent Pro"/>
              </a:defRPr>
            </a:lvl6pPr>
            <a:lvl7pPr marL="3200400" marR="0" lvl="6" indent="-317500" algn="ctr" rtl="0">
              <a:lnSpc>
                <a:spcPct val="100000"/>
              </a:lnSpc>
              <a:spcBef>
                <a:spcPts val="0"/>
              </a:spcBef>
              <a:spcAft>
                <a:spcPts val="0"/>
              </a:spcAft>
              <a:buClr>
                <a:schemeClr val="dk1"/>
              </a:buClr>
              <a:buSzPts val="1400"/>
              <a:buFont typeface="Advent Pro"/>
              <a:buNone/>
              <a:defRPr sz="1400" b="0" i="0" u="none" strike="noStrike" cap="none">
                <a:solidFill>
                  <a:schemeClr val="dk1"/>
                </a:solidFill>
                <a:latin typeface="Advent Pro"/>
                <a:ea typeface="Advent Pro"/>
                <a:cs typeface="Advent Pro"/>
                <a:sym typeface="Advent Pro"/>
              </a:defRPr>
            </a:lvl7pPr>
            <a:lvl8pPr marL="3657600" marR="0" lvl="7" indent="-317500" algn="ctr" rtl="0">
              <a:lnSpc>
                <a:spcPct val="100000"/>
              </a:lnSpc>
              <a:spcBef>
                <a:spcPts val="0"/>
              </a:spcBef>
              <a:spcAft>
                <a:spcPts val="0"/>
              </a:spcAft>
              <a:buClr>
                <a:schemeClr val="dk1"/>
              </a:buClr>
              <a:buSzPts val="1400"/>
              <a:buFont typeface="Advent Pro"/>
              <a:buNone/>
              <a:defRPr sz="1400" b="0" i="0" u="none" strike="noStrike" cap="none">
                <a:solidFill>
                  <a:schemeClr val="dk1"/>
                </a:solidFill>
                <a:latin typeface="Advent Pro"/>
                <a:ea typeface="Advent Pro"/>
                <a:cs typeface="Advent Pro"/>
                <a:sym typeface="Advent Pro"/>
              </a:defRPr>
            </a:lvl8pPr>
            <a:lvl9pPr marL="4114800" marR="0" lvl="8" indent="-317500" algn="ctr" rtl="0">
              <a:lnSpc>
                <a:spcPct val="100000"/>
              </a:lnSpc>
              <a:spcBef>
                <a:spcPts val="0"/>
              </a:spcBef>
              <a:spcAft>
                <a:spcPts val="0"/>
              </a:spcAft>
              <a:buClr>
                <a:schemeClr val="dk1"/>
              </a:buClr>
              <a:buSzPts val="1400"/>
              <a:buFont typeface="Advent Pro"/>
              <a:buNone/>
              <a:defRPr sz="1400" b="0" i="0" u="none" strike="noStrike" cap="none">
                <a:solidFill>
                  <a:schemeClr val="dk1"/>
                </a:solidFill>
                <a:latin typeface="Advent Pro"/>
                <a:ea typeface="Advent Pro"/>
                <a:cs typeface="Advent Pro"/>
                <a:sym typeface="Advent Pro"/>
              </a:defRPr>
            </a:lvl9pPr>
          </a:lstStyle>
          <a:p>
            <a:pPr marL="342900" indent="-342900">
              <a:buFont typeface="Wingdings" pitchFamily="2" charset="2"/>
              <a:buChar char="Ø"/>
            </a:pPr>
            <a:r>
              <a:rPr lang="en-US" dirty="0" smtClean="0">
                <a:latin typeface="Cambria Math" pitchFamily="18" charset="0"/>
                <a:ea typeface="Cambria Math" pitchFamily="18" charset="0"/>
              </a:rPr>
              <a:t>SIMPLE PACKET FILTERS</a:t>
            </a:r>
          </a:p>
          <a:p>
            <a:pPr marL="342900" indent="-342900">
              <a:buFont typeface="Wingdings" pitchFamily="2" charset="2"/>
              <a:buChar char="Ø"/>
            </a:pPr>
            <a:r>
              <a:rPr lang="en-US" dirty="0" smtClean="0">
                <a:latin typeface="Cambria Math" pitchFamily="18" charset="0"/>
                <a:ea typeface="Cambria Math" pitchFamily="18" charset="0"/>
              </a:rPr>
              <a:t>STATEFUL FIREWALLS</a:t>
            </a:r>
          </a:p>
          <a:p>
            <a:pPr marL="342900" indent="-342900">
              <a:buFont typeface="Wingdings" pitchFamily="2" charset="2"/>
              <a:buChar char="Ø"/>
            </a:pPr>
            <a:r>
              <a:rPr lang="en-US" dirty="0" smtClean="0">
                <a:latin typeface="Cambria Math" pitchFamily="18" charset="0"/>
                <a:ea typeface="Cambria Math" pitchFamily="18" charset="0"/>
              </a:rPr>
              <a:t>APPLICATION-LEVEL FIREWALLS</a:t>
            </a:r>
          </a:p>
          <a:p>
            <a:pPr marL="342900" indent="-342900">
              <a:buFont typeface="Wingdings" pitchFamily="2" charset="2"/>
              <a:buChar char="Ø"/>
            </a:pPr>
            <a:r>
              <a:rPr lang="en-US" dirty="0" smtClean="0">
                <a:latin typeface="Cambria Math" pitchFamily="18" charset="0"/>
                <a:ea typeface="Cambria Math" pitchFamily="18" charset="0"/>
              </a:rPr>
              <a:t>NGFWs (NEXT GENERATION FIREWALLS)</a:t>
            </a:r>
            <a:endParaRPr lang="en-US" dirty="0">
              <a:latin typeface="Cambria Math" pitchFamily="18" charset="0"/>
              <a:ea typeface="Cambria Math"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590"/>
        <p:cNvGrpSpPr/>
        <p:nvPr/>
      </p:nvGrpSpPr>
      <p:grpSpPr>
        <a:xfrm>
          <a:off x="0" y="0"/>
          <a:ext cx="0" cy="0"/>
          <a:chOff x="0" y="0"/>
          <a:chExt cx="0" cy="0"/>
        </a:xfrm>
      </p:grpSpPr>
      <p:pic>
        <p:nvPicPr>
          <p:cNvPr id="3591" name="Google Shape;3591;p44"/>
          <p:cNvPicPr preferRelativeResize="0"/>
          <p:nvPr/>
        </p:nvPicPr>
        <p:blipFill>
          <a:blip r:embed="rId3">
            <a:alphaModFix/>
          </a:blip>
          <a:stretch>
            <a:fillRect/>
          </a:stretch>
        </p:blipFill>
        <p:spPr>
          <a:xfrm flipH="1">
            <a:off x="5832000" y="2223512"/>
            <a:ext cx="2878150" cy="1916850"/>
          </a:xfrm>
          <a:prstGeom prst="rect">
            <a:avLst/>
          </a:prstGeom>
          <a:noFill/>
          <a:ln>
            <a:noFill/>
          </a:ln>
        </p:spPr>
      </p:pic>
      <p:pic>
        <p:nvPicPr>
          <p:cNvPr id="3592" name="Google Shape;3592;p44"/>
          <p:cNvPicPr preferRelativeResize="0"/>
          <p:nvPr/>
        </p:nvPicPr>
        <p:blipFill>
          <a:blip r:embed="rId4">
            <a:alphaModFix/>
          </a:blip>
          <a:stretch>
            <a:fillRect/>
          </a:stretch>
        </p:blipFill>
        <p:spPr>
          <a:xfrm flipH="1">
            <a:off x="6570692" y="1465850"/>
            <a:ext cx="1400750" cy="2338550"/>
          </a:xfrm>
          <a:prstGeom prst="rect">
            <a:avLst/>
          </a:prstGeom>
          <a:noFill/>
          <a:ln>
            <a:noFill/>
          </a:ln>
        </p:spPr>
      </p:pic>
      <p:sp>
        <p:nvSpPr>
          <p:cNvPr id="3593" name="Google Shape;3593;p44"/>
          <p:cNvSpPr txBox="1">
            <a:spLocks noGrp="1"/>
          </p:cNvSpPr>
          <p:nvPr>
            <p:ph type="title"/>
          </p:nvPr>
        </p:nvSpPr>
        <p:spPr>
          <a:xfrm>
            <a:off x="2627784" y="339502"/>
            <a:ext cx="3024336" cy="738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4400" u="sng" dirty="0" smtClean="0"/>
              <a:t>CYBER CRIME</a:t>
            </a:r>
            <a:endParaRPr sz="4400" u="sng" dirty="0"/>
          </a:p>
        </p:txBody>
      </p:sp>
      <p:pic>
        <p:nvPicPr>
          <p:cNvPr id="3595" name="Google Shape;3595;p44"/>
          <p:cNvPicPr preferRelativeResize="0"/>
          <p:nvPr/>
        </p:nvPicPr>
        <p:blipFill>
          <a:blip r:embed="rId5">
            <a:alphaModFix/>
          </a:blip>
          <a:stretch>
            <a:fillRect/>
          </a:stretch>
        </p:blipFill>
        <p:spPr>
          <a:xfrm>
            <a:off x="5914162" y="2331987"/>
            <a:ext cx="1006125" cy="1327069"/>
          </a:xfrm>
          <a:prstGeom prst="rect">
            <a:avLst/>
          </a:prstGeom>
          <a:noFill/>
          <a:ln>
            <a:noFill/>
          </a:ln>
        </p:spPr>
      </p:pic>
      <p:pic>
        <p:nvPicPr>
          <p:cNvPr id="3596" name="Google Shape;3596;p44"/>
          <p:cNvPicPr preferRelativeResize="0"/>
          <p:nvPr/>
        </p:nvPicPr>
        <p:blipFill>
          <a:blip r:embed="rId6">
            <a:alphaModFix/>
          </a:blip>
          <a:stretch>
            <a:fillRect/>
          </a:stretch>
        </p:blipFill>
        <p:spPr>
          <a:xfrm>
            <a:off x="7649698" y="2040970"/>
            <a:ext cx="841230" cy="1331675"/>
          </a:xfrm>
          <a:prstGeom prst="rect">
            <a:avLst/>
          </a:prstGeom>
          <a:noFill/>
          <a:ln>
            <a:noFill/>
          </a:ln>
        </p:spPr>
      </p:pic>
      <p:sp>
        <p:nvSpPr>
          <p:cNvPr id="2" name="Text Placeholder 1"/>
          <p:cNvSpPr>
            <a:spLocks noGrp="1"/>
          </p:cNvSpPr>
          <p:nvPr>
            <p:ph type="body" idx="1"/>
          </p:nvPr>
        </p:nvSpPr>
        <p:spPr>
          <a:xfrm>
            <a:off x="755576" y="1162861"/>
            <a:ext cx="5328592" cy="1072402"/>
          </a:xfrm>
        </p:spPr>
        <p:txBody>
          <a:bodyPr/>
          <a:lstStyle/>
          <a:p>
            <a:pPr marL="165100" indent="0">
              <a:buNone/>
            </a:pPr>
            <a:r>
              <a:rPr lang="en-IN" sz="1600" dirty="0" smtClean="0">
                <a:latin typeface="Cambria Math" pitchFamily="18" charset="0"/>
                <a:ea typeface="Cambria Math" pitchFamily="18" charset="0"/>
              </a:rPr>
              <a:t>Cybercrime is like the bad side of the internet, where criminals use tricks and technology to steal, cheat, or cause harm online. Think of it as a game between criminals and people trying to stop them.</a:t>
            </a:r>
          </a:p>
          <a:p>
            <a:pPr marL="165100" indent="0">
              <a:buNone/>
            </a:pPr>
            <a:endParaRPr lang="en-IN" sz="1600" dirty="0">
              <a:latin typeface="Cambria Math" pitchFamily="18" charset="0"/>
              <a:ea typeface="Cambria Math" pitchFamily="18" charset="0"/>
            </a:endParaRPr>
          </a:p>
          <a:p>
            <a:pPr marL="165100" indent="0">
              <a:buNone/>
            </a:pPr>
            <a:endParaRPr lang="en-IN" sz="1600" dirty="0">
              <a:latin typeface="Cambria Math" pitchFamily="18" charset="0"/>
              <a:ea typeface="Cambria Math" pitchFamily="18" charset="0"/>
            </a:endParaRPr>
          </a:p>
        </p:txBody>
      </p:sp>
      <p:sp>
        <p:nvSpPr>
          <p:cNvPr id="10" name="Text Placeholder 1"/>
          <p:cNvSpPr txBox="1">
            <a:spLocks/>
          </p:cNvSpPr>
          <p:nvPr/>
        </p:nvSpPr>
        <p:spPr>
          <a:xfrm>
            <a:off x="945463" y="3042507"/>
            <a:ext cx="5328592" cy="123309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292100" algn="l" rtl="0">
              <a:lnSpc>
                <a:spcPct val="100000"/>
              </a:lnSpc>
              <a:spcBef>
                <a:spcPts val="0"/>
              </a:spcBef>
              <a:spcAft>
                <a:spcPts val="0"/>
              </a:spcAft>
              <a:buClr>
                <a:schemeClr val="dk1"/>
              </a:buClr>
              <a:buSzPts val="1000"/>
              <a:buFont typeface="Open Sans Medium"/>
              <a:buChar char="●"/>
              <a:defRPr sz="1400" b="0" i="0" u="none" strike="noStrike" cap="none">
                <a:solidFill>
                  <a:schemeClr val="dk1"/>
                </a:solidFill>
                <a:latin typeface="Advent Pro"/>
                <a:ea typeface="Advent Pro"/>
                <a:cs typeface="Advent Pro"/>
                <a:sym typeface="Advent Pro"/>
              </a:defRPr>
            </a:lvl1pPr>
            <a:lvl2pPr marL="914400" marR="0" lvl="1" indent="-317500" algn="l" rtl="0">
              <a:lnSpc>
                <a:spcPct val="100000"/>
              </a:lnSpc>
              <a:spcBef>
                <a:spcPts val="0"/>
              </a:spcBef>
              <a:spcAft>
                <a:spcPts val="0"/>
              </a:spcAft>
              <a:buClr>
                <a:schemeClr val="dk1"/>
              </a:buClr>
              <a:buSzPts val="1400"/>
              <a:buFont typeface="Open Sans Medium"/>
              <a:buChar char="○"/>
              <a:defRPr sz="1400" b="0" i="0" u="none" strike="noStrike" cap="none">
                <a:solidFill>
                  <a:schemeClr val="dk1"/>
                </a:solidFill>
                <a:latin typeface="Advent Pro"/>
                <a:ea typeface="Advent Pro"/>
                <a:cs typeface="Advent Pro"/>
                <a:sym typeface="Advent Pro"/>
              </a:defRPr>
            </a:lvl2pPr>
            <a:lvl3pPr marL="1371600" marR="0" lvl="2" indent="-317500" algn="l" rtl="0">
              <a:lnSpc>
                <a:spcPct val="100000"/>
              </a:lnSpc>
              <a:spcBef>
                <a:spcPts val="0"/>
              </a:spcBef>
              <a:spcAft>
                <a:spcPts val="0"/>
              </a:spcAft>
              <a:buClr>
                <a:schemeClr val="dk1"/>
              </a:buClr>
              <a:buSzPts val="1400"/>
              <a:buFont typeface="Open Sans Medium"/>
              <a:buChar char="■"/>
              <a:defRPr sz="1400" b="0" i="0" u="none" strike="noStrike" cap="none">
                <a:solidFill>
                  <a:schemeClr val="dk1"/>
                </a:solidFill>
                <a:latin typeface="Advent Pro"/>
                <a:ea typeface="Advent Pro"/>
                <a:cs typeface="Advent Pro"/>
                <a:sym typeface="Advent Pro"/>
              </a:defRPr>
            </a:lvl3pPr>
            <a:lvl4pPr marL="1828800" marR="0" lvl="3" indent="-317500" algn="l" rtl="0">
              <a:lnSpc>
                <a:spcPct val="100000"/>
              </a:lnSpc>
              <a:spcBef>
                <a:spcPts val="0"/>
              </a:spcBef>
              <a:spcAft>
                <a:spcPts val="0"/>
              </a:spcAft>
              <a:buClr>
                <a:schemeClr val="dk1"/>
              </a:buClr>
              <a:buSzPts val="1400"/>
              <a:buFont typeface="Open Sans Medium"/>
              <a:buChar char="●"/>
              <a:defRPr sz="1400" b="0" i="0" u="none" strike="noStrike" cap="none">
                <a:solidFill>
                  <a:schemeClr val="dk1"/>
                </a:solidFill>
                <a:latin typeface="Advent Pro"/>
                <a:ea typeface="Advent Pro"/>
                <a:cs typeface="Advent Pro"/>
                <a:sym typeface="Advent Pro"/>
              </a:defRPr>
            </a:lvl4pPr>
            <a:lvl5pPr marL="2286000" marR="0" lvl="4" indent="-317500" algn="l" rtl="0">
              <a:lnSpc>
                <a:spcPct val="100000"/>
              </a:lnSpc>
              <a:spcBef>
                <a:spcPts val="0"/>
              </a:spcBef>
              <a:spcAft>
                <a:spcPts val="0"/>
              </a:spcAft>
              <a:buClr>
                <a:schemeClr val="dk1"/>
              </a:buClr>
              <a:buSzPts val="1400"/>
              <a:buFont typeface="Open Sans Medium"/>
              <a:buChar char="○"/>
              <a:defRPr sz="1400" b="0" i="0" u="none" strike="noStrike" cap="none">
                <a:solidFill>
                  <a:schemeClr val="dk1"/>
                </a:solidFill>
                <a:latin typeface="Advent Pro"/>
                <a:ea typeface="Advent Pro"/>
                <a:cs typeface="Advent Pro"/>
                <a:sym typeface="Advent Pro"/>
              </a:defRPr>
            </a:lvl5pPr>
            <a:lvl6pPr marL="2743200" marR="0" lvl="5" indent="-317500" algn="l" rtl="0">
              <a:lnSpc>
                <a:spcPct val="100000"/>
              </a:lnSpc>
              <a:spcBef>
                <a:spcPts val="0"/>
              </a:spcBef>
              <a:spcAft>
                <a:spcPts val="0"/>
              </a:spcAft>
              <a:buClr>
                <a:schemeClr val="dk1"/>
              </a:buClr>
              <a:buSzPts val="1400"/>
              <a:buFont typeface="Open Sans Medium"/>
              <a:buChar char="■"/>
              <a:defRPr sz="1400" b="0" i="0" u="none" strike="noStrike" cap="none">
                <a:solidFill>
                  <a:schemeClr val="dk1"/>
                </a:solidFill>
                <a:latin typeface="Advent Pro"/>
                <a:ea typeface="Advent Pro"/>
                <a:cs typeface="Advent Pro"/>
                <a:sym typeface="Advent Pro"/>
              </a:defRPr>
            </a:lvl6pPr>
            <a:lvl7pPr marL="3200400" marR="0" lvl="6" indent="-317500" algn="l" rtl="0">
              <a:lnSpc>
                <a:spcPct val="100000"/>
              </a:lnSpc>
              <a:spcBef>
                <a:spcPts val="0"/>
              </a:spcBef>
              <a:spcAft>
                <a:spcPts val="0"/>
              </a:spcAft>
              <a:buClr>
                <a:schemeClr val="dk1"/>
              </a:buClr>
              <a:buSzPts val="1400"/>
              <a:buFont typeface="Open Sans Medium"/>
              <a:buChar char="●"/>
              <a:defRPr sz="1400" b="0" i="0" u="none" strike="noStrike" cap="none">
                <a:solidFill>
                  <a:schemeClr val="dk1"/>
                </a:solidFill>
                <a:latin typeface="Advent Pro"/>
                <a:ea typeface="Advent Pro"/>
                <a:cs typeface="Advent Pro"/>
                <a:sym typeface="Advent Pro"/>
              </a:defRPr>
            </a:lvl7pPr>
            <a:lvl8pPr marL="3657600" marR="0" lvl="7" indent="-317500" algn="l" rtl="0">
              <a:lnSpc>
                <a:spcPct val="100000"/>
              </a:lnSpc>
              <a:spcBef>
                <a:spcPts val="0"/>
              </a:spcBef>
              <a:spcAft>
                <a:spcPts val="0"/>
              </a:spcAft>
              <a:buClr>
                <a:schemeClr val="dk1"/>
              </a:buClr>
              <a:buSzPts val="1400"/>
              <a:buFont typeface="Open Sans Medium"/>
              <a:buChar char="○"/>
              <a:defRPr sz="1400" b="0" i="0" u="none" strike="noStrike" cap="none">
                <a:solidFill>
                  <a:schemeClr val="dk1"/>
                </a:solidFill>
                <a:latin typeface="Advent Pro"/>
                <a:ea typeface="Advent Pro"/>
                <a:cs typeface="Advent Pro"/>
                <a:sym typeface="Advent Pro"/>
              </a:defRPr>
            </a:lvl8pPr>
            <a:lvl9pPr marL="4114800" marR="0" lvl="8" indent="-317500" algn="l" rtl="0">
              <a:lnSpc>
                <a:spcPct val="100000"/>
              </a:lnSpc>
              <a:spcBef>
                <a:spcPts val="0"/>
              </a:spcBef>
              <a:spcAft>
                <a:spcPts val="0"/>
              </a:spcAft>
              <a:buClr>
                <a:schemeClr val="dk1"/>
              </a:buClr>
              <a:buSzPts val="1400"/>
              <a:buFont typeface="Open Sans Medium"/>
              <a:buChar char="■"/>
              <a:defRPr sz="1400" b="0" i="0" u="none" strike="noStrike" cap="none">
                <a:solidFill>
                  <a:schemeClr val="dk1"/>
                </a:solidFill>
                <a:latin typeface="Advent Pro"/>
                <a:ea typeface="Advent Pro"/>
                <a:cs typeface="Advent Pro"/>
                <a:sym typeface="Advent Pro"/>
              </a:defRPr>
            </a:lvl9pPr>
          </a:lstStyle>
          <a:p>
            <a:pPr>
              <a:buFont typeface="Wingdings" pitchFamily="2" charset="2"/>
              <a:buChar char="Ø"/>
            </a:pPr>
            <a:r>
              <a:rPr lang="en-IN" dirty="0" smtClean="0">
                <a:latin typeface="Cambria Math" pitchFamily="18" charset="0"/>
                <a:ea typeface="Cambria Math" pitchFamily="18" charset="0"/>
              </a:rPr>
              <a:t>PHISHING</a:t>
            </a:r>
          </a:p>
          <a:p>
            <a:pPr>
              <a:buFont typeface="Wingdings" pitchFamily="2" charset="2"/>
              <a:buChar char="Ø"/>
            </a:pPr>
            <a:r>
              <a:rPr lang="en-IN" dirty="0" smtClean="0">
                <a:latin typeface="Cambria Math" pitchFamily="18" charset="0"/>
                <a:ea typeface="Cambria Math" pitchFamily="18" charset="0"/>
              </a:rPr>
              <a:t>RANSOMWARE</a:t>
            </a:r>
          </a:p>
          <a:p>
            <a:pPr>
              <a:buFont typeface="Wingdings" pitchFamily="2" charset="2"/>
              <a:buChar char="Ø"/>
            </a:pPr>
            <a:r>
              <a:rPr lang="en-IN" dirty="0" smtClean="0">
                <a:latin typeface="Cambria Math" pitchFamily="18" charset="0"/>
                <a:ea typeface="Cambria Math" pitchFamily="18" charset="0"/>
              </a:rPr>
              <a:t>ONLINE FRAUD</a:t>
            </a:r>
          </a:p>
          <a:p>
            <a:pPr>
              <a:buFont typeface="Wingdings" pitchFamily="2" charset="2"/>
              <a:buChar char="Ø"/>
            </a:pPr>
            <a:r>
              <a:rPr lang="en-IN" dirty="0" smtClean="0">
                <a:latin typeface="Cambria Math" pitchFamily="18" charset="0"/>
                <a:ea typeface="Cambria Math" pitchFamily="18" charset="0"/>
              </a:rPr>
              <a:t>CRYPTOJACKING</a:t>
            </a:r>
          </a:p>
          <a:p>
            <a:pPr>
              <a:buFont typeface="Wingdings" pitchFamily="2" charset="2"/>
              <a:buChar char="Ø"/>
            </a:pPr>
            <a:r>
              <a:rPr lang="en-IN" dirty="0" smtClean="0">
                <a:latin typeface="Cambria Math" pitchFamily="18" charset="0"/>
                <a:ea typeface="Cambria Math" pitchFamily="18" charset="0"/>
              </a:rPr>
              <a:t>CYBERBULLYING</a:t>
            </a:r>
          </a:p>
          <a:p>
            <a:pPr>
              <a:buFont typeface="Wingdings" pitchFamily="2" charset="2"/>
              <a:buChar char="Ø"/>
            </a:pPr>
            <a:endParaRPr lang="en-IN" dirty="0">
              <a:latin typeface="Cambria Math" pitchFamily="18" charset="0"/>
              <a:ea typeface="Cambria Math" pitchFamily="18" charset="0"/>
            </a:endParaRPr>
          </a:p>
        </p:txBody>
      </p:sp>
      <p:sp>
        <p:nvSpPr>
          <p:cNvPr id="11" name="Google Shape;3593;p44"/>
          <p:cNvSpPr txBox="1">
            <a:spLocks/>
          </p:cNvSpPr>
          <p:nvPr/>
        </p:nvSpPr>
        <p:spPr>
          <a:xfrm>
            <a:off x="945463" y="2331987"/>
            <a:ext cx="3024336" cy="7389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600"/>
              <a:buFont typeface="Alumni Sans Pinstripe"/>
              <a:buNone/>
              <a:defRPr sz="3600" b="1" i="0" u="none" strike="noStrike" cap="none">
                <a:solidFill>
                  <a:schemeClr val="dk1"/>
                </a:solidFill>
                <a:latin typeface="Alumni Sans Pinstripe"/>
                <a:ea typeface="Alumni Sans Pinstripe"/>
                <a:cs typeface="Alumni Sans Pinstripe"/>
                <a:sym typeface="Alumni Sans Pinstripe"/>
              </a:defRPr>
            </a:lvl1pPr>
            <a:lvl2pPr marR="0" lvl="1" algn="l" rtl="0">
              <a:lnSpc>
                <a:spcPct val="100000"/>
              </a:lnSpc>
              <a:spcBef>
                <a:spcPts val="0"/>
              </a:spcBef>
              <a:spcAft>
                <a:spcPts val="0"/>
              </a:spcAft>
              <a:buClr>
                <a:schemeClr val="dk1"/>
              </a:buClr>
              <a:buSzPts val="3600"/>
              <a:buFont typeface="Alumni Sans Pinstripe"/>
              <a:buNone/>
              <a:defRPr sz="3600" b="1" i="0" u="none" strike="noStrike" cap="none">
                <a:solidFill>
                  <a:schemeClr val="dk1"/>
                </a:solidFill>
                <a:latin typeface="Alumni Sans Pinstripe"/>
                <a:ea typeface="Alumni Sans Pinstripe"/>
                <a:cs typeface="Alumni Sans Pinstripe"/>
                <a:sym typeface="Alumni Sans Pinstripe"/>
              </a:defRPr>
            </a:lvl2pPr>
            <a:lvl3pPr marR="0" lvl="2" algn="l" rtl="0">
              <a:lnSpc>
                <a:spcPct val="100000"/>
              </a:lnSpc>
              <a:spcBef>
                <a:spcPts val="0"/>
              </a:spcBef>
              <a:spcAft>
                <a:spcPts val="0"/>
              </a:spcAft>
              <a:buClr>
                <a:schemeClr val="dk1"/>
              </a:buClr>
              <a:buSzPts val="3600"/>
              <a:buFont typeface="Alumni Sans Pinstripe"/>
              <a:buNone/>
              <a:defRPr sz="3600" b="1" i="0" u="none" strike="noStrike" cap="none">
                <a:solidFill>
                  <a:schemeClr val="dk1"/>
                </a:solidFill>
                <a:latin typeface="Alumni Sans Pinstripe"/>
                <a:ea typeface="Alumni Sans Pinstripe"/>
                <a:cs typeface="Alumni Sans Pinstripe"/>
                <a:sym typeface="Alumni Sans Pinstripe"/>
              </a:defRPr>
            </a:lvl3pPr>
            <a:lvl4pPr marR="0" lvl="3" algn="l" rtl="0">
              <a:lnSpc>
                <a:spcPct val="100000"/>
              </a:lnSpc>
              <a:spcBef>
                <a:spcPts val="0"/>
              </a:spcBef>
              <a:spcAft>
                <a:spcPts val="0"/>
              </a:spcAft>
              <a:buClr>
                <a:schemeClr val="dk1"/>
              </a:buClr>
              <a:buSzPts val="3600"/>
              <a:buFont typeface="Alumni Sans Pinstripe"/>
              <a:buNone/>
              <a:defRPr sz="3600" b="1" i="0" u="none" strike="noStrike" cap="none">
                <a:solidFill>
                  <a:schemeClr val="dk1"/>
                </a:solidFill>
                <a:latin typeface="Alumni Sans Pinstripe"/>
                <a:ea typeface="Alumni Sans Pinstripe"/>
                <a:cs typeface="Alumni Sans Pinstripe"/>
                <a:sym typeface="Alumni Sans Pinstripe"/>
              </a:defRPr>
            </a:lvl4pPr>
            <a:lvl5pPr marR="0" lvl="4" algn="l" rtl="0">
              <a:lnSpc>
                <a:spcPct val="100000"/>
              </a:lnSpc>
              <a:spcBef>
                <a:spcPts val="0"/>
              </a:spcBef>
              <a:spcAft>
                <a:spcPts val="0"/>
              </a:spcAft>
              <a:buClr>
                <a:schemeClr val="dk1"/>
              </a:buClr>
              <a:buSzPts val="3600"/>
              <a:buFont typeface="Alumni Sans Pinstripe"/>
              <a:buNone/>
              <a:defRPr sz="3600" b="1" i="0" u="none" strike="noStrike" cap="none">
                <a:solidFill>
                  <a:schemeClr val="dk1"/>
                </a:solidFill>
                <a:latin typeface="Alumni Sans Pinstripe"/>
                <a:ea typeface="Alumni Sans Pinstripe"/>
                <a:cs typeface="Alumni Sans Pinstripe"/>
                <a:sym typeface="Alumni Sans Pinstripe"/>
              </a:defRPr>
            </a:lvl5pPr>
            <a:lvl6pPr marR="0" lvl="5" algn="l" rtl="0">
              <a:lnSpc>
                <a:spcPct val="100000"/>
              </a:lnSpc>
              <a:spcBef>
                <a:spcPts val="0"/>
              </a:spcBef>
              <a:spcAft>
                <a:spcPts val="0"/>
              </a:spcAft>
              <a:buClr>
                <a:schemeClr val="dk1"/>
              </a:buClr>
              <a:buSzPts val="3600"/>
              <a:buFont typeface="Alumni Sans Pinstripe"/>
              <a:buNone/>
              <a:defRPr sz="3600" b="1" i="0" u="none" strike="noStrike" cap="none">
                <a:solidFill>
                  <a:schemeClr val="dk1"/>
                </a:solidFill>
                <a:latin typeface="Alumni Sans Pinstripe"/>
                <a:ea typeface="Alumni Sans Pinstripe"/>
                <a:cs typeface="Alumni Sans Pinstripe"/>
                <a:sym typeface="Alumni Sans Pinstripe"/>
              </a:defRPr>
            </a:lvl6pPr>
            <a:lvl7pPr marR="0" lvl="6" algn="l" rtl="0">
              <a:lnSpc>
                <a:spcPct val="100000"/>
              </a:lnSpc>
              <a:spcBef>
                <a:spcPts val="0"/>
              </a:spcBef>
              <a:spcAft>
                <a:spcPts val="0"/>
              </a:spcAft>
              <a:buClr>
                <a:schemeClr val="dk1"/>
              </a:buClr>
              <a:buSzPts val="3600"/>
              <a:buFont typeface="Alumni Sans Pinstripe"/>
              <a:buNone/>
              <a:defRPr sz="3600" b="1" i="0" u="none" strike="noStrike" cap="none">
                <a:solidFill>
                  <a:schemeClr val="dk1"/>
                </a:solidFill>
                <a:latin typeface="Alumni Sans Pinstripe"/>
                <a:ea typeface="Alumni Sans Pinstripe"/>
                <a:cs typeface="Alumni Sans Pinstripe"/>
                <a:sym typeface="Alumni Sans Pinstripe"/>
              </a:defRPr>
            </a:lvl7pPr>
            <a:lvl8pPr marR="0" lvl="7" algn="l" rtl="0">
              <a:lnSpc>
                <a:spcPct val="100000"/>
              </a:lnSpc>
              <a:spcBef>
                <a:spcPts val="0"/>
              </a:spcBef>
              <a:spcAft>
                <a:spcPts val="0"/>
              </a:spcAft>
              <a:buClr>
                <a:schemeClr val="dk1"/>
              </a:buClr>
              <a:buSzPts val="3600"/>
              <a:buFont typeface="Alumni Sans Pinstripe"/>
              <a:buNone/>
              <a:defRPr sz="3600" b="1" i="0" u="none" strike="noStrike" cap="none">
                <a:solidFill>
                  <a:schemeClr val="dk1"/>
                </a:solidFill>
                <a:latin typeface="Alumni Sans Pinstripe"/>
                <a:ea typeface="Alumni Sans Pinstripe"/>
                <a:cs typeface="Alumni Sans Pinstripe"/>
                <a:sym typeface="Alumni Sans Pinstripe"/>
              </a:defRPr>
            </a:lvl8pPr>
            <a:lvl9pPr marR="0" lvl="8" algn="l" rtl="0">
              <a:lnSpc>
                <a:spcPct val="100000"/>
              </a:lnSpc>
              <a:spcBef>
                <a:spcPts val="0"/>
              </a:spcBef>
              <a:spcAft>
                <a:spcPts val="0"/>
              </a:spcAft>
              <a:buClr>
                <a:schemeClr val="dk1"/>
              </a:buClr>
              <a:buSzPts val="3600"/>
              <a:buFont typeface="Alumni Sans Pinstripe"/>
              <a:buNone/>
              <a:defRPr sz="3600" b="1" i="0" u="none" strike="noStrike" cap="none">
                <a:solidFill>
                  <a:schemeClr val="dk1"/>
                </a:solidFill>
                <a:latin typeface="Alumni Sans Pinstripe"/>
                <a:ea typeface="Alumni Sans Pinstripe"/>
                <a:cs typeface="Alumni Sans Pinstripe"/>
                <a:sym typeface="Alumni Sans Pinstripe"/>
              </a:defRPr>
            </a:lvl9pPr>
          </a:lstStyle>
          <a:p>
            <a:r>
              <a:rPr lang="en-IN" dirty="0" smtClean="0"/>
              <a:t>EXAMPLES</a:t>
            </a: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008"/>
        <p:cNvGrpSpPr/>
        <p:nvPr/>
      </p:nvGrpSpPr>
      <p:grpSpPr>
        <a:xfrm>
          <a:off x="0" y="0"/>
          <a:ext cx="0" cy="0"/>
          <a:chOff x="0" y="0"/>
          <a:chExt cx="0" cy="0"/>
        </a:xfrm>
      </p:grpSpPr>
      <p:sp>
        <p:nvSpPr>
          <p:cNvPr id="4009" name="Google Shape;4009;p52"/>
          <p:cNvSpPr/>
          <p:nvPr/>
        </p:nvSpPr>
        <p:spPr>
          <a:xfrm>
            <a:off x="6976799" y="-154018"/>
            <a:ext cx="3360600" cy="3360600"/>
          </a:xfrm>
          <a:prstGeom prst="blockArc">
            <a:avLst>
              <a:gd name="adj1" fmla="val 2830785"/>
              <a:gd name="adj2" fmla="val 18189627"/>
              <a:gd name="adj3" fmla="val 10260"/>
            </a:avLst>
          </a:prstGeom>
          <a:gradFill>
            <a:gsLst>
              <a:gs pos="0">
                <a:srgbClr val="006685"/>
              </a:gs>
              <a:gs pos="100000">
                <a:srgbClr val="01010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010" name="Google Shape;4010;p52"/>
          <p:cNvPicPr preferRelativeResize="0"/>
          <p:nvPr/>
        </p:nvPicPr>
        <p:blipFill>
          <a:blip r:embed="rId3">
            <a:alphaModFix/>
          </a:blip>
          <a:stretch>
            <a:fillRect/>
          </a:stretch>
        </p:blipFill>
        <p:spPr>
          <a:xfrm>
            <a:off x="5539525" y="2862637"/>
            <a:ext cx="2878150" cy="1916850"/>
          </a:xfrm>
          <a:prstGeom prst="rect">
            <a:avLst/>
          </a:prstGeom>
          <a:noFill/>
          <a:ln>
            <a:noFill/>
          </a:ln>
        </p:spPr>
      </p:pic>
      <p:sp>
        <p:nvSpPr>
          <p:cNvPr id="4011" name="Google Shape;4011;p52"/>
          <p:cNvSpPr txBox="1">
            <a:spLocks noGrp="1"/>
          </p:cNvSpPr>
          <p:nvPr>
            <p:ph type="title"/>
          </p:nvPr>
        </p:nvSpPr>
        <p:spPr>
          <a:xfrm>
            <a:off x="610234" y="1462912"/>
            <a:ext cx="5833974" cy="13997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b="0" dirty="0" smtClean="0">
                <a:latin typeface="Cambria Math" pitchFamily="18" charset="0"/>
                <a:ea typeface="Cambria Math" pitchFamily="18" charset="0"/>
              </a:rPr>
              <a:t>Hacking is when someone breaks into a computer, network, or device without permission to steal information, cause damage, or control the system. While some hackers do this for bad reasons, like stealing money or causing harm, others do it to find weakness in systems and helpmake them safer (ethical hacking).</a:t>
            </a:r>
            <a:endParaRPr sz="1600" b="0" dirty="0">
              <a:latin typeface="Cambria Math" pitchFamily="18" charset="0"/>
              <a:ea typeface="Cambria Math" pitchFamily="18" charset="0"/>
            </a:endParaRPr>
          </a:p>
        </p:txBody>
      </p:sp>
      <p:pic>
        <p:nvPicPr>
          <p:cNvPr id="4013" name="Google Shape;4013;p52"/>
          <p:cNvPicPr preferRelativeResize="0"/>
          <p:nvPr/>
        </p:nvPicPr>
        <p:blipFill>
          <a:blip r:embed="rId4">
            <a:alphaModFix/>
          </a:blip>
          <a:stretch>
            <a:fillRect/>
          </a:stretch>
        </p:blipFill>
        <p:spPr>
          <a:xfrm>
            <a:off x="6251774" y="2152143"/>
            <a:ext cx="1450050" cy="2295457"/>
          </a:xfrm>
          <a:prstGeom prst="rect">
            <a:avLst/>
          </a:prstGeom>
          <a:noFill/>
          <a:ln>
            <a:noFill/>
          </a:ln>
        </p:spPr>
      </p:pic>
      <p:grpSp>
        <p:nvGrpSpPr>
          <p:cNvPr id="4014" name="Google Shape;4014;p52"/>
          <p:cNvGrpSpPr/>
          <p:nvPr/>
        </p:nvGrpSpPr>
        <p:grpSpPr>
          <a:xfrm>
            <a:off x="393883" y="4234869"/>
            <a:ext cx="2227588" cy="726522"/>
            <a:chOff x="3799000" y="1820400"/>
            <a:chExt cx="1039375" cy="338989"/>
          </a:xfrm>
        </p:grpSpPr>
        <p:sp>
          <p:nvSpPr>
            <p:cNvPr id="4015" name="Google Shape;4015;p52"/>
            <p:cNvSpPr/>
            <p:nvPr/>
          </p:nvSpPr>
          <p:spPr>
            <a:xfrm>
              <a:off x="4690432" y="1820400"/>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6" name="Google Shape;4016;p52"/>
            <p:cNvSpPr/>
            <p:nvPr/>
          </p:nvSpPr>
          <p:spPr>
            <a:xfrm>
              <a:off x="4690432" y="2100589"/>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7" name="Google Shape;4017;p52"/>
            <p:cNvSpPr/>
            <p:nvPr/>
          </p:nvSpPr>
          <p:spPr>
            <a:xfrm>
              <a:off x="4779575" y="1820400"/>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8" name="Google Shape;4018;p52"/>
            <p:cNvSpPr/>
            <p:nvPr/>
          </p:nvSpPr>
          <p:spPr>
            <a:xfrm>
              <a:off x="4601288" y="2100589"/>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9" name="Google Shape;4019;p52"/>
            <p:cNvSpPr/>
            <p:nvPr/>
          </p:nvSpPr>
          <p:spPr>
            <a:xfrm>
              <a:off x="4423002" y="1820400"/>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0" name="Google Shape;4020;p52"/>
            <p:cNvSpPr/>
            <p:nvPr/>
          </p:nvSpPr>
          <p:spPr>
            <a:xfrm>
              <a:off x="4423002" y="2007193"/>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1" name="Google Shape;4021;p52"/>
            <p:cNvSpPr/>
            <p:nvPr/>
          </p:nvSpPr>
          <p:spPr>
            <a:xfrm>
              <a:off x="4423002" y="2100589"/>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2" name="Google Shape;4022;p52"/>
            <p:cNvSpPr/>
            <p:nvPr/>
          </p:nvSpPr>
          <p:spPr>
            <a:xfrm>
              <a:off x="4512145" y="1820400"/>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3" name="Google Shape;4023;p52"/>
            <p:cNvSpPr/>
            <p:nvPr/>
          </p:nvSpPr>
          <p:spPr>
            <a:xfrm>
              <a:off x="4512145" y="2007193"/>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4" name="Google Shape;4024;p52"/>
            <p:cNvSpPr/>
            <p:nvPr/>
          </p:nvSpPr>
          <p:spPr>
            <a:xfrm>
              <a:off x="4512145" y="2100589"/>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5" name="Google Shape;4025;p52"/>
            <p:cNvSpPr/>
            <p:nvPr/>
          </p:nvSpPr>
          <p:spPr>
            <a:xfrm>
              <a:off x="4333859" y="1820400"/>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6" name="Google Shape;4026;p52"/>
            <p:cNvSpPr/>
            <p:nvPr/>
          </p:nvSpPr>
          <p:spPr>
            <a:xfrm>
              <a:off x="4333859" y="1913796"/>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7" name="Google Shape;4027;p52"/>
            <p:cNvSpPr/>
            <p:nvPr/>
          </p:nvSpPr>
          <p:spPr>
            <a:xfrm>
              <a:off x="4333859" y="2007193"/>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8" name="Google Shape;4028;p52"/>
            <p:cNvSpPr/>
            <p:nvPr/>
          </p:nvSpPr>
          <p:spPr>
            <a:xfrm>
              <a:off x="4333859" y="2100589"/>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9" name="Google Shape;4029;p52"/>
            <p:cNvSpPr/>
            <p:nvPr/>
          </p:nvSpPr>
          <p:spPr>
            <a:xfrm>
              <a:off x="4155572" y="1820400"/>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0" name="Google Shape;4030;p52"/>
            <p:cNvSpPr/>
            <p:nvPr/>
          </p:nvSpPr>
          <p:spPr>
            <a:xfrm>
              <a:off x="4155572" y="1913796"/>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1" name="Google Shape;4031;p52"/>
            <p:cNvSpPr/>
            <p:nvPr/>
          </p:nvSpPr>
          <p:spPr>
            <a:xfrm>
              <a:off x="4155572" y="2007193"/>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2" name="Google Shape;4032;p52"/>
            <p:cNvSpPr/>
            <p:nvPr/>
          </p:nvSpPr>
          <p:spPr>
            <a:xfrm>
              <a:off x="4155572" y="2100589"/>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3" name="Google Shape;4033;p52"/>
            <p:cNvSpPr/>
            <p:nvPr/>
          </p:nvSpPr>
          <p:spPr>
            <a:xfrm>
              <a:off x="4244716" y="1820400"/>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4" name="Google Shape;4034;p52"/>
            <p:cNvSpPr/>
            <p:nvPr/>
          </p:nvSpPr>
          <p:spPr>
            <a:xfrm>
              <a:off x="4244716" y="1913796"/>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5" name="Google Shape;4035;p52"/>
            <p:cNvSpPr/>
            <p:nvPr/>
          </p:nvSpPr>
          <p:spPr>
            <a:xfrm>
              <a:off x="4244716" y="2007193"/>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6" name="Google Shape;4036;p52"/>
            <p:cNvSpPr/>
            <p:nvPr/>
          </p:nvSpPr>
          <p:spPr>
            <a:xfrm>
              <a:off x="4244716" y="2100589"/>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7" name="Google Shape;4037;p52"/>
            <p:cNvSpPr/>
            <p:nvPr/>
          </p:nvSpPr>
          <p:spPr>
            <a:xfrm>
              <a:off x="4066429" y="1820400"/>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8" name="Google Shape;4038;p52"/>
            <p:cNvSpPr/>
            <p:nvPr/>
          </p:nvSpPr>
          <p:spPr>
            <a:xfrm>
              <a:off x="4066429" y="2007193"/>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9" name="Google Shape;4039;p52"/>
            <p:cNvSpPr/>
            <p:nvPr/>
          </p:nvSpPr>
          <p:spPr>
            <a:xfrm>
              <a:off x="4066429" y="2100589"/>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0" name="Google Shape;4040;p52"/>
            <p:cNvSpPr/>
            <p:nvPr/>
          </p:nvSpPr>
          <p:spPr>
            <a:xfrm>
              <a:off x="3888143" y="1913796"/>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1" name="Google Shape;4041;p52"/>
            <p:cNvSpPr/>
            <p:nvPr/>
          </p:nvSpPr>
          <p:spPr>
            <a:xfrm>
              <a:off x="3888143" y="2007193"/>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2" name="Google Shape;4042;p52"/>
            <p:cNvSpPr/>
            <p:nvPr/>
          </p:nvSpPr>
          <p:spPr>
            <a:xfrm>
              <a:off x="3888143" y="2100589"/>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3" name="Google Shape;4043;p52"/>
            <p:cNvSpPr/>
            <p:nvPr/>
          </p:nvSpPr>
          <p:spPr>
            <a:xfrm>
              <a:off x="3977286" y="1820400"/>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4" name="Google Shape;4044;p52"/>
            <p:cNvSpPr/>
            <p:nvPr/>
          </p:nvSpPr>
          <p:spPr>
            <a:xfrm>
              <a:off x="3977286" y="1913796"/>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5" name="Google Shape;4045;p52"/>
            <p:cNvSpPr/>
            <p:nvPr/>
          </p:nvSpPr>
          <p:spPr>
            <a:xfrm>
              <a:off x="3977286" y="2007193"/>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6" name="Google Shape;4046;p52"/>
            <p:cNvSpPr/>
            <p:nvPr/>
          </p:nvSpPr>
          <p:spPr>
            <a:xfrm>
              <a:off x="3977286" y="2100589"/>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7" name="Google Shape;4047;p52"/>
            <p:cNvSpPr/>
            <p:nvPr/>
          </p:nvSpPr>
          <p:spPr>
            <a:xfrm>
              <a:off x="3799000" y="1820400"/>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8" name="Google Shape;4048;p52"/>
            <p:cNvSpPr/>
            <p:nvPr/>
          </p:nvSpPr>
          <p:spPr>
            <a:xfrm>
              <a:off x="3799000" y="1913796"/>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9" name="Google Shape;4049;p52"/>
            <p:cNvSpPr/>
            <p:nvPr/>
          </p:nvSpPr>
          <p:spPr>
            <a:xfrm>
              <a:off x="3799000" y="2007193"/>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0" name="Google Shape;4050;p52"/>
            <p:cNvSpPr/>
            <p:nvPr/>
          </p:nvSpPr>
          <p:spPr>
            <a:xfrm>
              <a:off x="3799000" y="2100589"/>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51" name="Google Shape;4051;p52"/>
          <p:cNvSpPr/>
          <p:nvPr/>
        </p:nvSpPr>
        <p:spPr>
          <a:xfrm rot="-5400000">
            <a:off x="1706050" y="-1820377"/>
            <a:ext cx="2353500" cy="2353500"/>
          </a:xfrm>
          <a:prstGeom prst="blockArc">
            <a:avLst>
              <a:gd name="adj1" fmla="val 2830785"/>
              <a:gd name="adj2" fmla="val 18113610"/>
              <a:gd name="adj3" fmla="val 14852"/>
            </a:avLst>
          </a:prstGeom>
          <a:gradFill>
            <a:gsLst>
              <a:gs pos="0">
                <a:srgbClr val="006685"/>
              </a:gs>
              <a:gs pos="100000">
                <a:srgbClr val="01010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2" name="Google Shape;4052;p52"/>
          <p:cNvSpPr/>
          <p:nvPr/>
        </p:nvSpPr>
        <p:spPr>
          <a:xfrm>
            <a:off x="1688700" y="-1820500"/>
            <a:ext cx="2071200" cy="2071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053" name="Google Shape;4053;p52"/>
          <p:cNvPicPr preferRelativeResize="0"/>
          <p:nvPr/>
        </p:nvPicPr>
        <p:blipFill>
          <a:blip r:embed="rId5">
            <a:alphaModFix/>
          </a:blip>
          <a:stretch>
            <a:fillRect/>
          </a:stretch>
        </p:blipFill>
        <p:spPr>
          <a:xfrm>
            <a:off x="4107900" y="3470700"/>
            <a:ext cx="1362425" cy="976900"/>
          </a:xfrm>
          <a:prstGeom prst="rect">
            <a:avLst/>
          </a:prstGeom>
          <a:noFill/>
          <a:ln>
            <a:noFill/>
          </a:ln>
        </p:spPr>
      </p:pic>
      <p:sp>
        <p:nvSpPr>
          <p:cNvPr id="4054" name="Google Shape;4054;p52"/>
          <p:cNvSpPr/>
          <p:nvPr/>
        </p:nvSpPr>
        <p:spPr>
          <a:xfrm>
            <a:off x="6952026" y="-154026"/>
            <a:ext cx="2957400" cy="2958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055" name="Google Shape;4055;p52"/>
          <p:cNvPicPr preferRelativeResize="0"/>
          <p:nvPr/>
        </p:nvPicPr>
        <p:blipFill>
          <a:blip r:embed="rId6">
            <a:alphaModFix/>
          </a:blip>
          <a:stretch>
            <a:fillRect/>
          </a:stretch>
        </p:blipFill>
        <p:spPr>
          <a:xfrm>
            <a:off x="7668350" y="1683350"/>
            <a:ext cx="1052702" cy="1331675"/>
          </a:xfrm>
          <a:prstGeom prst="rect">
            <a:avLst/>
          </a:prstGeom>
          <a:noFill/>
          <a:ln>
            <a:noFill/>
          </a:ln>
        </p:spPr>
      </p:pic>
      <p:pic>
        <p:nvPicPr>
          <p:cNvPr id="4056" name="Google Shape;4056;p52"/>
          <p:cNvPicPr preferRelativeResize="0"/>
          <p:nvPr/>
        </p:nvPicPr>
        <p:blipFill>
          <a:blip r:embed="rId7">
            <a:alphaModFix/>
          </a:blip>
          <a:stretch>
            <a:fillRect/>
          </a:stretch>
        </p:blipFill>
        <p:spPr>
          <a:xfrm>
            <a:off x="6790800" y="356287"/>
            <a:ext cx="1006125" cy="1327069"/>
          </a:xfrm>
          <a:prstGeom prst="rect">
            <a:avLst/>
          </a:prstGeom>
          <a:noFill/>
          <a:ln>
            <a:noFill/>
          </a:ln>
        </p:spPr>
      </p:pic>
      <p:sp>
        <p:nvSpPr>
          <p:cNvPr id="2" name="Subtitle 1"/>
          <p:cNvSpPr>
            <a:spLocks noGrp="1"/>
          </p:cNvSpPr>
          <p:nvPr>
            <p:ph type="subTitle" idx="1"/>
          </p:nvPr>
        </p:nvSpPr>
        <p:spPr>
          <a:xfrm>
            <a:off x="2620548" y="658280"/>
            <a:ext cx="3631225" cy="723081"/>
          </a:xfrm>
        </p:spPr>
        <p:txBody>
          <a:bodyPr/>
          <a:lstStyle/>
          <a:p>
            <a:r>
              <a:rPr lang="en-IN" sz="3600" dirty="0" smtClean="0"/>
              <a:t>SECURITY HACKING</a:t>
            </a:r>
            <a:endParaRPr lang="en-IN" sz="36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201"/>
        <p:cNvGrpSpPr/>
        <p:nvPr/>
      </p:nvGrpSpPr>
      <p:grpSpPr>
        <a:xfrm>
          <a:off x="0" y="0"/>
          <a:ext cx="0" cy="0"/>
          <a:chOff x="0" y="0"/>
          <a:chExt cx="0" cy="0"/>
        </a:xfrm>
      </p:grpSpPr>
      <p:pic>
        <p:nvPicPr>
          <p:cNvPr id="3202" name="Google Shape;3202;p41"/>
          <p:cNvPicPr preferRelativeResize="0"/>
          <p:nvPr/>
        </p:nvPicPr>
        <p:blipFill>
          <a:blip r:embed="rId3">
            <a:alphaModFix/>
          </a:blip>
          <a:stretch>
            <a:fillRect/>
          </a:stretch>
        </p:blipFill>
        <p:spPr>
          <a:xfrm rot="10800000">
            <a:off x="-654775" y="758100"/>
            <a:ext cx="4502198" cy="2998450"/>
          </a:xfrm>
          <a:prstGeom prst="rect">
            <a:avLst/>
          </a:prstGeom>
          <a:noFill/>
          <a:ln>
            <a:noFill/>
          </a:ln>
        </p:spPr>
      </p:pic>
      <p:pic>
        <p:nvPicPr>
          <p:cNvPr id="3203" name="Google Shape;3203;p41"/>
          <p:cNvPicPr preferRelativeResize="0"/>
          <p:nvPr/>
        </p:nvPicPr>
        <p:blipFill>
          <a:blip r:embed="rId4">
            <a:alphaModFix/>
          </a:blip>
          <a:stretch>
            <a:fillRect/>
          </a:stretch>
        </p:blipFill>
        <p:spPr>
          <a:xfrm>
            <a:off x="7043196" y="421425"/>
            <a:ext cx="1602225" cy="1148801"/>
          </a:xfrm>
          <a:prstGeom prst="rect">
            <a:avLst/>
          </a:prstGeom>
          <a:noFill/>
          <a:ln>
            <a:noFill/>
          </a:ln>
        </p:spPr>
      </p:pic>
      <p:grpSp>
        <p:nvGrpSpPr>
          <p:cNvPr id="3204" name="Google Shape;3204;p41"/>
          <p:cNvGrpSpPr/>
          <p:nvPr/>
        </p:nvGrpSpPr>
        <p:grpSpPr>
          <a:xfrm>
            <a:off x="642904" y="1367691"/>
            <a:ext cx="2227588" cy="726522"/>
            <a:chOff x="3620725" y="372750"/>
            <a:chExt cx="1039375" cy="338989"/>
          </a:xfrm>
        </p:grpSpPr>
        <p:sp>
          <p:nvSpPr>
            <p:cNvPr id="3205" name="Google Shape;3205;p41"/>
            <p:cNvSpPr/>
            <p:nvPr/>
          </p:nvSpPr>
          <p:spPr>
            <a:xfrm>
              <a:off x="4512157" y="372750"/>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6" name="Google Shape;3206;p41"/>
            <p:cNvSpPr/>
            <p:nvPr/>
          </p:nvSpPr>
          <p:spPr>
            <a:xfrm>
              <a:off x="4512157" y="559543"/>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7" name="Google Shape;3207;p41"/>
            <p:cNvSpPr/>
            <p:nvPr/>
          </p:nvSpPr>
          <p:spPr>
            <a:xfrm>
              <a:off x="4512157" y="652939"/>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8" name="Google Shape;3208;p41"/>
            <p:cNvSpPr/>
            <p:nvPr/>
          </p:nvSpPr>
          <p:spPr>
            <a:xfrm>
              <a:off x="4601300" y="372750"/>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9" name="Google Shape;3209;p41"/>
            <p:cNvSpPr/>
            <p:nvPr/>
          </p:nvSpPr>
          <p:spPr>
            <a:xfrm>
              <a:off x="4601300" y="652939"/>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0" name="Google Shape;3210;p41"/>
            <p:cNvSpPr/>
            <p:nvPr/>
          </p:nvSpPr>
          <p:spPr>
            <a:xfrm>
              <a:off x="4423013" y="372750"/>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1" name="Google Shape;3211;p41"/>
            <p:cNvSpPr/>
            <p:nvPr/>
          </p:nvSpPr>
          <p:spPr>
            <a:xfrm>
              <a:off x="4423013" y="466146"/>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2" name="Google Shape;3212;p41"/>
            <p:cNvSpPr/>
            <p:nvPr/>
          </p:nvSpPr>
          <p:spPr>
            <a:xfrm>
              <a:off x="4423013" y="559543"/>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3" name="Google Shape;3213;p41"/>
            <p:cNvSpPr/>
            <p:nvPr/>
          </p:nvSpPr>
          <p:spPr>
            <a:xfrm>
              <a:off x="4423013" y="652939"/>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4" name="Google Shape;3214;p41"/>
            <p:cNvSpPr/>
            <p:nvPr/>
          </p:nvSpPr>
          <p:spPr>
            <a:xfrm>
              <a:off x="4244727" y="372750"/>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5" name="Google Shape;3215;p41"/>
            <p:cNvSpPr/>
            <p:nvPr/>
          </p:nvSpPr>
          <p:spPr>
            <a:xfrm>
              <a:off x="4244727" y="559543"/>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6" name="Google Shape;3216;p41"/>
            <p:cNvSpPr/>
            <p:nvPr/>
          </p:nvSpPr>
          <p:spPr>
            <a:xfrm>
              <a:off x="4333870" y="372750"/>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7" name="Google Shape;3217;p41"/>
            <p:cNvSpPr/>
            <p:nvPr/>
          </p:nvSpPr>
          <p:spPr>
            <a:xfrm>
              <a:off x="4333870" y="466146"/>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8" name="Google Shape;3218;p41"/>
            <p:cNvSpPr/>
            <p:nvPr/>
          </p:nvSpPr>
          <p:spPr>
            <a:xfrm>
              <a:off x="4333870" y="559543"/>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9" name="Google Shape;3219;p41"/>
            <p:cNvSpPr/>
            <p:nvPr/>
          </p:nvSpPr>
          <p:spPr>
            <a:xfrm>
              <a:off x="4333870" y="652939"/>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0" name="Google Shape;3220;p41"/>
            <p:cNvSpPr/>
            <p:nvPr/>
          </p:nvSpPr>
          <p:spPr>
            <a:xfrm>
              <a:off x="4155584" y="372750"/>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1" name="Google Shape;3221;p41"/>
            <p:cNvSpPr/>
            <p:nvPr/>
          </p:nvSpPr>
          <p:spPr>
            <a:xfrm>
              <a:off x="4155584" y="466146"/>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2" name="Google Shape;3222;p41"/>
            <p:cNvSpPr/>
            <p:nvPr/>
          </p:nvSpPr>
          <p:spPr>
            <a:xfrm>
              <a:off x="4155584" y="559543"/>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3" name="Google Shape;3223;p41"/>
            <p:cNvSpPr/>
            <p:nvPr/>
          </p:nvSpPr>
          <p:spPr>
            <a:xfrm>
              <a:off x="4155584" y="652939"/>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4" name="Google Shape;3224;p41"/>
            <p:cNvSpPr/>
            <p:nvPr/>
          </p:nvSpPr>
          <p:spPr>
            <a:xfrm>
              <a:off x="3977297" y="372750"/>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5" name="Google Shape;3225;p41"/>
            <p:cNvSpPr/>
            <p:nvPr/>
          </p:nvSpPr>
          <p:spPr>
            <a:xfrm>
              <a:off x="3977297" y="559543"/>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6" name="Google Shape;3226;p41"/>
            <p:cNvSpPr/>
            <p:nvPr/>
          </p:nvSpPr>
          <p:spPr>
            <a:xfrm>
              <a:off x="3977297" y="652939"/>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7" name="Google Shape;3227;p41"/>
            <p:cNvSpPr/>
            <p:nvPr/>
          </p:nvSpPr>
          <p:spPr>
            <a:xfrm>
              <a:off x="4066441" y="372750"/>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8" name="Google Shape;3228;p41"/>
            <p:cNvSpPr/>
            <p:nvPr/>
          </p:nvSpPr>
          <p:spPr>
            <a:xfrm>
              <a:off x="4066441" y="466146"/>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9" name="Google Shape;3229;p41"/>
            <p:cNvSpPr/>
            <p:nvPr/>
          </p:nvSpPr>
          <p:spPr>
            <a:xfrm>
              <a:off x="4066441" y="652939"/>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0" name="Google Shape;3230;p41"/>
            <p:cNvSpPr/>
            <p:nvPr/>
          </p:nvSpPr>
          <p:spPr>
            <a:xfrm>
              <a:off x="3888154" y="372750"/>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1" name="Google Shape;3231;p41"/>
            <p:cNvSpPr/>
            <p:nvPr/>
          </p:nvSpPr>
          <p:spPr>
            <a:xfrm>
              <a:off x="3888154" y="466146"/>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2" name="Google Shape;3232;p41"/>
            <p:cNvSpPr/>
            <p:nvPr/>
          </p:nvSpPr>
          <p:spPr>
            <a:xfrm>
              <a:off x="3888154" y="559543"/>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3" name="Google Shape;3233;p41"/>
            <p:cNvSpPr/>
            <p:nvPr/>
          </p:nvSpPr>
          <p:spPr>
            <a:xfrm>
              <a:off x="3888154" y="652939"/>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4" name="Google Shape;3234;p41"/>
            <p:cNvSpPr/>
            <p:nvPr/>
          </p:nvSpPr>
          <p:spPr>
            <a:xfrm>
              <a:off x="3709868" y="466146"/>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5" name="Google Shape;3235;p41"/>
            <p:cNvSpPr/>
            <p:nvPr/>
          </p:nvSpPr>
          <p:spPr>
            <a:xfrm>
              <a:off x="3709868" y="559543"/>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6" name="Google Shape;3236;p41"/>
            <p:cNvSpPr/>
            <p:nvPr/>
          </p:nvSpPr>
          <p:spPr>
            <a:xfrm>
              <a:off x="3709868" y="652939"/>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7" name="Google Shape;3237;p41"/>
            <p:cNvSpPr/>
            <p:nvPr/>
          </p:nvSpPr>
          <p:spPr>
            <a:xfrm>
              <a:off x="3799011" y="372750"/>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8" name="Google Shape;3238;p41"/>
            <p:cNvSpPr/>
            <p:nvPr/>
          </p:nvSpPr>
          <p:spPr>
            <a:xfrm>
              <a:off x="3799011" y="466146"/>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9" name="Google Shape;3239;p41"/>
            <p:cNvSpPr/>
            <p:nvPr/>
          </p:nvSpPr>
          <p:spPr>
            <a:xfrm>
              <a:off x="3799011" y="559543"/>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0" name="Google Shape;3240;p41"/>
            <p:cNvSpPr/>
            <p:nvPr/>
          </p:nvSpPr>
          <p:spPr>
            <a:xfrm>
              <a:off x="3799011" y="652939"/>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1" name="Google Shape;3241;p41"/>
            <p:cNvSpPr/>
            <p:nvPr/>
          </p:nvSpPr>
          <p:spPr>
            <a:xfrm>
              <a:off x="3620725" y="559543"/>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42" name="Google Shape;3242;p41"/>
          <p:cNvGrpSpPr/>
          <p:nvPr/>
        </p:nvGrpSpPr>
        <p:grpSpPr>
          <a:xfrm>
            <a:off x="3968933" y="4349219"/>
            <a:ext cx="2227588" cy="326187"/>
            <a:chOff x="2978333" y="5720819"/>
            <a:chExt cx="2227588" cy="326187"/>
          </a:xfrm>
        </p:grpSpPr>
        <p:sp>
          <p:nvSpPr>
            <p:cNvPr id="3243" name="Google Shape;3243;p41"/>
            <p:cNvSpPr/>
            <p:nvPr/>
          </p:nvSpPr>
          <p:spPr>
            <a:xfrm>
              <a:off x="4888849" y="5720819"/>
              <a:ext cx="126020" cy="12602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4" name="Google Shape;3244;p41"/>
            <p:cNvSpPr/>
            <p:nvPr/>
          </p:nvSpPr>
          <p:spPr>
            <a:xfrm>
              <a:off x="5079901" y="5720819"/>
              <a:ext cx="126020" cy="12602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5" name="Google Shape;3245;p41"/>
            <p:cNvSpPr/>
            <p:nvPr/>
          </p:nvSpPr>
          <p:spPr>
            <a:xfrm>
              <a:off x="4315694" y="5720819"/>
              <a:ext cx="126020" cy="12602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6" name="Google Shape;3246;p41"/>
            <p:cNvSpPr/>
            <p:nvPr/>
          </p:nvSpPr>
          <p:spPr>
            <a:xfrm>
              <a:off x="4506746" y="5720819"/>
              <a:ext cx="126020" cy="12602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7" name="Google Shape;3247;p41"/>
            <p:cNvSpPr/>
            <p:nvPr/>
          </p:nvSpPr>
          <p:spPr>
            <a:xfrm>
              <a:off x="4124643" y="5720819"/>
              <a:ext cx="126020" cy="12602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8" name="Google Shape;3248;p41"/>
            <p:cNvSpPr/>
            <p:nvPr/>
          </p:nvSpPr>
          <p:spPr>
            <a:xfrm>
              <a:off x="4124643" y="5920986"/>
              <a:ext cx="126020" cy="12602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9" name="Google Shape;3249;p41"/>
            <p:cNvSpPr/>
            <p:nvPr/>
          </p:nvSpPr>
          <p:spPr>
            <a:xfrm>
              <a:off x="3742539" y="5720819"/>
              <a:ext cx="126020" cy="12602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0" name="Google Shape;3250;p41"/>
            <p:cNvSpPr/>
            <p:nvPr/>
          </p:nvSpPr>
          <p:spPr>
            <a:xfrm>
              <a:off x="3742539" y="5920986"/>
              <a:ext cx="126020" cy="12602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1" name="Google Shape;3251;p41"/>
            <p:cNvSpPr/>
            <p:nvPr/>
          </p:nvSpPr>
          <p:spPr>
            <a:xfrm>
              <a:off x="3933591" y="5720819"/>
              <a:ext cx="126020" cy="12602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2" name="Google Shape;3252;p41"/>
            <p:cNvSpPr/>
            <p:nvPr/>
          </p:nvSpPr>
          <p:spPr>
            <a:xfrm>
              <a:off x="3933591" y="5920986"/>
              <a:ext cx="126020" cy="12602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3" name="Google Shape;3253;p41"/>
            <p:cNvSpPr/>
            <p:nvPr/>
          </p:nvSpPr>
          <p:spPr>
            <a:xfrm>
              <a:off x="3551488" y="5720819"/>
              <a:ext cx="126020" cy="12602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4" name="Google Shape;3254;p41"/>
            <p:cNvSpPr/>
            <p:nvPr/>
          </p:nvSpPr>
          <p:spPr>
            <a:xfrm>
              <a:off x="3169384" y="5920986"/>
              <a:ext cx="126020" cy="12602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5" name="Google Shape;3255;p41"/>
            <p:cNvSpPr/>
            <p:nvPr/>
          </p:nvSpPr>
          <p:spPr>
            <a:xfrm>
              <a:off x="3360436" y="5720819"/>
              <a:ext cx="126020" cy="12602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6" name="Google Shape;3256;p41"/>
            <p:cNvSpPr/>
            <p:nvPr/>
          </p:nvSpPr>
          <p:spPr>
            <a:xfrm>
              <a:off x="3360436" y="5920986"/>
              <a:ext cx="126020" cy="12602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7" name="Google Shape;3257;p41"/>
            <p:cNvSpPr/>
            <p:nvPr/>
          </p:nvSpPr>
          <p:spPr>
            <a:xfrm>
              <a:off x="2978333" y="5720819"/>
              <a:ext cx="126020" cy="12602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58" name="Google Shape;3258;p41"/>
          <p:cNvGrpSpPr/>
          <p:nvPr/>
        </p:nvGrpSpPr>
        <p:grpSpPr>
          <a:xfrm>
            <a:off x="1326703" y="3305460"/>
            <a:ext cx="2227589" cy="726958"/>
            <a:chOff x="6972150" y="711750"/>
            <a:chExt cx="1039375" cy="339193"/>
          </a:xfrm>
        </p:grpSpPr>
        <p:sp>
          <p:nvSpPr>
            <p:cNvPr id="3259" name="Google Shape;3259;p41"/>
            <p:cNvSpPr/>
            <p:nvPr/>
          </p:nvSpPr>
          <p:spPr>
            <a:xfrm>
              <a:off x="7952725" y="711750"/>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0" name="Google Shape;3260;p41"/>
            <p:cNvSpPr/>
            <p:nvPr/>
          </p:nvSpPr>
          <p:spPr>
            <a:xfrm>
              <a:off x="7774438" y="711750"/>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1" name="Google Shape;3261;p41"/>
            <p:cNvSpPr/>
            <p:nvPr/>
          </p:nvSpPr>
          <p:spPr>
            <a:xfrm>
              <a:off x="7596152" y="711750"/>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2" name="Google Shape;3262;p41"/>
            <p:cNvSpPr/>
            <p:nvPr/>
          </p:nvSpPr>
          <p:spPr>
            <a:xfrm>
              <a:off x="7507009" y="711750"/>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3" name="Google Shape;3263;p41"/>
            <p:cNvSpPr/>
            <p:nvPr/>
          </p:nvSpPr>
          <p:spPr>
            <a:xfrm>
              <a:off x="7061293" y="711750"/>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4" name="Google Shape;3264;p41"/>
            <p:cNvSpPr/>
            <p:nvPr/>
          </p:nvSpPr>
          <p:spPr>
            <a:xfrm>
              <a:off x="7150436" y="711750"/>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5" name="Google Shape;3265;p41"/>
            <p:cNvSpPr/>
            <p:nvPr/>
          </p:nvSpPr>
          <p:spPr>
            <a:xfrm>
              <a:off x="6972150" y="711750"/>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6" name="Google Shape;3266;p41"/>
            <p:cNvSpPr/>
            <p:nvPr/>
          </p:nvSpPr>
          <p:spPr>
            <a:xfrm>
              <a:off x="7863582" y="805350"/>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7" name="Google Shape;3267;p41"/>
            <p:cNvSpPr/>
            <p:nvPr/>
          </p:nvSpPr>
          <p:spPr>
            <a:xfrm>
              <a:off x="7952725" y="805350"/>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8" name="Google Shape;3268;p41"/>
            <p:cNvSpPr/>
            <p:nvPr/>
          </p:nvSpPr>
          <p:spPr>
            <a:xfrm>
              <a:off x="7596152" y="805350"/>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9" name="Google Shape;3269;p41"/>
            <p:cNvSpPr/>
            <p:nvPr/>
          </p:nvSpPr>
          <p:spPr>
            <a:xfrm>
              <a:off x="7596152" y="992143"/>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0" name="Google Shape;3270;p41"/>
            <p:cNvSpPr/>
            <p:nvPr/>
          </p:nvSpPr>
          <p:spPr>
            <a:xfrm>
              <a:off x="7685295" y="805350"/>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1" name="Google Shape;3271;p41"/>
            <p:cNvSpPr/>
            <p:nvPr/>
          </p:nvSpPr>
          <p:spPr>
            <a:xfrm>
              <a:off x="7685295" y="992143"/>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2" name="Google Shape;3272;p41"/>
            <p:cNvSpPr/>
            <p:nvPr/>
          </p:nvSpPr>
          <p:spPr>
            <a:xfrm>
              <a:off x="7507009" y="805350"/>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3" name="Google Shape;3273;p41"/>
            <p:cNvSpPr/>
            <p:nvPr/>
          </p:nvSpPr>
          <p:spPr>
            <a:xfrm>
              <a:off x="7507009" y="898746"/>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4" name="Google Shape;3274;p41"/>
            <p:cNvSpPr/>
            <p:nvPr/>
          </p:nvSpPr>
          <p:spPr>
            <a:xfrm>
              <a:off x="7507009" y="992143"/>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5" name="Google Shape;3275;p41"/>
            <p:cNvSpPr/>
            <p:nvPr/>
          </p:nvSpPr>
          <p:spPr>
            <a:xfrm>
              <a:off x="7328722" y="805350"/>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6" name="Google Shape;3276;p41"/>
            <p:cNvSpPr/>
            <p:nvPr/>
          </p:nvSpPr>
          <p:spPr>
            <a:xfrm>
              <a:off x="7328722" y="898746"/>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7" name="Google Shape;3277;p41"/>
            <p:cNvSpPr/>
            <p:nvPr/>
          </p:nvSpPr>
          <p:spPr>
            <a:xfrm>
              <a:off x="7328722" y="992143"/>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8" name="Google Shape;3278;p41"/>
            <p:cNvSpPr/>
            <p:nvPr/>
          </p:nvSpPr>
          <p:spPr>
            <a:xfrm>
              <a:off x="7417866" y="805350"/>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9" name="Google Shape;3279;p41"/>
            <p:cNvSpPr/>
            <p:nvPr/>
          </p:nvSpPr>
          <p:spPr>
            <a:xfrm>
              <a:off x="7417866" y="898746"/>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0" name="Google Shape;3280;p41"/>
            <p:cNvSpPr/>
            <p:nvPr/>
          </p:nvSpPr>
          <p:spPr>
            <a:xfrm>
              <a:off x="7417866" y="992143"/>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1" name="Google Shape;3281;p41"/>
            <p:cNvSpPr/>
            <p:nvPr/>
          </p:nvSpPr>
          <p:spPr>
            <a:xfrm>
              <a:off x="7239579" y="805350"/>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2" name="Google Shape;3282;p41"/>
            <p:cNvSpPr/>
            <p:nvPr/>
          </p:nvSpPr>
          <p:spPr>
            <a:xfrm>
              <a:off x="7239579" y="992143"/>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3" name="Google Shape;3283;p41"/>
            <p:cNvSpPr/>
            <p:nvPr/>
          </p:nvSpPr>
          <p:spPr>
            <a:xfrm>
              <a:off x="7061293" y="898746"/>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4" name="Google Shape;3284;p41"/>
            <p:cNvSpPr/>
            <p:nvPr/>
          </p:nvSpPr>
          <p:spPr>
            <a:xfrm>
              <a:off x="7061293" y="992143"/>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5" name="Google Shape;3285;p41"/>
            <p:cNvSpPr/>
            <p:nvPr/>
          </p:nvSpPr>
          <p:spPr>
            <a:xfrm>
              <a:off x="7150436" y="805350"/>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6" name="Google Shape;3286;p41"/>
            <p:cNvSpPr/>
            <p:nvPr/>
          </p:nvSpPr>
          <p:spPr>
            <a:xfrm>
              <a:off x="7150436" y="898746"/>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7" name="Google Shape;3287;p41"/>
            <p:cNvSpPr/>
            <p:nvPr/>
          </p:nvSpPr>
          <p:spPr>
            <a:xfrm>
              <a:off x="7150436" y="992143"/>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8" name="Google Shape;3288;p41"/>
            <p:cNvSpPr/>
            <p:nvPr/>
          </p:nvSpPr>
          <p:spPr>
            <a:xfrm>
              <a:off x="6972150" y="805350"/>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9" name="Google Shape;3289;p41"/>
            <p:cNvSpPr/>
            <p:nvPr/>
          </p:nvSpPr>
          <p:spPr>
            <a:xfrm>
              <a:off x="6972150" y="898746"/>
              <a:ext cx="58800" cy="58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290" name="Google Shape;3290;p41"/>
          <p:cNvPicPr preferRelativeResize="0"/>
          <p:nvPr/>
        </p:nvPicPr>
        <p:blipFill>
          <a:blip r:embed="rId5">
            <a:alphaModFix/>
          </a:blip>
          <a:stretch>
            <a:fillRect/>
          </a:stretch>
        </p:blipFill>
        <p:spPr>
          <a:xfrm>
            <a:off x="770711" y="1166137"/>
            <a:ext cx="2685015" cy="2811224"/>
          </a:xfrm>
          <a:prstGeom prst="rect">
            <a:avLst/>
          </a:prstGeom>
          <a:noFill/>
          <a:ln>
            <a:noFill/>
          </a:ln>
        </p:spPr>
      </p:pic>
      <p:pic>
        <p:nvPicPr>
          <p:cNvPr id="3291" name="Google Shape;3291;p41"/>
          <p:cNvPicPr preferRelativeResize="0"/>
          <p:nvPr/>
        </p:nvPicPr>
        <p:blipFill>
          <a:blip r:embed="rId6">
            <a:alphaModFix/>
          </a:blip>
          <a:stretch>
            <a:fillRect/>
          </a:stretch>
        </p:blipFill>
        <p:spPr>
          <a:xfrm>
            <a:off x="860901" y="1225318"/>
            <a:ext cx="709250" cy="1122790"/>
          </a:xfrm>
          <a:prstGeom prst="rect">
            <a:avLst/>
          </a:prstGeom>
          <a:noFill/>
          <a:ln>
            <a:noFill/>
          </a:ln>
        </p:spPr>
      </p:pic>
      <p:pic>
        <p:nvPicPr>
          <p:cNvPr id="3292" name="Google Shape;3292;p41"/>
          <p:cNvPicPr preferRelativeResize="0"/>
          <p:nvPr/>
        </p:nvPicPr>
        <p:blipFill>
          <a:blip r:embed="rId7">
            <a:alphaModFix/>
          </a:blip>
          <a:stretch>
            <a:fillRect/>
          </a:stretch>
        </p:blipFill>
        <p:spPr>
          <a:xfrm>
            <a:off x="3050803" y="926622"/>
            <a:ext cx="981245" cy="1241319"/>
          </a:xfrm>
          <a:prstGeom prst="rect">
            <a:avLst/>
          </a:prstGeom>
          <a:noFill/>
          <a:ln>
            <a:noFill/>
          </a:ln>
        </p:spPr>
      </p:pic>
      <p:sp>
        <p:nvSpPr>
          <p:cNvPr id="3293" name="Google Shape;3293;p41"/>
          <p:cNvSpPr/>
          <p:nvPr/>
        </p:nvSpPr>
        <p:spPr>
          <a:xfrm>
            <a:off x="2839762" y="773269"/>
            <a:ext cx="126000" cy="1260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297" name="Google Shape;3297;p41"/>
          <p:cNvPicPr preferRelativeResize="0"/>
          <p:nvPr/>
        </p:nvPicPr>
        <p:blipFill>
          <a:blip r:embed="rId8">
            <a:alphaModFix/>
          </a:blip>
          <a:stretch>
            <a:fillRect/>
          </a:stretch>
        </p:blipFill>
        <p:spPr>
          <a:xfrm>
            <a:off x="1959625" y="3277025"/>
            <a:ext cx="1006125" cy="1327069"/>
          </a:xfrm>
          <a:prstGeom prst="rect">
            <a:avLst/>
          </a:prstGeom>
          <a:noFill/>
          <a:ln>
            <a:noFill/>
          </a:ln>
        </p:spPr>
      </p:pic>
      <p:sp>
        <p:nvSpPr>
          <p:cNvPr id="3298" name="Google Shape;3298;p41"/>
          <p:cNvSpPr txBox="1">
            <a:spLocks noGrp="1"/>
          </p:cNvSpPr>
          <p:nvPr>
            <p:ph type="title"/>
          </p:nvPr>
        </p:nvSpPr>
        <p:spPr>
          <a:xfrm>
            <a:off x="4222994" y="1367691"/>
            <a:ext cx="4118394" cy="82798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sz="4400" dirty="0" smtClean="0"/>
              <a:t>M</a:t>
            </a:r>
            <a:r>
              <a:rPr lang="en" sz="4400" dirty="0" smtClean="0"/>
              <a:t>ETHODS OF HACKING</a:t>
            </a:r>
            <a:endParaRPr sz="4400" dirty="0"/>
          </a:p>
        </p:txBody>
      </p:sp>
      <p:sp>
        <p:nvSpPr>
          <p:cNvPr id="3299" name="Google Shape;3299;p41"/>
          <p:cNvSpPr txBox="1">
            <a:spLocks noGrp="1"/>
          </p:cNvSpPr>
          <p:nvPr>
            <p:ph type="subTitle" idx="1"/>
          </p:nvPr>
        </p:nvSpPr>
        <p:spPr>
          <a:xfrm>
            <a:off x="3925799" y="2164182"/>
            <a:ext cx="4415424" cy="2097840"/>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Font typeface="Wingdings" pitchFamily="2" charset="2"/>
              <a:buChar char="Ø"/>
            </a:pPr>
            <a:r>
              <a:rPr lang="en" sz="1600" dirty="0" smtClean="0">
                <a:latin typeface="Cambria Math" pitchFamily="18" charset="0"/>
                <a:ea typeface="Cambria Math" pitchFamily="18" charset="0"/>
              </a:rPr>
              <a:t>PHISHING</a:t>
            </a:r>
          </a:p>
          <a:p>
            <a:pPr marL="285750" lvl="0" indent="-285750" algn="l" rtl="0">
              <a:spcBef>
                <a:spcPts val="0"/>
              </a:spcBef>
              <a:spcAft>
                <a:spcPts val="0"/>
              </a:spcAft>
              <a:buFont typeface="Wingdings" pitchFamily="2" charset="2"/>
              <a:buChar char="Ø"/>
            </a:pPr>
            <a:r>
              <a:rPr lang="en" sz="1600" dirty="0" smtClean="0">
                <a:latin typeface="Cambria Math" pitchFamily="18" charset="0"/>
                <a:ea typeface="Cambria Math" pitchFamily="18" charset="0"/>
              </a:rPr>
              <a:t>MALWARE</a:t>
            </a:r>
          </a:p>
          <a:p>
            <a:pPr marL="285750" lvl="0" indent="-285750" algn="l" rtl="0">
              <a:spcBef>
                <a:spcPts val="0"/>
              </a:spcBef>
              <a:spcAft>
                <a:spcPts val="0"/>
              </a:spcAft>
              <a:buFont typeface="Wingdings" pitchFamily="2" charset="2"/>
              <a:buChar char="Ø"/>
            </a:pPr>
            <a:r>
              <a:rPr lang="en" sz="1600" dirty="0" smtClean="0">
                <a:latin typeface="Cambria Math" pitchFamily="18" charset="0"/>
                <a:ea typeface="Cambria Math" pitchFamily="18" charset="0"/>
              </a:rPr>
              <a:t>BRUTE FORCE ATTACK</a:t>
            </a:r>
          </a:p>
          <a:p>
            <a:pPr marL="285750" lvl="0" indent="-285750" algn="l" rtl="0">
              <a:spcBef>
                <a:spcPts val="0"/>
              </a:spcBef>
              <a:spcAft>
                <a:spcPts val="0"/>
              </a:spcAft>
              <a:buFont typeface="Wingdings" pitchFamily="2" charset="2"/>
              <a:buChar char="Ø"/>
            </a:pPr>
            <a:r>
              <a:rPr lang="en" sz="1600" dirty="0" smtClean="0">
                <a:latin typeface="Cambria Math" pitchFamily="18" charset="0"/>
                <a:ea typeface="Cambria Math" pitchFamily="18" charset="0"/>
              </a:rPr>
              <a:t>SQL INJECTION</a:t>
            </a:r>
          </a:p>
          <a:p>
            <a:pPr marL="285750" lvl="0" indent="-285750" algn="l" rtl="0">
              <a:spcBef>
                <a:spcPts val="0"/>
              </a:spcBef>
              <a:spcAft>
                <a:spcPts val="0"/>
              </a:spcAft>
              <a:buFont typeface="Wingdings" pitchFamily="2" charset="2"/>
              <a:buChar char="Ø"/>
            </a:pPr>
            <a:r>
              <a:rPr lang="en" sz="1600" dirty="0" smtClean="0">
                <a:latin typeface="Cambria Math" pitchFamily="18" charset="0"/>
                <a:ea typeface="Cambria Math" pitchFamily="18" charset="0"/>
              </a:rPr>
              <a:t>DoS AND DDoS</a:t>
            </a:r>
          </a:p>
          <a:p>
            <a:pPr marL="285750" lvl="0" indent="-285750" algn="l" rtl="0">
              <a:spcBef>
                <a:spcPts val="0"/>
              </a:spcBef>
              <a:spcAft>
                <a:spcPts val="0"/>
              </a:spcAft>
              <a:buFont typeface="Wingdings" pitchFamily="2" charset="2"/>
              <a:buChar char="Ø"/>
            </a:pPr>
            <a:r>
              <a:rPr lang="en" sz="1600" dirty="0" smtClean="0">
                <a:latin typeface="Cambria Math" pitchFamily="18" charset="0"/>
                <a:ea typeface="Cambria Math" pitchFamily="18" charset="0"/>
              </a:rPr>
              <a:t>MitM ATTACKS</a:t>
            </a:r>
          </a:p>
          <a:p>
            <a:pPr marL="285750" lvl="0" indent="-285750" algn="l" rtl="0">
              <a:spcBef>
                <a:spcPts val="0"/>
              </a:spcBef>
              <a:spcAft>
                <a:spcPts val="0"/>
              </a:spcAft>
              <a:buFont typeface="Wingdings" pitchFamily="2" charset="2"/>
              <a:buChar char="Ø"/>
            </a:pPr>
            <a:r>
              <a:rPr lang="en" sz="1600" dirty="0" smtClean="0">
                <a:latin typeface="Cambria Math" pitchFamily="18" charset="0"/>
                <a:ea typeface="Cambria Math" pitchFamily="18" charset="0"/>
              </a:rPr>
              <a:t>EXPLOITING ZERO-DAY VULNERABILITIES</a:t>
            </a:r>
            <a:endParaRPr sz="1600" dirty="0">
              <a:latin typeface="Cambria Math" pitchFamily="18" charset="0"/>
              <a:ea typeface="Cambria Math"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600"/>
        <p:cNvGrpSpPr/>
        <p:nvPr/>
      </p:nvGrpSpPr>
      <p:grpSpPr>
        <a:xfrm>
          <a:off x="0" y="0"/>
          <a:ext cx="0" cy="0"/>
          <a:chOff x="0" y="0"/>
          <a:chExt cx="0" cy="0"/>
        </a:xfrm>
      </p:grpSpPr>
      <p:sp>
        <p:nvSpPr>
          <p:cNvPr id="3601" name="Google Shape;3601;p45"/>
          <p:cNvSpPr txBox="1">
            <a:spLocks noGrp="1"/>
          </p:cNvSpPr>
          <p:nvPr>
            <p:ph type="title"/>
          </p:nvPr>
        </p:nvSpPr>
        <p:spPr>
          <a:xfrm>
            <a:off x="713275" y="445025"/>
            <a:ext cx="7717500" cy="738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4400" dirty="0" smtClean="0"/>
              <a:t>PREVENTION AND PROTECTION</a:t>
            </a:r>
            <a:endParaRPr sz="4400" dirty="0"/>
          </a:p>
        </p:txBody>
      </p:sp>
      <p:sp>
        <p:nvSpPr>
          <p:cNvPr id="2" name="Subtitle 1"/>
          <p:cNvSpPr>
            <a:spLocks noGrp="1"/>
          </p:cNvSpPr>
          <p:nvPr>
            <p:ph type="subTitle" idx="1"/>
          </p:nvPr>
        </p:nvSpPr>
        <p:spPr>
          <a:xfrm>
            <a:off x="2339752" y="1491630"/>
            <a:ext cx="4392488" cy="2343900"/>
          </a:xfrm>
        </p:spPr>
        <p:txBody>
          <a:bodyPr/>
          <a:lstStyle/>
          <a:p>
            <a:pPr>
              <a:buFont typeface="Wingdings" pitchFamily="2" charset="2"/>
              <a:buChar char="Ø"/>
            </a:pPr>
            <a:r>
              <a:rPr lang="en-IN" sz="1800" dirty="0" smtClean="0">
                <a:latin typeface="Cambria Math" pitchFamily="18" charset="0"/>
                <a:ea typeface="Cambria Math" pitchFamily="18" charset="0"/>
              </a:rPr>
              <a:t>Use Strong </a:t>
            </a:r>
            <a:r>
              <a:rPr lang="en-IN" sz="1800" dirty="0">
                <a:latin typeface="Cambria Math" pitchFamily="18" charset="0"/>
                <a:ea typeface="Cambria Math" pitchFamily="18" charset="0"/>
              </a:rPr>
              <a:t>P</a:t>
            </a:r>
            <a:r>
              <a:rPr lang="en-IN" sz="1800" dirty="0" smtClean="0">
                <a:latin typeface="Cambria Math" pitchFamily="18" charset="0"/>
                <a:ea typeface="Cambria Math" pitchFamily="18" charset="0"/>
              </a:rPr>
              <a:t>asswords</a:t>
            </a:r>
          </a:p>
          <a:p>
            <a:pPr>
              <a:buFont typeface="Wingdings" pitchFamily="2" charset="2"/>
              <a:buChar char="Ø"/>
            </a:pPr>
            <a:r>
              <a:rPr lang="en-IN" sz="1800" dirty="0" smtClean="0">
                <a:latin typeface="Cambria Math" pitchFamily="18" charset="0"/>
                <a:ea typeface="Cambria Math" pitchFamily="18" charset="0"/>
              </a:rPr>
              <a:t>Enable Two-Factor Authentication</a:t>
            </a:r>
          </a:p>
          <a:p>
            <a:pPr>
              <a:buFont typeface="Wingdings" pitchFamily="2" charset="2"/>
              <a:buChar char="Ø"/>
            </a:pPr>
            <a:r>
              <a:rPr lang="en-IN" sz="1800" dirty="0" smtClean="0">
                <a:latin typeface="Cambria Math" pitchFamily="18" charset="0"/>
                <a:ea typeface="Cambria Math" pitchFamily="18" charset="0"/>
              </a:rPr>
              <a:t>Keep Software Updated</a:t>
            </a:r>
          </a:p>
          <a:p>
            <a:pPr>
              <a:buFont typeface="Wingdings" pitchFamily="2" charset="2"/>
              <a:buChar char="Ø"/>
            </a:pPr>
            <a:r>
              <a:rPr lang="en-IN" sz="1800" dirty="0" smtClean="0">
                <a:latin typeface="Cambria Math" pitchFamily="18" charset="0"/>
                <a:ea typeface="Cambria Math" pitchFamily="18" charset="0"/>
              </a:rPr>
              <a:t>Install Antivirus Software</a:t>
            </a:r>
          </a:p>
          <a:p>
            <a:pPr>
              <a:buFont typeface="Wingdings" pitchFamily="2" charset="2"/>
              <a:buChar char="Ø"/>
            </a:pPr>
            <a:r>
              <a:rPr lang="en-IN" sz="1800" dirty="0" smtClean="0">
                <a:latin typeface="Cambria Math" pitchFamily="18" charset="0"/>
                <a:ea typeface="Cambria Math" pitchFamily="18" charset="0"/>
              </a:rPr>
              <a:t>Be Careful </a:t>
            </a:r>
            <a:r>
              <a:rPr lang="en-IN" sz="1800" dirty="0">
                <a:latin typeface="Cambria Math" pitchFamily="18" charset="0"/>
                <a:ea typeface="Cambria Math" pitchFamily="18" charset="0"/>
              </a:rPr>
              <a:t>w</a:t>
            </a:r>
            <a:r>
              <a:rPr lang="en-IN" sz="1800" dirty="0" smtClean="0">
                <a:latin typeface="Cambria Math" pitchFamily="18" charset="0"/>
                <a:ea typeface="Cambria Math" pitchFamily="18" charset="0"/>
              </a:rPr>
              <a:t>ith Emails and Links</a:t>
            </a:r>
          </a:p>
          <a:p>
            <a:pPr>
              <a:buFont typeface="Wingdings" pitchFamily="2" charset="2"/>
              <a:buChar char="Ø"/>
            </a:pPr>
            <a:r>
              <a:rPr lang="en-IN" sz="1800" dirty="0" smtClean="0">
                <a:latin typeface="Cambria Math" pitchFamily="18" charset="0"/>
                <a:ea typeface="Cambria Math" pitchFamily="18" charset="0"/>
              </a:rPr>
              <a:t>Use Firewalls</a:t>
            </a:r>
          </a:p>
          <a:p>
            <a:pPr>
              <a:buFont typeface="Wingdings" pitchFamily="2" charset="2"/>
              <a:buChar char="Ø"/>
            </a:pPr>
            <a:r>
              <a:rPr lang="en-IN" sz="1800" dirty="0" smtClean="0">
                <a:latin typeface="Cambria Math" pitchFamily="18" charset="0"/>
                <a:ea typeface="Cambria Math" pitchFamily="18" charset="0"/>
              </a:rPr>
              <a:t>Back Up Your Data</a:t>
            </a:r>
          </a:p>
          <a:p>
            <a:pPr>
              <a:buFont typeface="Wingdings" pitchFamily="2" charset="2"/>
              <a:buChar char="Ø"/>
            </a:pPr>
            <a:r>
              <a:rPr lang="en-IN" sz="1800" dirty="0" smtClean="0">
                <a:latin typeface="Cambria Math" pitchFamily="18" charset="0"/>
                <a:ea typeface="Cambria Math" pitchFamily="18" charset="0"/>
              </a:rPr>
              <a:t>Encrypt Sensitivity Information</a:t>
            </a:r>
          </a:p>
          <a:p>
            <a:pPr>
              <a:buFont typeface="Wingdings" pitchFamily="2" charset="2"/>
              <a:buChar char="Ø"/>
            </a:pPr>
            <a:r>
              <a:rPr lang="en-IN" sz="1800" dirty="0" smtClean="0">
                <a:latin typeface="Cambria Math" pitchFamily="18" charset="0"/>
                <a:ea typeface="Cambria Math" pitchFamily="18" charset="0"/>
              </a:rPr>
              <a:t>Avoid Public Wi-Fi for Sensitive Tasks</a:t>
            </a:r>
            <a:endParaRPr lang="en-IN" sz="1800" dirty="0">
              <a:latin typeface="Cambria Math" pitchFamily="18" charset="0"/>
              <a:ea typeface="Cambria Math"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468"/>
        <p:cNvGrpSpPr/>
        <p:nvPr/>
      </p:nvGrpSpPr>
      <p:grpSpPr>
        <a:xfrm>
          <a:off x="0" y="0"/>
          <a:ext cx="0" cy="0"/>
          <a:chOff x="0" y="0"/>
          <a:chExt cx="0" cy="0"/>
        </a:xfrm>
      </p:grpSpPr>
      <p:pic>
        <p:nvPicPr>
          <p:cNvPr id="4469" name="Google Shape;4469;p61"/>
          <p:cNvPicPr preferRelativeResize="0"/>
          <p:nvPr/>
        </p:nvPicPr>
        <p:blipFill>
          <a:blip r:embed="rId3">
            <a:extLst>
              <a:ext uri="{28A0092B-C50C-407E-A947-70E740481C1C}">
                <a14:useLocalDpi xmlns:a14="http://schemas.microsoft.com/office/drawing/2010/main" val="0"/>
              </a:ext>
            </a:extLst>
          </a:blip>
          <a:stretch>
            <a:fillRect/>
          </a:stretch>
        </p:blipFill>
        <p:spPr>
          <a:xfrm>
            <a:off x="5681475" y="747224"/>
            <a:ext cx="2777525" cy="3696734"/>
          </a:xfrm>
          <a:prstGeom prst="rect">
            <a:avLst/>
          </a:prstGeom>
          <a:noFill/>
          <a:ln>
            <a:noFill/>
          </a:ln>
        </p:spPr>
      </p:pic>
      <p:sp>
        <p:nvSpPr>
          <p:cNvPr id="4470" name="Google Shape;4470;p61"/>
          <p:cNvSpPr txBox="1">
            <a:spLocks noGrp="1"/>
          </p:cNvSpPr>
          <p:nvPr>
            <p:ph type="title"/>
          </p:nvPr>
        </p:nvSpPr>
        <p:spPr>
          <a:xfrm>
            <a:off x="2481781" y="541128"/>
            <a:ext cx="3045600" cy="783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sz="4000" u="sng" dirty="0" smtClean="0"/>
              <a:t>F</a:t>
            </a:r>
            <a:r>
              <a:rPr lang="en" sz="4000" u="sng" dirty="0" smtClean="0"/>
              <a:t>UTURE ASPECTS</a:t>
            </a:r>
            <a:endParaRPr sz="4000" u="sng" dirty="0"/>
          </a:p>
        </p:txBody>
      </p:sp>
      <p:sp>
        <p:nvSpPr>
          <p:cNvPr id="4471" name="Google Shape;4471;p61"/>
          <p:cNvSpPr txBox="1">
            <a:spLocks noGrp="1"/>
          </p:cNvSpPr>
          <p:nvPr>
            <p:ph type="subTitle" idx="1"/>
          </p:nvPr>
        </p:nvSpPr>
        <p:spPr>
          <a:xfrm>
            <a:off x="1475656" y="2005691"/>
            <a:ext cx="3600400" cy="2576866"/>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Font typeface="Wingdings" pitchFamily="2" charset="2"/>
              <a:buChar char="Ø"/>
            </a:pPr>
            <a:r>
              <a:rPr lang="en-IN" sz="1600" dirty="0" smtClean="0">
                <a:latin typeface="Cambria Math" pitchFamily="18" charset="0"/>
                <a:ea typeface="Cambria Math" pitchFamily="18" charset="0"/>
              </a:rPr>
              <a:t>AI and Machine Learning</a:t>
            </a:r>
          </a:p>
          <a:p>
            <a:pPr marL="285750" lvl="0" indent="-285750" algn="l" rtl="0">
              <a:spcBef>
                <a:spcPts val="0"/>
              </a:spcBef>
              <a:spcAft>
                <a:spcPts val="0"/>
              </a:spcAft>
              <a:buFont typeface="Wingdings" pitchFamily="2" charset="2"/>
              <a:buChar char="Ø"/>
            </a:pPr>
            <a:r>
              <a:rPr lang="en-IN" sz="1600" dirty="0" smtClean="0">
                <a:latin typeface="Cambria Math" pitchFamily="18" charset="0"/>
                <a:ea typeface="Cambria Math" pitchFamily="18" charset="0"/>
              </a:rPr>
              <a:t>Automated Security </a:t>
            </a:r>
          </a:p>
          <a:p>
            <a:pPr marL="285750" lvl="0" indent="-285750" algn="l" rtl="0">
              <a:spcBef>
                <a:spcPts val="0"/>
              </a:spcBef>
              <a:spcAft>
                <a:spcPts val="0"/>
              </a:spcAft>
              <a:buFont typeface="Wingdings" pitchFamily="2" charset="2"/>
              <a:buChar char="Ø"/>
            </a:pPr>
            <a:r>
              <a:rPr lang="en-IN" sz="1600" dirty="0" smtClean="0">
                <a:latin typeface="Cambria Math" pitchFamily="18" charset="0"/>
                <a:ea typeface="Cambria Math" pitchFamily="18" charset="0"/>
              </a:rPr>
              <a:t>Zero Trust</a:t>
            </a:r>
          </a:p>
          <a:p>
            <a:pPr marL="285750" lvl="0" indent="-285750" algn="l" rtl="0">
              <a:spcBef>
                <a:spcPts val="0"/>
              </a:spcBef>
              <a:spcAft>
                <a:spcPts val="0"/>
              </a:spcAft>
              <a:buFont typeface="Wingdings" pitchFamily="2" charset="2"/>
              <a:buChar char="Ø"/>
            </a:pPr>
            <a:r>
              <a:rPr lang="en-IN" sz="1600" dirty="0" smtClean="0">
                <a:latin typeface="Cambria Math" pitchFamily="18" charset="0"/>
                <a:ea typeface="Cambria Math" pitchFamily="18" charset="0"/>
              </a:rPr>
              <a:t>Cloud Security</a:t>
            </a:r>
          </a:p>
          <a:p>
            <a:pPr marL="285750" lvl="0" indent="-285750" algn="l" rtl="0">
              <a:spcBef>
                <a:spcPts val="0"/>
              </a:spcBef>
              <a:spcAft>
                <a:spcPts val="0"/>
              </a:spcAft>
              <a:buFont typeface="Wingdings" pitchFamily="2" charset="2"/>
              <a:buChar char="Ø"/>
            </a:pPr>
            <a:r>
              <a:rPr lang="en-IN" sz="1600" dirty="0" smtClean="0">
                <a:latin typeface="Cambria Math" pitchFamily="18" charset="0"/>
                <a:ea typeface="Cambria Math" pitchFamily="18" charset="0"/>
              </a:rPr>
              <a:t>Quantum Computing</a:t>
            </a:r>
          </a:p>
          <a:p>
            <a:pPr marL="285750" lvl="0" indent="-285750" algn="l" rtl="0">
              <a:spcBef>
                <a:spcPts val="0"/>
              </a:spcBef>
              <a:spcAft>
                <a:spcPts val="0"/>
              </a:spcAft>
              <a:buFont typeface="Wingdings" pitchFamily="2" charset="2"/>
              <a:buChar char="Ø"/>
            </a:pPr>
            <a:r>
              <a:rPr lang="en-IN" sz="1600" dirty="0" smtClean="0">
                <a:latin typeface="Cambria Math" pitchFamily="18" charset="0"/>
                <a:ea typeface="Cambria Math" pitchFamily="18" charset="0"/>
              </a:rPr>
              <a:t>Biometric Security</a:t>
            </a:r>
          </a:p>
          <a:p>
            <a:pPr marL="285750" lvl="0" indent="-285750" algn="l" rtl="0">
              <a:spcBef>
                <a:spcPts val="0"/>
              </a:spcBef>
              <a:spcAft>
                <a:spcPts val="0"/>
              </a:spcAft>
              <a:buFont typeface="Wingdings" pitchFamily="2" charset="2"/>
              <a:buChar char="Ø"/>
            </a:pPr>
            <a:r>
              <a:rPr lang="en-IN" sz="1600" dirty="0" smtClean="0">
                <a:latin typeface="Cambria Math" pitchFamily="18" charset="0"/>
                <a:ea typeface="Cambria Math" pitchFamily="18" charset="0"/>
              </a:rPr>
              <a:t>IoT Security</a:t>
            </a:r>
          </a:p>
          <a:p>
            <a:pPr marL="285750" lvl="0" indent="-285750" algn="l" rtl="0">
              <a:spcBef>
                <a:spcPts val="0"/>
              </a:spcBef>
              <a:spcAft>
                <a:spcPts val="0"/>
              </a:spcAft>
              <a:buFont typeface="Wingdings" pitchFamily="2" charset="2"/>
              <a:buChar char="Ø"/>
            </a:pPr>
            <a:r>
              <a:rPr lang="en-IN" sz="1600" dirty="0" smtClean="0">
                <a:latin typeface="Cambria Math" pitchFamily="18" charset="0"/>
                <a:ea typeface="Cambria Math" pitchFamily="18" charset="0"/>
              </a:rPr>
              <a:t>Privacy Protection</a:t>
            </a:r>
          </a:p>
          <a:p>
            <a:pPr marL="285750" lvl="0" indent="-285750" algn="l" rtl="0">
              <a:spcBef>
                <a:spcPts val="0"/>
              </a:spcBef>
              <a:spcAft>
                <a:spcPts val="0"/>
              </a:spcAft>
              <a:buFont typeface="Wingdings" pitchFamily="2" charset="2"/>
              <a:buChar char="Ø"/>
            </a:pPr>
            <a:r>
              <a:rPr lang="en-IN" sz="1600" dirty="0" smtClean="0">
                <a:latin typeface="Cambria Math" pitchFamily="18" charset="0"/>
                <a:ea typeface="Cambria Math" pitchFamily="18" charset="0"/>
              </a:rPr>
              <a:t>More Cybersecurity job</a:t>
            </a:r>
          </a:p>
          <a:p>
            <a:pPr marL="285750" lvl="0" indent="-285750" algn="l" rtl="0">
              <a:spcBef>
                <a:spcPts val="0"/>
              </a:spcBef>
              <a:spcAft>
                <a:spcPts val="0"/>
              </a:spcAft>
              <a:buFont typeface="Wingdings" pitchFamily="2" charset="2"/>
              <a:buChar char="Ø"/>
            </a:pPr>
            <a:r>
              <a:rPr lang="en-IN" sz="1600" dirty="0" smtClean="0">
                <a:latin typeface="Cambria Math" pitchFamily="18" charset="0"/>
                <a:ea typeface="Cambria Math" pitchFamily="18" charset="0"/>
              </a:rPr>
              <a:t>Protecting Critical Infrastructure</a:t>
            </a:r>
          </a:p>
          <a:p>
            <a:pPr marL="285750" lvl="0" indent="-285750" algn="l" rtl="0">
              <a:spcBef>
                <a:spcPts val="0"/>
              </a:spcBef>
              <a:spcAft>
                <a:spcPts val="0"/>
              </a:spcAft>
              <a:buFont typeface="Wingdings" pitchFamily="2" charset="2"/>
              <a:buChar char="Ø"/>
            </a:pPr>
            <a:r>
              <a:rPr lang="en-IN" sz="1600" dirty="0" smtClean="0">
                <a:latin typeface="Cambria Math" pitchFamily="18" charset="0"/>
                <a:ea typeface="Cambria Math" pitchFamily="18" charset="0"/>
              </a:rPr>
              <a:t>Cybersecurity Services </a:t>
            </a:r>
          </a:p>
          <a:p>
            <a:pPr marL="285750" lvl="0" indent="-285750" algn="l" rtl="0">
              <a:spcBef>
                <a:spcPts val="0"/>
              </a:spcBef>
              <a:spcAft>
                <a:spcPts val="0"/>
              </a:spcAft>
              <a:buFont typeface="Wingdings" pitchFamily="2" charset="2"/>
              <a:buChar char="Ø"/>
            </a:pPr>
            <a:endParaRPr sz="1600" dirty="0">
              <a:latin typeface="Cambria Math" pitchFamily="18" charset="0"/>
              <a:ea typeface="Cambria Math" pitchFamily="18" charset="0"/>
            </a:endParaRPr>
          </a:p>
        </p:txBody>
      </p:sp>
      <p:grpSp>
        <p:nvGrpSpPr>
          <p:cNvPr id="4472" name="Google Shape;4472;p61"/>
          <p:cNvGrpSpPr/>
          <p:nvPr/>
        </p:nvGrpSpPr>
        <p:grpSpPr>
          <a:xfrm>
            <a:off x="5562184" y="539412"/>
            <a:ext cx="3000711" cy="4064752"/>
            <a:chOff x="2641950" y="3481825"/>
            <a:chExt cx="469125" cy="635475"/>
          </a:xfrm>
        </p:grpSpPr>
        <p:sp>
          <p:nvSpPr>
            <p:cNvPr id="4473" name="Google Shape;4473;p61"/>
            <p:cNvSpPr/>
            <p:nvPr/>
          </p:nvSpPr>
          <p:spPr>
            <a:xfrm>
              <a:off x="2641950" y="3481825"/>
              <a:ext cx="469125" cy="635475"/>
            </a:xfrm>
            <a:custGeom>
              <a:avLst/>
              <a:gdLst/>
              <a:ahLst/>
              <a:cxnLst/>
              <a:rect l="l" t="t" r="r" b="b"/>
              <a:pathLst>
                <a:path w="18765" h="25419" extrusionOk="0">
                  <a:moveTo>
                    <a:pt x="17861" y="1055"/>
                  </a:moveTo>
                  <a:lnTo>
                    <a:pt x="17861" y="24364"/>
                  </a:lnTo>
                  <a:lnTo>
                    <a:pt x="896" y="24364"/>
                  </a:lnTo>
                  <a:lnTo>
                    <a:pt x="896" y="1055"/>
                  </a:lnTo>
                  <a:close/>
                  <a:moveTo>
                    <a:pt x="419" y="1"/>
                  </a:moveTo>
                  <a:cubicBezTo>
                    <a:pt x="185" y="1"/>
                    <a:pt x="1" y="193"/>
                    <a:pt x="1" y="428"/>
                  </a:cubicBezTo>
                  <a:lnTo>
                    <a:pt x="1" y="24992"/>
                  </a:lnTo>
                  <a:cubicBezTo>
                    <a:pt x="1" y="25226"/>
                    <a:pt x="185" y="25418"/>
                    <a:pt x="419" y="25418"/>
                  </a:cubicBezTo>
                  <a:lnTo>
                    <a:pt x="18338" y="25418"/>
                  </a:lnTo>
                  <a:cubicBezTo>
                    <a:pt x="18572" y="25418"/>
                    <a:pt x="18764" y="25226"/>
                    <a:pt x="18764" y="24992"/>
                  </a:cubicBezTo>
                  <a:lnTo>
                    <a:pt x="18764" y="428"/>
                  </a:lnTo>
                  <a:cubicBezTo>
                    <a:pt x="18764" y="193"/>
                    <a:pt x="18572" y="1"/>
                    <a:pt x="18338"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4" name="Google Shape;4474;p61"/>
            <p:cNvSpPr/>
            <p:nvPr/>
          </p:nvSpPr>
          <p:spPr>
            <a:xfrm>
              <a:off x="2872325" y="3491050"/>
              <a:ext cx="8175" cy="7975"/>
            </a:xfrm>
            <a:custGeom>
              <a:avLst/>
              <a:gdLst/>
              <a:ahLst/>
              <a:cxnLst/>
              <a:rect l="l" t="t" r="r" b="b"/>
              <a:pathLst>
                <a:path w="327" h="319" extrusionOk="0">
                  <a:moveTo>
                    <a:pt x="168" y="0"/>
                  </a:moveTo>
                  <a:cubicBezTo>
                    <a:pt x="75" y="0"/>
                    <a:pt x="0" y="76"/>
                    <a:pt x="0" y="159"/>
                  </a:cubicBezTo>
                  <a:cubicBezTo>
                    <a:pt x="0" y="251"/>
                    <a:pt x="75" y="318"/>
                    <a:pt x="168" y="318"/>
                  </a:cubicBezTo>
                  <a:cubicBezTo>
                    <a:pt x="251" y="318"/>
                    <a:pt x="327" y="251"/>
                    <a:pt x="327" y="159"/>
                  </a:cubicBezTo>
                  <a:cubicBezTo>
                    <a:pt x="327" y="76"/>
                    <a:pt x="251" y="0"/>
                    <a:pt x="168" y="0"/>
                  </a:cubicBez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4475" name="Google Shape;4475;p61"/>
          <p:cNvPicPr preferRelativeResize="0"/>
          <p:nvPr/>
        </p:nvPicPr>
        <p:blipFill>
          <a:blip r:embed="rId4">
            <a:alphaModFix/>
          </a:blip>
          <a:stretch>
            <a:fillRect/>
          </a:stretch>
        </p:blipFill>
        <p:spPr>
          <a:xfrm>
            <a:off x="7113302" y="402375"/>
            <a:ext cx="562275" cy="403149"/>
          </a:xfrm>
          <a:prstGeom prst="rect">
            <a:avLst/>
          </a:prstGeom>
          <a:noFill/>
          <a:ln>
            <a:noFill/>
          </a:ln>
        </p:spPr>
      </p:pic>
      <p:pic>
        <p:nvPicPr>
          <p:cNvPr id="4476" name="Google Shape;4476;p61"/>
          <p:cNvPicPr preferRelativeResize="0"/>
          <p:nvPr/>
        </p:nvPicPr>
        <p:blipFill>
          <a:blip r:embed="rId5">
            <a:alphaModFix/>
          </a:blip>
          <a:stretch>
            <a:fillRect/>
          </a:stretch>
        </p:blipFill>
        <p:spPr>
          <a:xfrm>
            <a:off x="1259632" y="932928"/>
            <a:ext cx="1662950" cy="1107550"/>
          </a:xfrm>
          <a:prstGeom prst="rect">
            <a:avLst/>
          </a:prstGeom>
          <a:noFill/>
          <a:ln>
            <a:noFill/>
          </a:ln>
        </p:spPr>
      </p:pic>
      <p:pic>
        <p:nvPicPr>
          <p:cNvPr id="4477" name="Google Shape;4477;p61"/>
          <p:cNvPicPr preferRelativeResize="0"/>
          <p:nvPr/>
        </p:nvPicPr>
        <p:blipFill>
          <a:blip r:embed="rId6">
            <a:alphaModFix/>
          </a:blip>
          <a:stretch>
            <a:fillRect/>
          </a:stretch>
        </p:blipFill>
        <p:spPr>
          <a:xfrm>
            <a:off x="1475656" y="267494"/>
            <a:ext cx="1006125" cy="1327069"/>
          </a:xfrm>
          <a:prstGeom prst="rect">
            <a:avLst/>
          </a:prstGeom>
          <a:noFill/>
          <a:ln>
            <a:noFill/>
          </a:ln>
        </p:spPr>
      </p:pic>
      <p:pic>
        <p:nvPicPr>
          <p:cNvPr id="4478" name="Google Shape;4478;p61"/>
          <p:cNvPicPr preferRelativeResize="0"/>
          <p:nvPr/>
        </p:nvPicPr>
        <p:blipFill>
          <a:blip r:embed="rId4">
            <a:alphaModFix/>
          </a:blip>
          <a:stretch>
            <a:fillRect/>
          </a:stretch>
        </p:blipFill>
        <p:spPr>
          <a:xfrm>
            <a:off x="7750801" y="355399"/>
            <a:ext cx="1092950" cy="783651"/>
          </a:xfrm>
          <a:prstGeom prst="rect">
            <a:avLst/>
          </a:prstGeom>
          <a:noFill/>
          <a:ln>
            <a:noFill/>
          </a:ln>
        </p:spPr>
      </p:pic>
    </p:spTree>
  </p:cSld>
  <p:clrMapOvr>
    <a:masterClrMapping/>
  </p:clrMapOvr>
</p:sld>
</file>

<file path=ppt/theme/theme1.xml><?xml version="1.0" encoding="utf-8"?>
<a:theme xmlns:a="http://schemas.openxmlformats.org/drawingml/2006/main" name="Cyber Security Kill Chain by Slidesgo">
  <a:themeElements>
    <a:clrScheme name="Simple Light">
      <a:dk1>
        <a:srgbClr val="FFFFFF"/>
      </a:dk1>
      <a:lt1>
        <a:srgbClr val="00394B"/>
      </a:lt1>
      <a:dk2>
        <a:srgbClr val="002530"/>
      </a:dk2>
      <a:lt2>
        <a:srgbClr val="006F80"/>
      </a:lt2>
      <a:accent1>
        <a:srgbClr val="10908D"/>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117</TotalTime>
  <Words>355</Words>
  <Application>Microsoft Office PowerPoint</Application>
  <PresentationFormat>On-screen Show (16:9)</PresentationFormat>
  <Paragraphs>73</Paragraphs>
  <Slides>10</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Alumni Sans Pinstripe</vt:lpstr>
      <vt:lpstr>Wingdings</vt:lpstr>
      <vt:lpstr>Cambria Math</vt:lpstr>
      <vt:lpstr>Advent Pro</vt:lpstr>
      <vt:lpstr>Open Sans Medium</vt:lpstr>
      <vt:lpstr>Cyber Security Kill Chain by Slidesgo</vt:lpstr>
      <vt:lpstr>CYBERSECURITY </vt:lpstr>
      <vt:lpstr>WHAT IS CYBERSECURITY ?</vt:lpstr>
      <vt:lpstr>CYBERSECURITY - DOMAINS</vt:lpstr>
      <vt:lpstr>GENERATIONS</vt:lpstr>
      <vt:lpstr>CYBER CRIME</vt:lpstr>
      <vt:lpstr>Hacking is when someone breaks into a computer, network, or device without permission to steal information, cause damage, or control the system. While some hackers do this for bad reasons, like stealing money or causing harm, others do it to find weakness in systems and helpmake them safer (ethical hacking).</vt:lpstr>
      <vt:lpstr>METHODS OF HACKING</vt:lpstr>
      <vt:lpstr>PREVENTION AND PROTECTION</vt:lpstr>
      <vt:lpstr>FUTURE ASPECTS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CONTENTS OF THIS TEMPLATE</dc:title>
  <cp:lastModifiedBy>Admin</cp:lastModifiedBy>
  <cp:revision>10</cp:revision>
  <dcterms:modified xsi:type="dcterms:W3CDTF">2024-12-27T15:47:17Z</dcterms:modified>
</cp:coreProperties>
</file>