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75" r:id="rId10"/>
    <p:sldId id="276" r:id="rId11"/>
    <p:sldId id="271" r:id="rId12"/>
    <p:sldId id="272" r:id="rId13"/>
    <p:sldId id="261" r:id="rId14"/>
    <p:sldId id="273" r:id="rId15"/>
    <p:sldId id="274" r:id="rId16"/>
    <p:sldId id="277" r:id="rId17"/>
    <p:sldId id="262" r:id="rId18"/>
    <p:sldId id="264" r:id="rId19"/>
    <p:sldId id="278" r:id="rId20"/>
    <p:sldId id="279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663F2-D1DF-4801-BB8E-AEF3F901D3FA}" v="105" dt="2022-04-27T09:17:34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estis Stylianou" userId="cca99276e0661ed8" providerId="LiveId" clId="{609663F2-D1DF-4801-BB8E-AEF3F901D3FA}"/>
    <pc:docChg chg="undo custSel addSld delSld modSld">
      <pc:chgData name="Orestis Stylianou" userId="cca99276e0661ed8" providerId="LiveId" clId="{609663F2-D1DF-4801-BB8E-AEF3F901D3FA}" dt="2022-04-28T12:07:40.214" v="1773" actId="47"/>
      <pc:docMkLst>
        <pc:docMk/>
      </pc:docMkLst>
      <pc:sldChg chg="modSp mod">
        <pc:chgData name="Orestis Stylianou" userId="cca99276e0661ed8" providerId="LiveId" clId="{609663F2-D1DF-4801-BB8E-AEF3F901D3FA}" dt="2022-04-25T07:08:43.776" v="15" actId="947"/>
        <pc:sldMkLst>
          <pc:docMk/>
          <pc:sldMk cId="2523376228" sldId="256"/>
        </pc:sldMkLst>
        <pc:spChg chg="mod">
          <ac:chgData name="Orestis Stylianou" userId="cca99276e0661ed8" providerId="LiveId" clId="{609663F2-D1DF-4801-BB8E-AEF3F901D3FA}" dt="2022-04-25T07:08:43.776" v="15" actId="947"/>
          <ac:spMkLst>
            <pc:docMk/>
            <pc:sldMk cId="2523376228" sldId="256"/>
            <ac:spMk id="2" creationId="{DE991222-B90C-4886-8F88-79CF7D2132EB}"/>
          </ac:spMkLst>
        </pc:spChg>
      </pc:sldChg>
      <pc:sldChg chg="modSp">
        <pc:chgData name="Orestis Stylianou" userId="cca99276e0661ed8" providerId="LiveId" clId="{609663F2-D1DF-4801-BB8E-AEF3F901D3FA}" dt="2022-04-26T17:34:12.740" v="1411" actId="207"/>
        <pc:sldMkLst>
          <pc:docMk/>
          <pc:sldMk cId="2791402270" sldId="260"/>
        </pc:sldMkLst>
        <pc:spChg chg="mod">
          <ac:chgData name="Orestis Stylianou" userId="cca99276e0661ed8" providerId="LiveId" clId="{609663F2-D1DF-4801-BB8E-AEF3F901D3FA}" dt="2022-04-26T17:34:12.740" v="1411" actId="207"/>
          <ac:spMkLst>
            <pc:docMk/>
            <pc:sldMk cId="2791402270" sldId="260"/>
            <ac:spMk id="3" creationId="{3778A596-C0B5-4A05-B466-BC5E6FB5ED1F}"/>
          </ac:spMkLst>
        </pc:spChg>
      </pc:sldChg>
      <pc:sldChg chg="modSp mod">
        <pc:chgData name="Orestis Stylianou" userId="cca99276e0661ed8" providerId="LiveId" clId="{609663F2-D1DF-4801-BB8E-AEF3F901D3FA}" dt="2022-04-25T08:13:04.397" v="1324" actId="20577"/>
        <pc:sldMkLst>
          <pc:docMk/>
          <pc:sldMk cId="3035060529" sldId="261"/>
        </pc:sldMkLst>
        <pc:spChg chg="mod">
          <ac:chgData name="Orestis Stylianou" userId="cca99276e0661ed8" providerId="LiveId" clId="{609663F2-D1DF-4801-BB8E-AEF3F901D3FA}" dt="2022-04-25T08:13:04.397" v="1324" actId="20577"/>
          <ac:spMkLst>
            <pc:docMk/>
            <pc:sldMk cId="3035060529" sldId="261"/>
            <ac:spMk id="3" creationId="{3778A596-C0B5-4A05-B466-BC5E6FB5ED1F}"/>
          </ac:spMkLst>
        </pc:spChg>
      </pc:sldChg>
      <pc:sldChg chg="del">
        <pc:chgData name="Orestis Stylianou" userId="cca99276e0661ed8" providerId="LiveId" clId="{609663F2-D1DF-4801-BB8E-AEF3F901D3FA}" dt="2022-04-25T07:47:16.949" v="167" actId="47"/>
        <pc:sldMkLst>
          <pc:docMk/>
          <pc:sldMk cId="145909587" sldId="263"/>
        </pc:sldMkLst>
      </pc:sldChg>
      <pc:sldChg chg="modSp mod">
        <pc:chgData name="Orestis Stylianou" userId="cca99276e0661ed8" providerId="LiveId" clId="{609663F2-D1DF-4801-BB8E-AEF3F901D3FA}" dt="2022-04-25T08:17:53.133" v="1357" actId="20577"/>
        <pc:sldMkLst>
          <pc:docMk/>
          <pc:sldMk cId="3980008926" sldId="264"/>
        </pc:sldMkLst>
        <pc:spChg chg="mod">
          <ac:chgData name="Orestis Stylianou" userId="cca99276e0661ed8" providerId="LiveId" clId="{609663F2-D1DF-4801-BB8E-AEF3F901D3FA}" dt="2022-04-25T07:47:45.374" v="171" actId="20577"/>
          <ac:spMkLst>
            <pc:docMk/>
            <pc:sldMk cId="3980008926" sldId="264"/>
            <ac:spMk id="2" creationId="{DE991222-B90C-4886-8F88-79CF7D2132EB}"/>
          </ac:spMkLst>
        </pc:spChg>
        <pc:spChg chg="mod">
          <ac:chgData name="Orestis Stylianou" userId="cca99276e0661ed8" providerId="LiveId" clId="{609663F2-D1DF-4801-BB8E-AEF3F901D3FA}" dt="2022-04-25T08:17:53.133" v="1357" actId="20577"/>
          <ac:spMkLst>
            <pc:docMk/>
            <pc:sldMk cId="3980008926" sldId="264"/>
            <ac:spMk id="3" creationId="{3778A596-C0B5-4A05-B466-BC5E6FB5ED1F}"/>
          </ac:spMkLst>
        </pc:spChg>
      </pc:sldChg>
      <pc:sldChg chg="modSp mod">
        <pc:chgData name="Orestis Stylianou" userId="cca99276e0661ed8" providerId="LiveId" clId="{609663F2-D1DF-4801-BB8E-AEF3F901D3FA}" dt="2022-04-25T07:32:07.919" v="39" actId="14100"/>
        <pc:sldMkLst>
          <pc:docMk/>
          <pc:sldMk cId="951959052" sldId="266"/>
        </pc:sldMkLst>
        <pc:spChg chg="mod">
          <ac:chgData name="Orestis Stylianou" userId="cca99276e0661ed8" providerId="LiveId" clId="{609663F2-D1DF-4801-BB8E-AEF3F901D3FA}" dt="2022-04-25T07:31:58.623" v="34" actId="207"/>
          <ac:spMkLst>
            <pc:docMk/>
            <pc:sldMk cId="951959052" sldId="266"/>
            <ac:spMk id="3" creationId="{3778A596-C0B5-4A05-B466-BC5E6FB5ED1F}"/>
          </ac:spMkLst>
        </pc:spChg>
        <pc:cxnChg chg="mod">
          <ac:chgData name="Orestis Stylianou" userId="cca99276e0661ed8" providerId="LiveId" clId="{609663F2-D1DF-4801-BB8E-AEF3F901D3FA}" dt="2022-04-25T07:32:07.919" v="39" actId="14100"/>
          <ac:cxnSpMkLst>
            <pc:docMk/>
            <pc:sldMk cId="951959052" sldId="266"/>
            <ac:cxnSpMk id="6" creationId="{C9AC2988-77E8-49B8-A43A-470B3B5051C5}"/>
          </ac:cxnSpMkLst>
        </pc:cxnChg>
      </pc:sldChg>
      <pc:sldChg chg="addSp delSp modSp mod">
        <pc:chgData name="Orestis Stylianou" userId="cca99276e0661ed8" providerId="LiveId" clId="{609663F2-D1DF-4801-BB8E-AEF3F901D3FA}" dt="2022-04-25T07:33:02.682" v="45" actId="14100"/>
        <pc:sldMkLst>
          <pc:docMk/>
          <pc:sldMk cId="4265877174" sldId="267"/>
        </pc:sldMkLst>
        <pc:spChg chg="mod">
          <ac:chgData name="Orestis Stylianou" userId="cca99276e0661ed8" providerId="LiveId" clId="{609663F2-D1DF-4801-BB8E-AEF3F901D3FA}" dt="2022-04-25T07:32:56.836" v="44" actId="207"/>
          <ac:spMkLst>
            <pc:docMk/>
            <pc:sldMk cId="4265877174" sldId="267"/>
            <ac:spMk id="3" creationId="{3778A596-C0B5-4A05-B466-BC5E6FB5ED1F}"/>
          </ac:spMkLst>
        </pc:spChg>
        <pc:cxnChg chg="del">
          <ac:chgData name="Orestis Stylianou" userId="cca99276e0661ed8" providerId="LiveId" clId="{609663F2-D1DF-4801-BB8E-AEF3F901D3FA}" dt="2022-04-25T07:32:26.373" v="41" actId="478"/>
          <ac:cxnSpMkLst>
            <pc:docMk/>
            <pc:sldMk cId="4265877174" sldId="267"/>
            <ac:cxnSpMk id="6" creationId="{C9AC2988-77E8-49B8-A43A-470B3B5051C5}"/>
          </ac:cxnSpMkLst>
        </pc:cxnChg>
        <pc:cxnChg chg="mod">
          <ac:chgData name="Orestis Stylianou" userId="cca99276e0661ed8" providerId="LiveId" clId="{609663F2-D1DF-4801-BB8E-AEF3F901D3FA}" dt="2022-04-25T07:33:02.682" v="45" actId="14100"/>
          <ac:cxnSpMkLst>
            <pc:docMk/>
            <pc:sldMk cId="4265877174" sldId="267"/>
            <ac:cxnSpMk id="8" creationId="{87D248A3-8DC3-478F-9233-7B113720DB44}"/>
          </ac:cxnSpMkLst>
        </pc:cxnChg>
        <pc:cxnChg chg="add mod">
          <ac:chgData name="Orestis Stylianou" userId="cca99276e0661ed8" providerId="LiveId" clId="{609663F2-D1DF-4801-BB8E-AEF3F901D3FA}" dt="2022-04-25T07:32:31.425" v="42"/>
          <ac:cxnSpMkLst>
            <pc:docMk/>
            <pc:sldMk cId="4265877174" sldId="267"/>
            <ac:cxnSpMk id="10" creationId="{25EE8650-92DF-40E4-8FCE-5C9A2D4BA421}"/>
          </ac:cxnSpMkLst>
        </pc:cxnChg>
      </pc:sldChg>
      <pc:sldChg chg="addSp delSp modSp mod">
        <pc:chgData name="Orestis Stylianou" userId="cca99276e0661ed8" providerId="LiveId" clId="{609663F2-D1DF-4801-BB8E-AEF3F901D3FA}" dt="2022-04-25T07:33:55.623" v="52"/>
        <pc:sldMkLst>
          <pc:docMk/>
          <pc:sldMk cId="527721191" sldId="268"/>
        </pc:sldMkLst>
        <pc:spChg chg="mod">
          <ac:chgData name="Orestis Stylianou" userId="cca99276e0661ed8" providerId="LiveId" clId="{609663F2-D1DF-4801-BB8E-AEF3F901D3FA}" dt="2022-04-25T07:33:24.895" v="46"/>
          <ac:spMkLst>
            <pc:docMk/>
            <pc:sldMk cId="527721191" sldId="268"/>
            <ac:spMk id="3" creationId="{3778A596-C0B5-4A05-B466-BC5E6FB5ED1F}"/>
          </ac:spMkLst>
        </pc:spChg>
        <pc:spChg chg="del mod">
          <ac:chgData name="Orestis Stylianou" userId="cca99276e0661ed8" providerId="LiveId" clId="{609663F2-D1DF-4801-BB8E-AEF3F901D3FA}" dt="2022-04-25T07:33:50.380" v="49" actId="478"/>
          <ac:spMkLst>
            <pc:docMk/>
            <pc:sldMk cId="527721191" sldId="268"/>
            <ac:spMk id="16" creationId="{DF7238D4-7438-441A-8ECA-D0427E26D62C}"/>
          </ac:spMkLst>
        </pc:spChg>
        <pc:spChg chg="del">
          <ac:chgData name="Orestis Stylianou" userId="cca99276e0661ed8" providerId="LiveId" clId="{609663F2-D1DF-4801-BB8E-AEF3F901D3FA}" dt="2022-04-25T07:33:55.115" v="51" actId="478"/>
          <ac:spMkLst>
            <pc:docMk/>
            <pc:sldMk cId="527721191" sldId="268"/>
            <ac:spMk id="17" creationId="{EB13F26A-2427-4E4B-BB0E-B93057E50C00}"/>
          </ac:spMkLst>
        </pc:spChg>
        <pc:spChg chg="add mod">
          <ac:chgData name="Orestis Stylianou" userId="cca99276e0661ed8" providerId="LiveId" clId="{609663F2-D1DF-4801-BB8E-AEF3F901D3FA}" dt="2022-04-25T07:33:55.623" v="52"/>
          <ac:spMkLst>
            <pc:docMk/>
            <pc:sldMk cId="527721191" sldId="268"/>
            <ac:spMk id="18" creationId="{B87B9841-7452-41EC-AEFA-45BED6638072}"/>
          </ac:spMkLst>
        </pc:spChg>
        <pc:spChg chg="add mod">
          <ac:chgData name="Orestis Stylianou" userId="cca99276e0661ed8" providerId="LiveId" clId="{609663F2-D1DF-4801-BB8E-AEF3F901D3FA}" dt="2022-04-25T07:33:55.623" v="52"/>
          <ac:spMkLst>
            <pc:docMk/>
            <pc:sldMk cId="527721191" sldId="268"/>
            <ac:spMk id="20" creationId="{E014E056-0C1B-4034-8FD1-73899E6AB577}"/>
          </ac:spMkLst>
        </pc:spChg>
        <pc:cxnChg chg="del">
          <ac:chgData name="Orestis Stylianou" userId="cca99276e0661ed8" providerId="LiveId" clId="{609663F2-D1DF-4801-BB8E-AEF3F901D3FA}" dt="2022-04-25T07:33:51.484" v="50" actId="478"/>
          <ac:cxnSpMkLst>
            <pc:docMk/>
            <pc:sldMk cId="527721191" sldId="268"/>
            <ac:cxnSpMk id="6" creationId="{C9AC2988-77E8-49B8-A43A-470B3B5051C5}"/>
          </ac:cxnSpMkLst>
        </pc:cxnChg>
        <pc:cxnChg chg="del">
          <ac:chgData name="Orestis Stylianou" userId="cca99276e0661ed8" providerId="LiveId" clId="{609663F2-D1DF-4801-BB8E-AEF3F901D3FA}" dt="2022-04-25T07:33:49.044" v="48" actId="478"/>
          <ac:cxnSpMkLst>
            <pc:docMk/>
            <pc:sldMk cId="527721191" sldId="268"/>
            <ac:cxnSpMk id="8" creationId="{87D248A3-8DC3-478F-9233-7B113720DB44}"/>
          </ac:cxnSpMkLst>
        </pc:cxnChg>
        <pc:cxnChg chg="add mod">
          <ac:chgData name="Orestis Stylianou" userId="cca99276e0661ed8" providerId="LiveId" clId="{609663F2-D1DF-4801-BB8E-AEF3F901D3FA}" dt="2022-04-25T07:33:55.623" v="52"/>
          <ac:cxnSpMkLst>
            <pc:docMk/>
            <pc:sldMk cId="527721191" sldId="268"/>
            <ac:cxnSpMk id="19" creationId="{CA7E681D-555B-4F4F-B5C0-981255D5C702}"/>
          </ac:cxnSpMkLst>
        </pc:cxnChg>
        <pc:cxnChg chg="add mod">
          <ac:chgData name="Orestis Stylianou" userId="cca99276e0661ed8" providerId="LiveId" clId="{609663F2-D1DF-4801-BB8E-AEF3F901D3FA}" dt="2022-04-25T07:33:55.623" v="52"/>
          <ac:cxnSpMkLst>
            <pc:docMk/>
            <pc:sldMk cId="527721191" sldId="268"/>
            <ac:cxnSpMk id="21" creationId="{1C1A2E49-797D-4F46-8013-7DD4019A6C09}"/>
          </ac:cxnSpMkLst>
        </pc:cxnChg>
      </pc:sldChg>
      <pc:sldChg chg="del">
        <pc:chgData name="Orestis Stylianou" userId="cca99276e0661ed8" providerId="LiveId" clId="{609663F2-D1DF-4801-BB8E-AEF3F901D3FA}" dt="2022-04-25T07:34:49.388" v="55" actId="47"/>
        <pc:sldMkLst>
          <pc:docMk/>
          <pc:sldMk cId="4241040839" sldId="269"/>
        </pc:sldMkLst>
      </pc:sldChg>
      <pc:sldChg chg="del">
        <pc:chgData name="Orestis Stylianou" userId="cca99276e0661ed8" providerId="LiveId" clId="{609663F2-D1DF-4801-BB8E-AEF3F901D3FA}" dt="2022-04-25T07:35:08.171" v="58" actId="47"/>
        <pc:sldMkLst>
          <pc:docMk/>
          <pc:sldMk cId="604112669" sldId="270"/>
        </pc:sldMkLst>
      </pc:sldChg>
      <pc:sldChg chg="addSp delSp modSp mod">
        <pc:chgData name="Orestis Stylianou" userId="cca99276e0661ed8" providerId="LiveId" clId="{609663F2-D1DF-4801-BB8E-AEF3F901D3FA}" dt="2022-04-26T17:34:42.226" v="1413" actId="20577"/>
        <pc:sldMkLst>
          <pc:docMk/>
          <pc:sldMk cId="1765815667" sldId="271"/>
        </pc:sldMkLst>
        <pc:spChg chg="mod">
          <ac:chgData name="Orestis Stylianou" userId="cca99276e0661ed8" providerId="LiveId" clId="{609663F2-D1DF-4801-BB8E-AEF3F901D3FA}" dt="2022-04-26T17:34:42.226" v="1413" actId="20577"/>
          <ac:spMkLst>
            <pc:docMk/>
            <pc:sldMk cId="1765815667" sldId="271"/>
            <ac:spMk id="3" creationId="{3778A596-C0B5-4A05-B466-BC5E6FB5ED1F}"/>
          </ac:spMkLst>
        </pc:spChg>
        <pc:cxnChg chg="del">
          <ac:chgData name="Orestis Stylianou" userId="cca99276e0661ed8" providerId="LiveId" clId="{609663F2-D1DF-4801-BB8E-AEF3F901D3FA}" dt="2022-04-25T07:35:26.930" v="61" actId="478"/>
          <ac:cxnSpMkLst>
            <pc:docMk/>
            <pc:sldMk cId="1765815667" sldId="271"/>
            <ac:cxnSpMk id="6" creationId="{C9AC2988-77E8-49B8-A43A-470B3B5051C5}"/>
          </ac:cxnSpMkLst>
        </pc:cxnChg>
        <pc:cxnChg chg="del">
          <ac:chgData name="Orestis Stylianou" userId="cca99276e0661ed8" providerId="LiveId" clId="{609663F2-D1DF-4801-BB8E-AEF3F901D3FA}" dt="2022-04-25T07:35:26.004" v="60" actId="478"/>
          <ac:cxnSpMkLst>
            <pc:docMk/>
            <pc:sldMk cId="1765815667" sldId="271"/>
            <ac:cxnSpMk id="8" creationId="{87D248A3-8DC3-478F-9233-7B113720DB44}"/>
          </ac:cxnSpMkLst>
        </pc:cxnChg>
        <pc:cxnChg chg="add mod">
          <ac:chgData name="Orestis Stylianou" userId="cca99276e0661ed8" providerId="LiveId" clId="{609663F2-D1DF-4801-BB8E-AEF3F901D3FA}" dt="2022-04-25T07:35:33.952" v="62"/>
          <ac:cxnSpMkLst>
            <pc:docMk/>
            <pc:sldMk cId="1765815667" sldId="271"/>
            <ac:cxnSpMk id="9" creationId="{C53B5353-3C38-4227-8E3C-FDFA33C0CF91}"/>
          </ac:cxnSpMkLst>
        </pc:cxnChg>
        <pc:cxnChg chg="add mod">
          <ac:chgData name="Orestis Stylianou" userId="cca99276e0661ed8" providerId="LiveId" clId="{609663F2-D1DF-4801-BB8E-AEF3F901D3FA}" dt="2022-04-25T07:35:33.952" v="62"/>
          <ac:cxnSpMkLst>
            <pc:docMk/>
            <pc:sldMk cId="1765815667" sldId="271"/>
            <ac:cxnSpMk id="10" creationId="{A7D870F0-43FE-4E90-B7B5-895C5FE75818}"/>
          </ac:cxnSpMkLst>
        </pc:cxnChg>
      </pc:sldChg>
      <pc:sldChg chg="modSp mod">
        <pc:chgData name="Orestis Stylianou" userId="cca99276e0661ed8" providerId="LiveId" clId="{609663F2-D1DF-4801-BB8E-AEF3F901D3FA}" dt="2022-04-25T07:38:56.786" v="100" actId="20577"/>
        <pc:sldMkLst>
          <pc:docMk/>
          <pc:sldMk cId="1527837527" sldId="272"/>
        </pc:sldMkLst>
        <pc:spChg chg="mod">
          <ac:chgData name="Orestis Stylianou" userId="cca99276e0661ed8" providerId="LiveId" clId="{609663F2-D1DF-4801-BB8E-AEF3F901D3FA}" dt="2022-04-25T07:38:56.786" v="100" actId="20577"/>
          <ac:spMkLst>
            <pc:docMk/>
            <pc:sldMk cId="1527837527" sldId="272"/>
            <ac:spMk id="3" creationId="{3778A596-C0B5-4A05-B466-BC5E6FB5ED1F}"/>
          </ac:spMkLst>
        </pc:spChg>
      </pc:sldChg>
      <pc:sldChg chg="addSp delSp modSp mod addAnim delAnim">
        <pc:chgData name="Orestis Stylianou" userId="cca99276e0661ed8" providerId="LiveId" clId="{609663F2-D1DF-4801-BB8E-AEF3F901D3FA}" dt="2022-04-25T07:44:25.519" v="149" actId="21"/>
        <pc:sldMkLst>
          <pc:docMk/>
          <pc:sldMk cId="3374070651" sldId="274"/>
        </pc:sldMkLst>
        <pc:spChg chg="mod">
          <ac:chgData name="Orestis Stylianou" userId="cca99276e0661ed8" providerId="LiveId" clId="{609663F2-D1DF-4801-BB8E-AEF3F901D3FA}" dt="2022-04-25T07:43:44.097" v="136" actId="14100"/>
          <ac:spMkLst>
            <pc:docMk/>
            <pc:sldMk cId="3374070651" sldId="274"/>
            <ac:spMk id="2" creationId="{DE991222-B90C-4886-8F88-79CF7D2132EB}"/>
          </ac:spMkLst>
        </pc:spChg>
        <pc:spChg chg="add del mod">
          <ac:chgData name="Orestis Stylianou" userId="cca99276e0661ed8" providerId="LiveId" clId="{609663F2-D1DF-4801-BB8E-AEF3F901D3FA}" dt="2022-04-25T07:43:36.828" v="135" actId="478"/>
          <ac:spMkLst>
            <pc:docMk/>
            <pc:sldMk cId="3374070651" sldId="274"/>
            <ac:spMk id="3" creationId="{3778A596-C0B5-4A05-B466-BC5E6FB5ED1F}"/>
          </ac:spMkLst>
        </pc:spChg>
        <pc:spChg chg="del">
          <ac:chgData name="Orestis Stylianou" userId="cca99276e0661ed8" providerId="LiveId" clId="{609663F2-D1DF-4801-BB8E-AEF3F901D3FA}" dt="2022-04-25T07:40:31.108" v="105" actId="478"/>
          <ac:spMkLst>
            <pc:docMk/>
            <pc:sldMk cId="3374070651" sldId="274"/>
            <ac:spMk id="16" creationId="{DF7238D4-7438-441A-8ECA-D0427E26D62C}"/>
          </ac:spMkLst>
        </pc:spChg>
        <pc:spChg chg="del">
          <ac:chgData name="Orestis Stylianou" userId="cca99276e0661ed8" providerId="LiveId" clId="{609663F2-D1DF-4801-BB8E-AEF3F901D3FA}" dt="2022-04-25T07:40:38.916" v="108" actId="478"/>
          <ac:spMkLst>
            <pc:docMk/>
            <pc:sldMk cId="3374070651" sldId="274"/>
            <ac:spMk id="17" creationId="{EB13F26A-2427-4E4B-BB0E-B93057E50C00}"/>
          </ac:spMkLst>
        </pc:spChg>
        <pc:spChg chg="del mod ord">
          <ac:chgData name="Orestis Stylianou" userId="cca99276e0661ed8" providerId="LiveId" clId="{609663F2-D1DF-4801-BB8E-AEF3F901D3FA}" dt="2022-04-25T07:41:16.500" v="117" actId="478"/>
          <ac:spMkLst>
            <pc:docMk/>
            <pc:sldMk cId="3374070651" sldId="274"/>
            <ac:spMk id="18" creationId="{2AFBC9C9-B94E-45D6-9AA4-43AA1E618F78}"/>
          </ac:spMkLst>
        </pc:spChg>
        <pc:spChg chg="add del mod">
          <ac:chgData name="Orestis Stylianou" userId="cca99276e0661ed8" providerId="LiveId" clId="{609663F2-D1DF-4801-BB8E-AEF3F901D3FA}" dt="2022-04-25T07:43:11.413" v="131" actId="478"/>
          <ac:spMkLst>
            <pc:docMk/>
            <pc:sldMk cId="3374070651" sldId="274"/>
            <ac:spMk id="19" creationId="{1C741209-BBB1-4BF1-A231-E8015874F266}"/>
          </ac:spMkLst>
        </pc:spChg>
        <pc:spChg chg="add del mod">
          <ac:chgData name="Orestis Stylianou" userId="cca99276e0661ed8" providerId="LiveId" clId="{609663F2-D1DF-4801-BB8E-AEF3F901D3FA}" dt="2022-04-25T07:44:25.519" v="149" actId="21"/>
          <ac:spMkLst>
            <pc:docMk/>
            <pc:sldMk cId="3374070651" sldId="274"/>
            <ac:spMk id="20" creationId="{0EE55EEA-3DC4-4202-A0F6-4F575C2545B6}"/>
          </ac:spMkLst>
        </pc:spChg>
        <pc:spChg chg="del mod ord">
          <ac:chgData name="Orestis Stylianou" userId="cca99276e0661ed8" providerId="LiveId" clId="{609663F2-D1DF-4801-BB8E-AEF3F901D3FA}" dt="2022-04-25T07:41:15.622" v="116" actId="478"/>
          <ac:spMkLst>
            <pc:docMk/>
            <pc:sldMk cId="3374070651" sldId="274"/>
            <ac:spMk id="21" creationId="{CDF57DD4-FA8F-4FA7-A77B-F4AE994A06E0}"/>
          </ac:spMkLst>
        </pc:spChg>
        <pc:spChg chg="add mod">
          <ac:chgData name="Orestis Stylianou" userId="cca99276e0661ed8" providerId="LiveId" clId="{609663F2-D1DF-4801-BB8E-AEF3F901D3FA}" dt="2022-04-25T07:43:44.097" v="136" actId="14100"/>
          <ac:spMkLst>
            <pc:docMk/>
            <pc:sldMk cId="3374070651" sldId="274"/>
            <ac:spMk id="22" creationId="{3456FB8E-78BB-420E-BD41-B6A45860F2B8}"/>
          </ac:spMkLst>
        </pc:spChg>
        <pc:spChg chg="del">
          <ac:chgData name="Orestis Stylianou" userId="cca99276e0661ed8" providerId="LiveId" clId="{609663F2-D1DF-4801-BB8E-AEF3F901D3FA}" dt="2022-04-25T07:43:19.054" v="134" actId="478"/>
          <ac:spMkLst>
            <pc:docMk/>
            <pc:sldMk cId="3374070651" sldId="274"/>
            <ac:spMk id="23" creationId="{4856C3A6-6682-4C29-8FA5-ED0723723ACE}"/>
          </ac:spMkLst>
        </pc:spChg>
        <pc:spChg chg="add mod">
          <ac:chgData name="Orestis Stylianou" userId="cca99276e0661ed8" providerId="LiveId" clId="{609663F2-D1DF-4801-BB8E-AEF3F901D3FA}" dt="2022-04-25T07:43:44.097" v="136" actId="14100"/>
          <ac:spMkLst>
            <pc:docMk/>
            <pc:sldMk cId="3374070651" sldId="274"/>
            <ac:spMk id="26" creationId="{F427B34D-3C73-4138-8E9C-D679DCED506D}"/>
          </ac:spMkLst>
        </pc:spChg>
        <pc:grpChg chg="mod">
          <ac:chgData name="Orestis Stylianou" userId="cca99276e0661ed8" providerId="LiveId" clId="{609663F2-D1DF-4801-BB8E-AEF3F901D3FA}" dt="2022-04-25T07:43:44.097" v="136" actId="14100"/>
          <ac:grpSpMkLst>
            <pc:docMk/>
            <pc:sldMk cId="3374070651" sldId="274"/>
            <ac:grpSpMk id="15" creationId="{E9B229FF-31F2-4E16-B03A-16672C0D07B0}"/>
          </ac:grpSpMkLst>
        </pc:grpChg>
        <pc:cxnChg chg="del">
          <ac:chgData name="Orestis Stylianou" userId="cca99276e0661ed8" providerId="LiveId" clId="{609663F2-D1DF-4801-BB8E-AEF3F901D3FA}" dt="2022-04-25T07:40:39.627" v="109" actId="478"/>
          <ac:cxnSpMkLst>
            <pc:docMk/>
            <pc:sldMk cId="3374070651" sldId="274"/>
            <ac:cxnSpMk id="6" creationId="{C9AC2988-77E8-49B8-A43A-470B3B5051C5}"/>
          </ac:cxnSpMkLst>
        </pc:cxnChg>
        <pc:cxnChg chg="del">
          <ac:chgData name="Orestis Stylianou" userId="cca99276e0661ed8" providerId="LiveId" clId="{609663F2-D1DF-4801-BB8E-AEF3F901D3FA}" dt="2022-04-25T07:40:32.139" v="106" actId="478"/>
          <ac:cxnSpMkLst>
            <pc:docMk/>
            <pc:sldMk cId="3374070651" sldId="274"/>
            <ac:cxnSpMk id="8" creationId="{87D248A3-8DC3-478F-9233-7B113720DB44}"/>
          </ac:cxnSpMkLst>
        </pc:cxnChg>
        <pc:cxnChg chg="add mod">
          <ac:chgData name="Orestis Stylianou" userId="cca99276e0661ed8" providerId="LiveId" clId="{609663F2-D1DF-4801-BB8E-AEF3F901D3FA}" dt="2022-04-25T07:43:44.097" v="136" actId="14100"/>
          <ac:cxnSpMkLst>
            <pc:docMk/>
            <pc:sldMk cId="3374070651" sldId="274"/>
            <ac:cxnSpMk id="24" creationId="{831299A9-4921-4A00-8B38-3CDBA7FF031E}"/>
          </ac:cxnSpMkLst>
        </pc:cxnChg>
        <pc:cxnChg chg="del mod">
          <ac:chgData name="Orestis Stylianou" userId="cca99276e0661ed8" providerId="LiveId" clId="{609663F2-D1DF-4801-BB8E-AEF3F901D3FA}" dt="2022-04-25T07:43:47.749" v="138" actId="478"/>
          <ac:cxnSpMkLst>
            <pc:docMk/>
            <pc:sldMk cId="3374070651" sldId="274"/>
            <ac:cxnSpMk id="25" creationId="{9837973F-660A-4BA8-BC82-965B84201341}"/>
          </ac:cxnSpMkLst>
        </pc:cxnChg>
        <pc:cxnChg chg="add mod">
          <ac:chgData name="Orestis Stylianou" userId="cca99276e0661ed8" providerId="LiveId" clId="{609663F2-D1DF-4801-BB8E-AEF3F901D3FA}" dt="2022-04-25T07:43:44.097" v="136" actId="14100"/>
          <ac:cxnSpMkLst>
            <pc:docMk/>
            <pc:sldMk cId="3374070651" sldId="274"/>
            <ac:cxnSpMk id="27" creationId="{D19B5AD5-82CB-4537-BE52-FE42A91D86D6}"/>
          </ac:cxnSpMkLst>
        </pc:cxnChg>
      </pc:sldChg>
      <pc:sldChg chg="modSp add mod">
        <pc:chgData name="Orestis Stylianou" userId="cca99276e0661ed8" providerId="LiveId" clId="{609663F2-D1DF-4801-BB8E-AEF3F901D3FA}" dt="2022-04-25T07:34:46.871" v="54"/>
        <pc:sldMkLst>
          <pc:docMk/>
          <pc:sldMk cId="2184994024" sldId="275"/>
        </pc:sldMkLst>
        <pc:spChg chg="mod">
          <ac:chgData name="Orestis Stylianou" userId="cca99276e0661ed8" providerId="LiveId" clId="{609663F2-D1DF-4801-BB8E-AEF3F901D3FA}" dt="2022-04-25T07:34:46.871" v="54"/>
          <ac:spMkLst>
            <pc:docMk/>
            <pc:sldMk cId="2184994024" sldId="275"/>
            <ac:spMk id="3" creationId="{3778A596-C0B5-4A05-B466-BC5E6FB5ED1F}"/>
          </ac:spMkLst>
        </pc:spChg>
      </pc:sldChg>
      <pc:sldChg chg="modSp add mod">
        <pc:chgData name="Orestis Stylianou" userId="cca99276e0661ed8" providerId="LiveId" clId="{609663F2-D1DF-4801-BB8E-AEF3F901D3FA}" dt="2022-04-25T07:35:02.264" v="57"/>
        <pc:sldMkLst>
          <pc:docMk/>
          <pc:sldMk cId="1484438176" sldId="276"/>
        </pc:sldMkLst>
        <pc:spChg chg="mod">
          <ac:chgData name="Orestis Stylianou" userId="cca99276e0661ed8" providerId="LiveId" clId="{609663F2-D1DF-4801-BB8E-AEF3F901D3FA}" dt="2022-04-25T07:35:02.264" v="57"/>
          <ac:spMkLst>
            <pc:docMk/>
            <pc:sldMk cId="1484438176" sldId="276"/>
            <ac:spMk id="3" creationId="{3778A596-C0B5-4A05-B466-BC5E6FB5ED1F}"/>
          </ac:spMkLst>
        </pc:spChg>
      </pc:sldChg>
      <pc:sldChg chg="addSp delSp modSp add mod delAnim modAnim">
        <pc:chgData name="Orestis Stylianou" userId="cca99276e0661ed8" providerId="LiveId" clId="{609663F2-D1DF-4801-BB8E-AEF3F901D3FA}" dt="2022-04-25T07:46:38.499" v="166"/>
        <pc:sldMkLst>
          <pc:docMk/>
          <pc:sldMk cId="558379572" sldId="277"/>
        </pc:sldMkLst>
        <pc:spChg chg="del">
          <ac:chgData name="Orestis Stylianou" userId="cca99276e0661ed8" providerId="LiveId" clId="{609663F2-D1DF-4801-BB8E-AEF3F901D3FA}" dt="2022-04-25T07:44:00.668" v="140" actId="478"/>
          <ac:spMkLst>
            <pc:docMk/>
            <pc:sldMk cId="558379572" sldId="277"/>
            <ac:spMk id="3" creationId="{3778A596-C0B5-4A05-B466-BC5E6FB5ED1F}"/>
          </ac:spMkLst>
        </pc:spChg>
        <pc:spChg chg="add del">
          <ac:chgData name="Orestis Stylianou" userId="cca99276e0661ed8" providerId="LiveId" clId="{609663F2-D1DF-4801-BB8E-AEF3F901D3FA}" dt="2022-04-25T07:44:20.012" v="147" actId="478"/>
          <ac:spMkLst>
            <pc:docMk/>
            <pc:sldMk cId="558379572" sldId="277"/>
            <ac:spMk id="18" creationId="{BDF48DC3-62D7-4E0E-8908-391FA18BD54A}"/>
          </ac:spMkLst>
        </pc:spChg>
        <pc:spChg chg="del">
          <ac:chgData name="Orestis Stylianou" userId="cca99276e0661ed8" providerId="LiveId" clId="{609663F2-D1DF-4801-BB8E-AEF3F901D3FA}" dt="2022-04-25T07:44:54.782" v="157" actId="478"/>
          <ac:spMkLst>
            <pc:docMk/>
            <pc:sldMk cId="558379572" sldId="277"/>
            <ac:spMk id="19" creationId="{1C741209-BBB1-4BF1-A231-E8015874F266}"/>
          </ac:spMkLst>
        </pc:spChg>
        <pc:spChg chg="del">
          <ac:chgData name="Orestis Stylianou" userId="cca99276e0661ed8" providerId="LiveId" clId="{609663F2-D1DF-4801-BB8E-AEF3F901D3FA}" dt="2022-04-25T07:43:52.468" v="139" actId="478"/>
          <ac:spMkLst>
            <pc:docMk/>
            <pc:sldMk cId="558379572" sldId="277"/>
            <ac:spMk id="20" creationId="{0EE55EEA-3DC4-4202-A0F6-4F575C2545B6}"/>
          </ac:spMkLst>
        </pc:spChg>
        <pc:spChg chg="add mod">
          <ac:chgData name="Orestis Stylianou" userId="cca99276e0661ed8" providerId="LiveId" clId="{609663F2-D1DF-4801-BB8E-AEF3F901D3FA}" dt="2022-04-25T07:44:51.769" v="156" actId="207"/>
          <ac:spMkLst>
            <pc:docMk/>
            <pc:sldMk cId="558379572" sldId="277"/>
            <ac:spMk id="21" creationId="{9A782C5B-2FA3-450D-8753-8D849EF6E94F}"/>
          </ac:spMkLst>
        </pc:spChg>
        <pc:spChg chg="del mod">
          <ac:chgData name="Orestis Stylianou" userId="cca99276e0661ed8" providerId="LiveId" clId="{609663F2-D1DF-4801-BB8E-AEF3F901D3FA}" dt="2022-04-25T07:44:06.859" v="143" actId="478"/>
          <ac:spMkLst>
            <pc:docMk/>
            <pc:sldMk cId="558379572" sldId="277"/>
            <ac:spMk id="22" creationId="{3456FB8E-78BB-420E-BD41-B6A45860F2B8}"/>
          </ac:spMkLst>
        </pc:spChg>
        <pc:spChg chg="del">
          <ac:chgData name="Orestis Stylianou" userId="cca99276e0661ed8" providerId="LiveId" clId="{609663F2-D1DF-4801-BB8E-AEF3F901D3FA}" dt="2022-04-25T07:44:10.051" v="145" actId="478"/>
          <ac:spMkLst>
            <pc:docMk/>
            <pc:sldMk cId="558379572" sldId="277"/>
            <ac:spMk id="26" creationId="{F427B34D-3C73-4138-8E9C-D679DCED506D}"/>
          </ac:spMkLst>
        </pc:spChg>
        <pc:cxnChg chg="del mod">
          <ac:chgData name="Orestis Stylianou" userId="cca99276e0661ed8" providerId="LiveId" clId="{609663F2-D1DF-4801-BB8E-AEF3F901D3FA}" dt="2022-04-25T07:44:03.594" v="141" actId="478"/>
          <ac:cxnSpMkLst>
            <pc:docMk/>
            <pc:sldMk cId="558379572" sldId="277"/>
            <ac:cxnSpMk id="24" creationId="{831299A9-4921-4A00-8B38-3CDBA7FF031E}"/>
          </ac:cxnSpMkLst>
        </pc:cxnChg>
        <pc:cxnChg chg="del">
          <ac:chgData name="Orestis Stylianou" userId="cca99276e0661ed8" providerId="LiveId" clId="{609663F2-D1DF-4801-BB8E-AEF3F901D3FA}" dt="2022-04-25T07:44:07.832" v="144" actId="478"/>
          <ac:cxnSpMkLst>
            <pc:docMk/>
            <pc:sldMk cId="558379572" sldId="277"/>
            <ac:cxnSpMk id="27" creationId="{D19B5AD5-82CB-4537-BE52-FE42A91D86D6}"/>
          </ac:cxnSpMkLst>
        </pc:cxnChg>
      </pc:sldChg>
      <pc:sldChg chg="modSp add mod">
        <pc:chgData name="Orestis Stylianou" userId="cca99276e0661ed8" providerId="LiveId" clId="{609663F2-D1DF-4801-BB8E-AEF3F901D3FA}" dt="2022-04-25T07:56:37.317" v="787" actId="20577"/>
        <pc:sldMkLst>
          <pc:docMk/>
          <pc:sldMk cId="3800424702" sldId="278"/>
        </pc:sldMkLst>
        <pc:spChg chg="mod">
          <ac:chgData name="Orestis Stylianou" userId="cca99276e0661ed8" providerId="LiveId" clId="{609663F2-D1DF-4801-BB8E-AEF3F901D3FA}" dt="2022-04-25T07:49:19.300" v="191" actId="947"/>
          <ac:spMkLst>
            <pc:docMk/>
            <pc:sldMk cId="3800424702" sldId="278"/>
            <ac:spMk id="2" creationId="{DE991222-B90C-4886-8F88-79CF7D2132EB}"/>
          </ac:spMkLst>
        </pc:spChg>
        <pc:spChg chg="mod">
          <ac:chgData name="Orestis Stylianou" userId="cca99276e0661ed8" providerId="LiveId" clId="{609663F2-D1DF-4801-BB8E-AEF3F901D3FA}" dt="2022-04-25T07:56:37.317" v="787" actId="20577"/>
          <ac:spMkLst>
            <pc:docMk/>
            <pc:sldMk cId="3800424702" sldId="278"/>
            <ac:spMk id="3" creationId="{3778A596-C0B5-4A05-B466-BC5E6FB5ED1F}"/>
          </ac:spMkLst>
        </pc:spChg>
      </pc:sldChg>
      <pc:sldChg chg="addSp delSp modSp add mod">
        <pc:chgData name="Orestis Stylianou" userId="cca99276e0661ed8" providerId="LiveId" clId="{609663F2-D1DF-4801-BB8E-AEF3F901D3FA}" dt="2022-04-27T09:09:38.360" v="1415" actId="478"/>
        <pc:sldMkLst>
          <pc:docMk/>
          <pc:sldMk cId="2520052814" sldId="279"/>
        </pc:sldMkLst>
        <pc:spChg chg="mod">
          <ac:chgData name="Orestis Stylianou" userId="cca99276e0661ed8" providerId="LiveId" clId="{609663F2-D1DF-4801-BB8E-AEF3F901D3FA}" dt="2022-04-25T08:19:36.981" v="1409" actId="20577"/>
          <ac:spMkLst>
            <pc:docMk/>
            <pc:sldMk cId="2520052814" sldId="279"/>
            <ac:spMk id="3" creationId="{3778A596-C0B5-4A05-B466-BC5E6FB5ED1F}"/>
          </ac:spMkLst>
        </pc:spChg>
        <pc:spChg chg="add del">
          <ac:chgData name="Orestis Stylianou" userId="cca99276e0661ed8" providerId="LiveId" clId="{609663F2-D1DF-4801-BB8E-AEF3F901D3FA}" dt="2022-04-27T09:09:38.360" v="1415" actId="478"/>
          <ac:spMkLst>
            <pc:docMk/>
            <pc:sldMk cId="2520052814" sldId="279"/>
            <ac:spMk id="5" creationId="{8D400C2A-A4F1-4A17-A7DF-95AE25DA30FE}"/>
          </ac:spMkLst>
        </pc:spChg>
      </pc:sldChg>
      <pc:sldChg chg="addSp delSp modSp add del mod setBg">
        <pc:chgData name="Orestis Stylianou" userId="cca99276e0661ed8" providerId="LiveId" clId="{609663F2-D1DF-4801-BB8E-AEF3F901D3FA}" dt="2022-04-28T12:07:39.022" v="1771" actId="47"/>
        <pc:sldMkLst>
          <pc:docMk/>
          <pc:sldMk cId="2562239045" sldId="280"/>
        </pc:sldMkLst>
        <pc:spChg chg="del mod ord">
          <ac:chgData name="Orestis Stylianou" userId="cca99276e0661ed8" providerId="LiveId" clId="{609663F2-D1DF-4801-BB8E-AEF3F901D3FA}" dt="2022-04-27T09:12:32.420" v="1574" actId="478"/>
          <ac:spMkLst>
            <pc:docMk/>
            <pc:sldMk cId="2562239045" sldId="280"/>
            <ac:spMk id="2" creationId="{DE991222-B90C-4886-8F88-79CF7D2132EB}"/>
          </ac:spMkLst>
        </pc:spChg>
        <pc:spChg chg="add del mod">
          <ac:chgData name="Orestis Stylianou" userId="cca99276e0661ed8" providerId="LiveId" clId="{609663F2-D1DF-4801-BB8E-AEF3F901D3FA}" dt="2022-04-27T09:12:34.223" v="1576" actId="478"/>
          <ac:spMkLst>
            <pc:docMk/>
            <pc:sldMk cId="2562239045" sldId="280"/>
            <ac:spMk id="12" creationId="{C9B266AC-91BF-498D-B636-63393B15F6A7}"/>
          </ac:spMkLst>
        </pc:spChg>
        <pc:spChg chg="add del">
          <ac:chgData name="Orestis Stylianou" userId="cca99276e0661ed8" providerId="LiveId" clId="{609663F2-D1DF-4801-BB8E-AEF3F901D3FA}" dt="2022-04-27T09:10:08.773" v="1433" actId="26606"/>
          <ac:spMkLst>
            <pc:docMk/>
            <pc:sldMk cId="2562239045" sldId="280"/>
            <ac:spMk id="13" creationId="{46C2E80F-49A6-4372-B103-219D417A55ED}"/>
          </ac:spMkLst>
        </pc:spChg>
        <pc:spChg chg="add del mod">
          <ac:chgData name="Orestis Stylianou" userId="cca99276e0661ed8" providerId="LiveId" clId="{609663F2-D1DF-4801-BB8E-AEF3F901D3FA}" dt="2022-04-27T09:12:49.471" v="1579" actId="478"/>
          <ac:spMkLst>
            <pc:docMk/>
            <pc:sldMk cId="2562239045" sldId="280"/>
            <ac:spMk id="14" creationId="{F1712518-6BD4-438A-AC3A-0B7B858C57D3}"/>
          </ac:spMkLst>
        </pc:spChg>
        <pc:spChg chg="add mod">
          <ac:chgData name="Orestis Stylianou" userId="cca99276e0661ed8" providerId="LiveId" clId="{609663F2-D1DF-4801-BB8E-AEF3F901D3FA}" dt="2022-04-27T09:12:56" v="1587" actId="20577"/>
          <ac:spMkLst>
            <pc:docMk/>
            <pc:sldMk cId="2562239045" sldId="280"/>
            <ac:spMk id="15" creationId="{ADEECAB0-3667-4199-8077-6373C97D8B6A}"/>
          </ac:spMkLst>
        </pc:spChg>
        <pc:picChg chg="add del mod">
          <ac:chgData name="Orestis Stylianou" userId="cca99276e0661ed8" providerId="LiveId" clId="{609663F2-D1DF-4801-BB8E-AEF3F901D3FA}" dt="2022-04-27T09:10:11.940" v="1436" actId="478"/>
          <ac:picMkLst>
            <pc:docMk/>
            <pc:sldMk cId="2562239045" sldId="280"/>
            <ac:picMk id="4" creationId="{D066432F-6F62-462C-A154-A5715A7C0DAE}"/>
          </ac:picMkLst>
        </pc:picChg>
        <pc:picChg chg="add del mod">
          <ac:chgData name="Orestis Stylianou" userId="cca99276e0661ed8" providerId="LiveId" clId="{609663F2-D1DF-4801-BB8E-AEF3F901D3FA}" dt="2022-04-27T09:10:10.968" v="1435" actId="478"/>
          <ac:picMkLst>
            <pc:docMk/>
            <pc:sldMk cId="2562239045" sldId="280"/>
            <ac:picMk id="6" creationId="{D3E998C4-64A3-4664-80EC-8D2F85FB0F9E}"/>
          </ac:picMkLst>
        </pc:picChg>
        <pc:picChg chg="add del mod">
          <ac:chgData name="Orestis Stylianou" userId="cca99276e0661ed8" providerId="LiveId" clId="{609663F2-D1DF-4801-BB8E-AEF3F901D3FA}" dt="2022-04-27T09:10:10.126" v="1434" actId="478"/>
          <ac:picMkLst>
            <pc:docMk/>
            <pc:sldMk cId="2562239045" sldId="280"/>
            <ac:picMk id="8" creationId="{B461622F-A8DC-4A86-B2B2-9533E74C7E1F}"/>
          </ac:picMkLst>
        </pc:picChg>
        <pc:picChg chg="add del mod modCrop">
          <ac:chgData name="Orestis Stylianou" userId="cca99276e0661ed8" providerId="LiveId" clId="{609663F2-D1DF-4801-BB8E-AEF3F901D3FA}" dt="2022-04-27T09:15:25.111" v="1588" actId="478"/>
          <ac:picMkLst>
            <pc:docMk/>
            <pc:sldMk cId="2562239045" sldId="280"/>
            <ac:picMk id="10" creationId="{8536A5D9-21CC-4247-BE58-CE1B38BD1706}"/>
          </ac:picMkLst>
        </pc:picChg>
        <pc:picChg chg="add mod modCrop">
          <ac:chgData name="Orestis Stylianou" userId="cca99276e0661ed8" providerId="LiveId" clId="{609663F2-D1DF-4801-BB8E-AEF3F901D3FA}" dt="2022-04-27T09:17:57.704" v="1731" actId="1035"/>
          <ac:picMkLst>
            <pc:docMk/>
            <pc:sldMk cId="2562239045" sldId="280"/>
            <ac:picMk id="17" creationId="{A5D107A2-3215-4DCC-902C-5A5728693FB8}"/>
          </ac:picMkLst>
        </pc:picChg>
      </pc:sldChg>
      <pc:sldChg chg="add del">
        <pc:chgData name="Orestis Stylianou" userId="cca99276e0661ed8" providerId="LiveId" clId="{609663F2-D1DF-4801-BB8E-AEF3F901D3FA}" dt="2022-04-27T09:10:24.230" v="1441" actId="47"/>
        <pc:sldMkLst>
          <pc:docMk/>
          <pc:sldMk cId="1166038341" sldId="281"/>
        </pc:sldMkLst>
      </pc:sldChg>
      <pc:sldChg chg="add del">
        <pc:chgData name="Orestis Stylianou" userId="cca99276e0661ed8" providerId="LiveId" clId="{609663F2-D1DF-4801-BB8E-AEF3F901D3FA}" dt="2022-04-27T09:10:25.030" v="1442" actId="47"/>
        <pc:sldMkLst>
          <pc:docMk/>
          <pc:sldMk cId="3160709138" sldId="282"/>
        </pc:sldMkLst>
      </pc:sldChg>
      <pc:sldChg chg="addSp delSp modSp add del mod">
        <pc:chgData name="Orestis Stylianou" userId="cca99276e0661ed8" providerId="LiveId" clId="{609663F2-D1DF-4801-BB8E-AEF3F901D3FA}" dt="2022-04-28T12:07:39.593" v="1772" actId="47"/>
        <pc:sldMkLst>
          <pc:docMk/>
          <pc:sldMk cId="704499674" sldId="283"/>
        </pc:sldMkLst>
        <pc:spChg chg="del">
          <ac:chgData name="Orestis Stylianou" userId="cca99276e0661ed8" providerId="LiveId" clId="{609663F2-D1DF-4801-BB8E-AEF3F901D3FA}" dt="2022-04-27T09:11:57.913" v="1541" actId="478"/>
          <ac:spMkLst>
            <pc:docMk/>
            <pc:sldMk cId="704499674" sldId="283"/>
            <ac:spMk id="2" creationId="{DE991222-B90C-4886-8F88-79CF7D2132EB}"/>
          </ac:spMkLst>
        </pc:spChg>
        <pc:spChg chg="add del mod">
          <ac:chgData name="Orestis Stylianou" userId="cca99276e0661ed8" providerId="LiveId" clId="{609663F2-D1DF-4801-BB8E-AEF3F901D3FA}" dt="2022-04-27T09:12:02.822" v="1544" actId="478"/>
          <ac:spMkLst>
            <pc:docMk/>
            <pc:sldMk cId="704499674" sldId="283"/>
            <ac:spMk id="6" creationId="{35A4F52E-F0C8-447E-B2AC-16FA7DF39211}"/>
          </ac:spMkLst>
        </pc:spChg>
        <pc:spChg chg="add del mod">
          <ac:chgData name="Orestis Stylianou" userId="cca99276e0661ed8" providerId="LiveId" clId="{609663F2-D1DF-4801-BB8E-AEF3F901D3FA}" dt="2022-04-27T09:12:00.342" v="1543" actId="478"/>
          <ac:spMkLst>
            <pc:docMk/>
            <pc:sldMk cId="704499674" sldId="283"/>
            <ac:spMk id="7" creationId="{B6834AD9-8733-4146-A352-0EB1F0682589}"/>
          </ac:spMkLst>
        </pc:spChg>
        <pc:spChg chg="add mod">
          <ac:chgData name="Orestis Stylianou" userId="cca99276e0661ed8" providerId="LiveId" clId="{609663F2-D1DF-4801-BB8E-AEF3F901D3FA}" dt="2022-04-27T09:12:12.248" v="1548" actId="20577"/>
          <ac:spMkLst>
            <pc:docMk/>
            <pc:sldMk cId="704499674" sldId="283"/>
            <ac:spMk id="8" creationId="{FCE64EAF-3FF9-458E-9B9F-18A72FC15935}"/>
          </ac:spMkLst>
        </pc:spChg>
        <pc:graphicFrameChg chg="add del modGraphic">
          <ac:chgData name="Orestis Stylianou" userId="cca99276e0661ed8" providerId="LiveId" clId="{609663F2-D1DF-4801-BB8E-AEF3F901D3FA}" dt="2022-04-27T09:12:42.648" v="1578" actId="478"/>
          <ac:graphicFrameMkLst>
            <pc:docMk/>
            <pc:sldMk cId="704499674" sldId="283"/>
            <ac:graphicFrameMk id="10" creationId="{4BEDDE07-348E-4319-AB3F-9A68AA1FCB8F}"/>
          </ac:graphicFrameMkLst>
        </pc:graphicFrameChg>
        <pc:picChg chg="add del mod modCrop">
          <ac:chgData name="Orestis Stylianou" userId="cca99276e0661ed8" providerId="LiveId" clId="{609663F2-D1DF-4801-BB8E-AEF3F901D3FA}" dt="2022-04-27T09:15:27.349" v="1590" actId="478"/>
          <ac:picMkLst>
            <pc:docMk/>
            <pc:sldMk cId="704499674" sldId="283"/>
            <ac:picMk id="4" creationId="{84A3A0AC-E60B-429B-AB31-367EDA594F82}"/>
          </ac:picMkLst>
        </pc:picChg>
        <pc:picChg chg="add mod modCrop">
          <ac:chgData name="Orestis Stylianou" userId="cca99276e0661ed8" providerId="LiveId" clId="{609663F2-D1DF-4801-BB8E-AEF3F901D3FA}" dt="2022-04-27T09:18:13.270" v="1751" actId="1035"/>
          <ac:picMkLst>
            <pc:docMk/>
            <pc:sldMk cId="704499674" sldId="283"/>
            <ac:picMk id="12" creationId="{1E11537A-A8F7-483C-AD0F-32075EAA39ED}"/>
          </ac:picMkLst>
        </pc:picChg>
      </pc:sldChg>
      <pc:sldChg chg="addSp delSp modSp add del mod">
        <pc:chgData name="Orestis Stylianou" userId="cca99276e0661ed8" providerId="LiveId" clId="{609663F2-D1DF-4801-BB8E-AEF3F901D3FA}" dt="2022-04-28T12:07:40.214" v="1773" actId="47"/>
        <pc:sldMkLst>
          <pc:docMk/>
          <pc:sldMk cId="3553756365" sldId="284"/>
        </pc:sldMkLst>
        <pc:spChg chg="mod">
          <ac:chgData name="Orestis Stylianou" userId="cca99276e0661ed8" providerId="LiveId" clId="{609663F2-D1DF-4801-BB8E-AEF3F901D3FA}" dt="2022-04-27T09:11:31.536" v="1507" actId="20577"/>
          <ac:spMkLst>
            <pc:docMk/>
            <pc:sldMk cId="3553756365" sldId="284"/>
            <ac:spMk id="2" creationId="{DE991222-B90C-4886-8F88-79CF7D2132EB}"/>
          </ac:spMkLst>
        </pc:spChg>
        <pc:picChg chg="add del mod modCrop">
          <ac:chgData name="Orestis Stylianou" userId="cca99276e0661ed8" providerId="LiveId" clId="{609663F2-D1DF-4801-BB8E-AEF3F901D3FA}" dt="2022-04-27T09:15:29.742" v="1592" actId="478"/>
          <ac:picMkLst>
            <pc:docMk/>
            <pc:sldMk cId="3553756365" sldId="284"/>
            <ac:picMk id="4" creationId="{5643DE22-1A5C-460E-A5C3-8487249C61E6}"/>
          </ac:picMkLst>
        </pc:picChg>
        <pc:picChg chg="add mod modCrop">
          <ac:chgData name="Orestis Stylianou" userId="cca99276e0661ed8" providerId="LiveId" clId="{609663F2-D1DF-4801-BB8E-AEF3F901D3FA}" dt="2022-04-27T09:18:28.111" v="1770" actId="1035"/>
          <ac:picMkLst>
            <pc:docMk/>
            <pc:sldMk cId="3553756365" sldId="284"/>
            <ac:picMk id="6" creationId="{2E053878-BA5B-4412-A766-9EC533776F78}"/>
          </ac:picMkLst>
        </pc:picChg>
      </pc:sldChg>
    </pc:docChg>
  </pc:docChgLst>
  <pc:docChgLst>
    <pc:chgData name="Orestis Stylianou" userId="cca99276e0661ed8" providerId="LiveId" clId="{05C216A0-0AD4-4C7E-89CC-12BF3BDC4EB8}"/>
    <pc:docChg chg="undo custSel modSld">
      <pc:chgData name="Orestis Stylianou" userId="cca99276e0661ed8" providerId="LiveId" clId="{05C216A0-0AD4-4C7E-89CC-12BF3BDC4EB8}" dt="2022-02-23T18:23:42.834" v="164" actId="20577"/>
      <pc:docMkLst>
        <pc:docMk/>
      </pc:docMkLst>
      <pc:sldChg chg="addSp modSp mod">
        <pc:chgData name="Orestis Stylianou" userId="cca99276e0661ed8" providerId="LiveId" clId="{05C216A0-0AD4-4C7E-89CC-12BF3BDC4EB8}" dt="2022-02-19T11:24:57.981" v="74" actId="1076"/>
        <pc:sldMkLst>
          <pc:docMk/>
          <pc:sldMk cId="1851118113" sldId="259"/>
        </pc:sldMkLst>
        <pc:spChg chg="add mod">
          <ac:chgData name="Orestis Stylianou" userId="cca99276e0661ed8" providerId="LiveId" clId="{05C216A0-0AD4-4C7E-89CC-12BF3BDC4EB8}" dt="2022-02-19T11:24:44.081" v="71" actId="208"/>
          <ac:spMkLst>
            <pc:docMk/>
            <pc:sldMk cId="1851118113" sldId="259"/>
            <ac:spMk id="3" creationId="{36479DBB-5B9D-4A0F-9737-1D47B0AEEB3F}"/>
          </ac:spMkLst>
        </pc:spChg>
        <pc:spChg chg="add mod">
          <ac:chgData name="Orestis Stylianou" userId="cca99276e0661ed8" providerId="LiveId" clId="{05C216A0-0AD4-4C7E-89CC-12BF3BDC4EB8}" dt="2022-02-19T11:24:57.981" v="74" actId="1076"/>
          <ac:spMkLst>
            <pc:docMk/>
            <pc:sldMk cId="1851118113" sldId="259"/>
            <ac:spMk id="6" creationId="{D5E601E9-C701-4084-9B94-41BAC98160D7}"/>
          </ac:spMkLst>
        </pc:spChg>
      </pc:sldChg>
      <pc:sldChg chg="modSp mod">
        <pc:chgData name="Orestis Stylianou" userId="cca99276e0661ed8" providerId="LiveId" clId="{05C216A0-0AD4-4C7E-89CC-12BF3BDC4EB8}" dt="2022-02-23T18:23:42.834" v="164" actId="20577"/>
        <pc:sldMkLst>
          <pc:docMk/>
          <pc:sldMk cId="3980008926" sldId="264"/>
        </pc:sldMkLst>
        <pc:spChg chg="mod">
          <ac:chgData name="Orestis Stylianou" userId="cca99276e0661ed8" providerId="LiveId" clId="{05C216A0-0AD4-4C7E-89CC-12BF3BDC4EB8}" dt="2022-02-23T18:23:42.834" v="164" actId="20577"/>
          <ac:spMkLst>
            <pc:docMk/>
            <pc:sldMk cId="3980008926" sldId="264"/>
            <ac:spMk id="3" creationId="{3778A596-C0B5-4A05-B466-BC5E6FB5ED1F}"/>
          </ac:spMkLst>
        </pc:spChg>
      </pc:sldChg>
      <pc:sldChg chg="modSp mod">
        <pc:chgData name="Orestis Stylianou" userId="cca99276e0661ed8" providerId="LiveId" clId="{05C216A0-0AD4-4C7E-89CC-12BF3BDC4EB8}" dt="2022-02-18T23:44:10.455" v="5" actId="20577"/>
        <pc:sldMkLst>
          <pc:docMk/>
          <pc:sldMk cId="4241040839" sldId="269"/>
        </pc:sldMkLst>
        <pc:spChg chg="mod">
          <ac:chgData name="Orestis Stylianou" userId="cca99276e0661ed8" providerId="LiveId" clId="{05C216A0-0AD4-4C7E-89CC-12BF3BDC4EB8}" dt="2022-02-18T23:44:10.455" v="5" actId="20577"/>
          <ac:spMkLst>
            <pc:docMk/>
            <pc:sldMk cId="4241040839" sldId="269"/>
            <ac:spMk id="3" creationId="{3778A596-C0B5-4A05-B466-BC5E6FB5ED1F}"/>
          </ac:spMkLst>
        </pc:spChg>
      </pc:sldChg>
      <pc:sldChg chg="modSp mod">
        <pc:chgData name="Orestis Stylianou" userId="cca99276e0661ed8" providerId="LiveId" clId="{05C216A0-0AD4-4C7E-89CC-12BF3BDC4EB8}" dt="2022-02-18T23:44:19.953" v="12" actId="20577"/>
        <pc:sldMkLst>
          <pc:docMk/>
          <pc:sldMk cId="604112669" sldId="270"/>
        </pc:sldMkLst>
        <pc:spChg chg="mod">
          <ac:chgData name="Orestis Stylianou" userId="cca99276e0661ed8" providerId="LiveId" clId="{05C216A0-0AD4-4C7E-89CC-12BF3BDC4EB8}" dt="2022-02-18T23:44:19.953" v="12" actId="20577"/>
          <ac:spMkLst>
            <pc:docMk/>
            <pc:sldMk cId="604112669" sldId="270"/>
            <ac:spMk id="3" creationId="{3778A596-C0B5-4A05-B466-BC5E6FB5ED1F}"/>
          </ac:spMkLst>
        </pc:spChg>
      </pc:sldChg>
      <pc:sldChg chg="modSp mod">
        <pc:chgData name="Orestis Stylianou" userId="cca99276e0661ed8" providerId="LiveId" clId="{05C216A0-0AD4-4C7E-89CC-12BF3BDC4EB8}" dt="2022-02-19T08:15:05.349" v="38" actId="207"/>
        <pc:sldMkLst>
          <pc:docMk/>
          <pc:sldMk cId="1527837527" sldId="272"/>
        </pc:sldMkLst>
        <pc:spChg chg="mod">
          <ac:chgData name="Orestis Stylianou" userId="cca99276e0661ed8" providerId="LiveId" clId="{05C216A0-0AD4-4C7E-89CC-12BF3BDC4EB8}" dt="2022-02-19T08:15:05.349" v="38" actId="207"/>
          <ac:spMkLst>
            <pc:docMk/>
            <pc:sldMk cId="1527837527" sldId="272"/>
            <ac:spMk id="3" creationId="{3778A596-C0B5-4A05-B466-BC5E6FB5ED1F}"/>
          </ac:spMkLst>
        </pc:spChg>
      </pc:sldChg>
      <pc:sldChg chg="addSp delSp modSp mod">
        <pc:chgData name="Orestis Stylianou" userId="cca99276e0661ed8" providerId="LiveId" clId="{05C216A0-0AD4-4C7E-89CC-12BF3BDC4EB8}" dt="2022-02-19T11:24:11.798" v="63" actId="1038"/>
        <pc:sldMkLst>
          <pc:docMk/>
          <pc:sldMk cId="3090686841" sldId="273"/>
        </pc:sldMkLst>
        <pc:picChg chg="add del">
          <ac:chgData name="Orestis Stylianou" userId="cca99276e0661ed8" providerId="LiveId" clId="{05C216A0-0AD4-4C7E-89CC-12BF3BDC4EB8}" dt="2022-02-19T08:27:37.086" v="43" actId="478"/>
          <ac:picMkLst>
            <pc:docMk/>
            <pc:sldMk cId="3090686841" sldId="273"/>
            <ac:picMk id="4" creationId="{448392C3-C938-415E-9F12-196BE05A9593}"/>
          </ac:picMkLst>
        </pc:picChg>
        <pc:picChg chg="del mod modCrop">
          <ac:chgData name="Orestis Stylianou" userId="cca99276e0661ed8" providerId="LiveId" clId="{05C216A0-0AD4-4C7E-89CC-12BF3BDC4EB8}" dt="2022-02-19T08:27:11.872" v="41" actId="478"/>
          <ac:picMkLst>
            <pc:docMk/>
            <pc:sldMk cId="3090686841" sldId="273"/>
            <ac:picMk id="7" creationId="{2FEEAA9B-0DFE-4970-A429-51C11CB42630}"/>
          </ac:picMkLst>
        </pc:picChg>
        <pc:picChg chg="add mod">
          <ac:chgData name="Orestis Stylianou" userId="cca99276e0661ed8" providerId="LiveId" clId="{05C216A0-0AD4-4C7E-89CC-12BF3BDC4EB8}" dt="2022-02-19T11:24:11.798" v="63" actId="1038"/>
          <ac:picMkLst>
            <pc:docMk/>
            <pc:sldMk cId="3090686841" sldId="273"/>
            <ac:picMk id="8" creationId="{A44C2F16-C0E1-4223-A16C-30D8B217C8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3374-E805-4E6E-B23B-8F31ED637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6DE4C-A401-4E6F-AAD4-5C286DD3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DCFE-F62C-4755-BB09-E3F27DF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0F6F-D7C8-4493-9699-DFB046AE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23EC-E38B-4E06-BC96-669D1481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66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4442-7878-470C-93F2-7143A56A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D772F-3AC8-4304-ADF5-0EF7027F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706C-97DA-4A21-96D8-7885EC35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CFDF-0925-43C3-B62F-AFEFBBC8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5EC0-EF85-446D-BAAF-C3FB2671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42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8F5C8-EC06-4A93-8129-0EC297F19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F9DC7-71FC-458B-AD83-DD01FF28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5B37-7CD0-4E08-A642-4F037A95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076D-011B-4084-9B8D-4E3A457B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B91C-6177-49A3-ACD4-2DE9BFE3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14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B7C-BCDA-463E-B6BF-A453A54F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9063-8656-4613-B4FC-A690E96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1CB8-A836-49B9-8C83-E06EBB5D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B7CB-3903-4E7E-A4D7-D9945544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BF1E-4065-4D23-A271-CD0C8377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7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AA71-A351-4912-BA0A-8DE26C16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F30C-B5F5-4AB4-A71C-0030282B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6E82-285F-401F-9E49-61B4ED39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2629-B55C-442C-81CE-E2C8EF2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2B52-08BD-4C05-B425-372C01FB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49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208E-3BC8-4C30-A6FF-DF53A689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3165-36A9-4882-9FF0-8C4639622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5ED27-F2D2-4E7F-9733-C98FB4C4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505F8-0F5C-408E-A851-A9EF581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CF0E-B582-4EF3-BDCA-63F407ED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7DDB7-C1FB-4C20-976D-E6EDEAE6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21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587F-D1E9-4822-879D-21838003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DAF-4033-4EE1-9019-336B8875F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8B54-439F-4F32-8CC3-81029FF1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EAD04-05F2-45A6-827B-4A00261DD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C04DE-9DC9-4113-A2A7-589D5596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D07DA-948D-448E-97AC-0F31B5C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68D64-279C-4DE6-B3EA-05284327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E5638-DD71-4236-9C1A-A179BD9E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45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0956-A9FD-41FD-B9D1-B740F8AF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05A5-7766-4E90-A85D-96503F5E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7B517-A582-4B18-901B-5F2B8CF9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A7AE7-D4C0-40E3-8A2C-6F4D5084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85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6F41-4767-42BE-AC4A-9B0A90C6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0E0E3-5EFC-453E-A9DF-745D9C14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17E6B-8882-4DA4-ABEA-6F708052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27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BB7A-DC73-43D2-B7AA-DD90699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2742-CE75-4C69-A5D4-5BE0CE50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11CB8-5D1B-4322-85F2-E526498B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A6FD1-EE42-4BDA-B7B6-AE5F13C2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1F3A-6365-4520-8508-3FB6193A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E18D-880D-4498-B62F-F5C29EB2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02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7CDA-CD22-4E2D-84D7-78979A3B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C8BEF-2866-4C8F-95C1-52C090EDE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F4613-FEC1-46B8-AE0F-7E3440E9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F657-15F2-4A70-9984-01E18422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C48B7-5E4F-4DD3-983C-8CCD248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D82B-61FC-4E9C-8120-8CEF6322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964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5C9F-003F-4541-A1A3-90405FC3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9628-6697-48CA-ACCE-F1344F80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AC66-E99B-4353-BCFE-7B695E415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A8AF-12CB-41BF-A062-854FA132602E}" type="datetimeFigureOut">
              <a:rPr lang="el-GR" smtClean="0"/>
              <a:t>28/4/2022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E53F-7539-4157-BC56-D8EB0C5C1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11C7-48A6-4191-B4AE-A3CB75440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4F14-AD89-4E84-9ED7-97CE059BA7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40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9961383/" TargetMode="External"/><Relationship Id="rId5" Type="http://schemas.openxmlformats.org/officeDocument/2006/relationships/hyperlink" Target="https://journals.aps.org/prl/abstract/10.1103/PhysRevLett.100.084102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med.ncbi.nlm.nih.gov/9961383/" TargetMode="External"/><Relationship Id="rId4" Type="http://schemas.openxmlformats.org/officeDocument/2006/relationships/hyperlink" Target="https://journals.aps.org/prl/abstract/10.1103/PhysRevLett.100.08410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ournals.aps.org/pre/abstract/10.1103/PhysRevE.84.06611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abs/pii/S037843711400079X?via%3Dihu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9961383/" TargetMode="External"/><Relationship Id="rId5" Type="http://schemas.openxmlformats.org/officeDocument/2006/relationships/hyperlink" Target="https://journals.aps.org/prl/abstract/10.1103/PhysRevLett.100.084102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996138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med.ncbi.nlm.nih.gov/9961383/" TargetMode="External"/><Relationship Id="rId4" Type="http://schemas.openxmlformats.org/officeDocument/2006/relationships/hyperlink" Target="https://journals.aps.org/prl/abstract/10.1103/PhysRevLett.100.0841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9961383/" TargetMode="External"/><Relationship Id="rId5" Type="http://schemas.openxmlformats.org/officeDocument/2006/relationships/hyperlink" Target="https://journals.aps.org/prl/abstract/10.1103/PhysRevLett.100.084102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ciencedirect.com/science/article/pii/S0378437110008800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9961383/" TargetMode="External"/><Relationship Id="rId5" Type="http://schemas.openxmlformats.org/officeDocument/2006/relationships/hyperlink" Target="https://journals.aps.org/prl/abstract/10.1103/PhysRevLett.100.084102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Y" b="1" dirty="0"/>
              <a:t>Multiscale </a:t>
            </a:r>
            <a:r>
              <a:rPr lang="en-US" b="1" dirty="0"/>
              <a:t>Detrended Cross-Correlation Coefficient (</a:t>
            </a:r>
            <a:r>
              <a:rPr lang="en-CY" b="1" dirty="0"/>
              <a:t>M</a:t>
            </a:r>
            <a:r>
              <a:rPr lang="en-US" b="1" dirty="0"/>
              <a:t>DC</a:t>
            </a:r>
            <a:r>
              <a:rPr lang="en-CY" b="1" baseline="-25000" dirty="0"/>
              <a:t>3</a:t>
            </a:r>
            <a:r>
              <a:rPr lang="en-US" b="1" dirty="0"/>
              <a:t>)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52337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Step 3: Calculate average for all windows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229FF-31F2-4E16-B03A-16672C0D07B0}"/>
              </a:ext>
            </a:extLst>
          </p:cNvPr>
          <p:cNvGrpSpPr/>
          <p:nvPr/>
        </p:nvGrpSpPr>
        <p:grpSpPr>
          <a:xfrm>
            <a:off x="200025" y="3290071"/>
            <a:ext cx="11991975" cy="2998049"/>
            <a:chOff x="200025" y="3290071"/>
            <a:chExt cx="11991975" cy="29980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27886-B723-4335-B292-BB008F7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25" y="3290071"/>
              <a:ext cx="11991975" cy="2733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027C6-9973-4366-9A2C-FEA653311065}"/>
                </a:ext>
              </a:extLst>
            </p:cNvPr>
            <p:cNvSpPr/>
            <p:nvPr/>
          </p:nvSpPr>
          <p:spPr>
            <a:xfrm>
              <a:off x="1114697" y="3290071"/>
              <a:ext cx="2708366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777825-B0BB-4E24-91BD-D2811DC039AE}"/>
                </a:ext>
              </a:extLst>
            </p:cNvPr>
            <p:cNvSpPr/>
            <p:nvPr/>
          </p:nvSpPr>
          <p:spPr>
            <a:xfrm>
              <a:off x="4615543" y="5721530"/>
              <a:ext cx="7376431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D00CA6-15B0-44C6-ACBD-4AF745B3D41C}"/>
                </a:ext>
              </a:extLst>
            </p:cNvPr>
            <p:cNvSpPr/>
            <p:nvPr/>
          </p:nvSpPr>
          <p:spPr>
            <a:xfrm>
              <a:off x="374468" y="5798677"/>
              <a:ext cx="618309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7B9841-7452-41EC-AEFA-45BED6638072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E681D-555B-4F4F-B5C0-981255D5C70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14E056-0C1B-4034-8FD1-73899E6AB577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A2E49-797D-4F46-8013-7DD4019A6C09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3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Y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𝑣𝑎𝑟</m:t>
                                        </m:r>
                                      </m:e>
                                      <m:sub>
                                        <m:r>
                                          <a:rPr lang="en-CY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rad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29705E-3BE0-4241-8E93-DABAD8F36AFE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1CA8F-3F11-41E7-B9A2-F01A3D439D5E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B5353-3C38-4227-8E3C-FDFA33C0CF91}"/>
              </a:ext>
            </a:extLst>
          </p:cNvPr>
          <p:cNvCxnSpPr>
            <a:cxnSpLocks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870F0-43FE-4E90-B7B5-895C5FE75818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1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 and </a:t>
            </a:r>
            <a:r>
              <a:rPr lang="el-GR" b="1" dirty="0"/>
              <a:t>ρ </a:t>
            </a:r>
            <a:r>
              <a:rPr lang="en-US" b="1" dirty="0"/>
              <a:t>Similarities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563C1"/>
                                    </a:solidFill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563C1"/>
                                    </a:solidFill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𝑣𝑎𝑟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Y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𝑣𝑎𝑟</m:t>
                                        </m:r>
                                      </m:e>
                                      <m:sub>
                                        <m:r>
                                          <a:rPr lang="en-CY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r&gt;0 </a:t>
                </a:r>
                <a:r>
                  <a:rPr lang="en-US" dirty="0">
                    <a:sym typeface="Wingdings" panose="05000000000000000000" pitchFamily="2" charset="2"/>
                  </a:rPr>
                  <a:t> Positive Correlation [</a:t>
                </a:r>
                <a:r>
                  <a:rPr lang="en-US" dirty="0">
                    <a:sym typeface="Wingdings" panose="05000000000000000000" pitchFamily="2" charset="2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Proof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 = 0  No correlation</a:t>
                </a:r>
              </a:p>
              <a:p>
                <a:r>
                  <a:rPr lang="en-US" dirty="0"/>
                  <a:t>r&lt;0 </a:t>
                </a:r>
                <a:r>
                  <a:rPr lang="en-US" dirty="0">
                    <a:sym typeface="Wingdings" panose="05000000000000000000" pitchFamily="2" charset="2"/>
                  </a:rPr>
                  <a:t> Negative Correlation</a:t>
                </a:r>
              </a:p>
              <a:p>
                <a:endParaRPr lang="en-US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3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 and </a:t>
            </a:r>
            <a:r>
              <a:rPr lang="el-GR" b="1" dirty="0"/>
              <a:t>ρ </a:t>
            </a:r>
            <a:r>
              <a:rPr lang="en-US" b="1" dirty="0"/>
              <a:t>Differences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is better estimator for nonstationary series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3506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2652D-3B52-4F4F-B08A-E3A9C3AF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470335"/>
            <a:ext cx="6918688" cy="6257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C2F16-C0E1-4223-A16C-30D8B217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875" y="2602904"/>
            <a:ext cx="5200649" cy="16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229FF-31F2-4E16-B03A-16672C0D07B0}"/>
              </a:ext>
            </a:extLst>
          </p:cNvPr>
          <p:cNvGrpSpPr/>
          <p:nvPr/>
        </p:nvGrpSpPr>
        <p:grpSpPr>
          <a:xfrm>
            <a:off x="200025" y="3290071"/>
            <a:ext cx="11991975" cy="2998049"/>
            <a:chOff x="200025" y="3290071"/>
            <a:chExt cx="11991975" cy="29980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27886-B723-4335-B292-BB008F7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5" y="3290071"/>
              <a:ext cx="11991975" cy="2733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027C6-9973-4366-9A2C-FEA653311065}"/>
                </a:ext>
              </a:extLst>
            </p:cNvPr>
            <p:cNvSpPr/>
            <p:nvPr/>
          </p:nvSpPr>
          <p:spPr>
            <a:xfrm>
              <a:off x="1114697" y="3290071"/>
              <a:ext cx="2708366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777825-B0BB-4E24-91BD-D2811DC039AE}"/>
                </a:ext>
              </a:extLst>
            </p:cNvPr>
            <p:cNvSpPr/>
            <p:nvPr/>
          </p:nvSpPr>
          <p:spPr>
            <a:xfrm>
              <a:off x="4615543" y="5721530"/>
              <a:ext cx="7376431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D00CA6-15B0-44C6-ACBD-4AF745B3D41C}"/>
                </a:ext>
              </a:extLst>
            </p:cNvPr>
            <p:cNvSpPr/>
            <p:nvPr/>
          </p:nvSpPr>
          <p:spPr>
            <a:xfrm>
              <a:off x="374468" y="5798677"/>
              <a:ext cx="618309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EE55EEA-3DC4-4202-A0F6-4F575C254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1: Divide in N windows and remove trends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EE55EEA-3DC4-4202-A0F6-4F575C25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56FB8E-78BB-420E-BD41-B6A45860F2B8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1299A9-4921-4A00-8B38-3CDBA7FF031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27B34D-3C73-4138-8E9C-D679DCED506D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9B5AD5-82CB-4537-BE52-FE42A91D86D6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7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229FF-31F2-4E16-B03A-16672C0D07B0}"/>
              </a:ext>
            </a:extLst>
          </p:cNvPr>
          <p:cNvGrpSpPr/>
          <p:nvPr/>
        </p:nvGrpSpPr>
        <p:grpSpPr>
          <a:xfrm>
            <a:off x="200025" y="3290071"/>
            <a:ext cx="11991975" cy="2998049"/>
            <a:chOff x="200025" y="3290071"/>
            <a:chExt cx="11991975" cy="29980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27886-B723-4335-B292-BB008F7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25" y="3290071"/>
              <a:ext cx="11991975" cy="2733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027C6-9973-4366-9A2C-FEA653311065}"/>
                </a:ext>
              </a:extLst>
            </p:cNvPr>
            <p:cNvSpPr/>
            <p:nvPr/>
          </p:nvSpPr>
          <p:spPr>
            <a:xfrm>
              <a:off x="1114697" y="3290071"/>
              <a:ext cx="2708366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777825-B0BB-4E24-91BD-D2811DC039AE}"/>
                </a:ext>
              </a:extLst>
            </p:cNvPr>
            <p:cNvSpPr/>
            <p:nvPr/>
          </p:nvSpPr>
          <p:spPr>
            <a:xfrm>
              <a:off x="4615543" y="5721530"/>
              <a:ext cx="7376431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D00CA6-15B0-44C6-ACBD-4AF745B3D41C}"/>
                </a:ext>
              </a:extLst>
            </p:cNvPr>
            <p:cNvSpPr/>
            <p:nvPr/>
          </p:nvSpPr>
          <p:spPr>
            <a:xfrm>
              <a:off x="374468" y="5798677"/>
              <a:ext cx="618309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856C3A6-6682-4C29-8FA5-ED0723723ACE}"/>
              </a:ext>
            </a:extLst>
          </p:cNvPr>
          <p:cNvSpPr txBox="1"/>
          <p:nvPr/>
        </p:nvSpPr>
        <p:spPr>
          <a:xfrm>
            <a:off x="7203440" y="261435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different scales</a:t>
            </a:r>
            <a:endParaRPr lang="el-GR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37973F-660A-4BA8-BC82-965B84201341}"/>
              </a:ext>
            </a:extLst>
          </p:cNvPr>
          <p:cNvCxnSpPr/>
          <p:nvPr/>
        </p:nvCxnSpPr>
        <p:spPr>
          <a:xfrm>
            <a:off x="3823062" y="2799022"/>
            <a:ext cx="33803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A782C5B-2FA3-450D-8753-8D849EF6E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Step 1: Divide in </a:t>
                </a:r>
                <a:r>
                  <a:rPr lang="en-US" dirty="0"/>
                  <a:t>N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A782C5B-2FA3-450D-8753-8D849EF6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3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31EA8-0C25-41A6-943D-E75D2B7D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900112"/>
            <a:ext cx="4019550" cy="5057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2F3049-A128-4A96-BD5F-3448BE7BACF7}"/>
              </a:ext>
            </a:extLst>
          </p:cNvPr>
          <p:cNvSpPr/>
          <p:nvPr/>
        </p:nvSpPr>
        <p:spPr>
          <a:xfrm>
            <a:off x="7898750" y="1120877"/>
            <a:ext cx="1392735" cy="79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1A52F-32EC-4BD5-9832-A15814C19295}"/>
              </a:ext>
            </a:extLst>
          </p:cNvPr>
          <p:cNvSpPr/>
          <p:nvPr/>
        </p:nvSpPr>
        <p:spPr>
          <a:xfrm>
            <a:off x="7953731" y="2520255"/>
            <a:ext cx="615986" cy="79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F0967-1F87-4C0C-A69B-82FD0D0349A9}"/>
              </a:ext>
            </a:extLst>
          </p:cNvPr>
          <p:cNvSpPr/>
          <p:nvPr/>
        </p:nvSpPr>
        <p:spPr>
          <a:xfrm>
            <a:off x="7911568" y="4001294"/>
            <a:ext cx="615986" cy="79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205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Weighted Average of r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25625"/>
            <a:ext cx="11001375" cy="4351338"/>
          </a:xfrm>
        </p:spPr>
        <p:txBody>
          <a:bodyPr/>
          <a:lstStyle/>
          <a:p>
            <a:r>
              <a:rPr lang="en-US" dirty="0"/>
              <a:t>Scale </a:t>
            </a:r>
            <a:r>
              <a:rPr lang="en-US" dirty="0">
                <a:sym typeface="Wingdings" panose="05000000000000000000" pitchFamily="2" charset="2"/>
              </a:rPr>
              <a:t> Frequency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Sampling rate: 500 Hz and Scale: 100 datapoints  Frequency: 5 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My idea: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 1: Calculate r for appropriate </a:t>
            </a:r>
            <a:r>
              <a:rPr lang="en-CY" dirty="0">
                <a:sym typeface="Wingdings" panose="05000000000000000000" pitchFamily="2" charset="2"/>
              </a:rPr>
              <a:t>frequencies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Step 2: Find relative proportion</a:t>
            </a:r>
            <a:r>
              <a:rPr lang="en-CY" dirty="0">
                <a:sym typeface="Wingdings" panose="05000000000000000000" pitchFamily="2" charset="2"/>
              </a:rPr>
              <a:t> of frequencies</a:t>
            </a:r>
            <a:r>
              <a:rPr lang="en-US" dirty="0">
                <a:sym typeface="Wingdings" panose="05000000000000000000" pitchFamily="2" charset="2"/>
              </a:rPr>
              <a:t> in the signal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Step 3: Calculate weighted average </a:t>
            </a:r>
          </a:p>
          <a:p>
            <a:r>
              <a:rPr lang="en-US" dirty="0">
                <a:sym typeface="Wingdings" panose="05000000000000000000" pitchFamily="2" charset="2"/>
              </a:rPr>
              <a:t>Result: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r for the whole signal length – Multiscale Detrended-Cross Correlation Coefficient (MDC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000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Y" b="1" dirty="0"/>
              <a:t>MDC</a:t>
            </a:r>
            <a:r>
              <a:rPr lang="en-CY" b="1" baseline="-25000" dirty="0"/>
              <a:t>3 </a:t>
            </a:r>
            <a:r>
              <a:rPr lang="en-CY" b="1" dirty="0"/>
              <a:t>Algorithm 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25625"/>
            <a:ext cx="110013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Y" dirty="0"/>
              <a:t>Input: signal, </a:t>
            </a:r>
            <a:r>
              <a:rPr lang="en-CY" dirty="0" err="1"/>
              <a:t>fmin</a:t>
            </a:r>
            <a:r>
              <a:rPr lang="en-CY" dirty="0"/>
              <a:t>, fmax, </a:t>
            </a:r>
            <a:r>
              <a:rPr lang="en-CY" dirty="0" err="1"/>
              <a:t>fstep</a:t>
            </a:r>
            <a:r>
              <a:rPr lang="en-CY" dirty="0"/>
              <a:t>, sampling rate and trend degree</a:t>
            </a:r>
          </a:p>
          <a:p>
            <a:pPr lvl="1"/>
            <a:r>
              <a:rPr lang="en-CY" dirty="0"/>
              <a:t>signal: array of numbers, # rows = signal datapoints, # columns = channel number</a:t>
            </a:r>
          </a:p>
          <a:p>
            <a:pPr lvl="1"/>
            <a:r>
              <a:rPr lang="en-CY" dirty="0" err="1"/>
              <a:t>fmin</a:t>
            </a:r>
            <a:r>
              <a:rPr lang="en-CY" dirty="0"/>
              <a:t> / fmax: define frequency range </a:t>
            </a:r>
          </a:p>
          <a:p>
            <a:pPr lvl="1"/>
            <a:r>
              <a:rPr lang="en-CY" dirty="0" err="1"/>
              <a:t>fstep</a:t>
            </a:r>
            <a:r>
              <a:rPr lang="en-CY" dirty="0"/>
              <a:t>: frequency increase step</a:t>
            </a:r>
          </a:p>
          <a:p>
            <a:pPr lvl="1"/>
            <a:r>
              <a:rPr lang="en-CY" dirty="0"/>
              <a:t>trend: degree of the polynomial fit for detrending</a:t>
            </a:r>
          </a:p>
        </p:txBody>
      </p:sp>
    </p:spTree>
    <p:extLst>
      <p:ext uri="{BB962C8B-B14F-4D97-AF65-F5344CB8AC3E}">
        <p14:creationId xmlns:p14="http://schemas.microsoft.com/office/powerpoint/2010/main" val="380042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Structural Connectivity vs Functional Connectivity (FC)</a:t>
            </a:r>
            <a:endParaRPr lang="el-GR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7A4DF-A680-4A21-8326-256DED52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153" y="1825625"/>
            <a:ext cx="5823694" cy="4351338"/>
          </a:xfrm>
        </p:spPr>
      </p:pic>
    </p:spTree>
    <p:extLst>
      <p:ext uri="{BB962C8B-B14F-4D97-AF65-F5344CB8AC3E}">
        <p14:creationId xmlns:p14="http://schemas.microsoft.com/office/powerpoint/2010/main" val="176049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Y" b="1" dirty="0"/>
              <a:t>MDC</a:t>
            </a:r>
            <a:r>
              <a:rPr lang="en-CY" b="1" baseline="-25000" dirty="0"/>
              <a:t>3 </a:t>
            </a:r>
            <a:r>
              <a:rPr lang="en-CY" b="1" dirty="0"/>
              <a:t>Algorithm </a:t>
            </a:r>
            <a:endParaRPr lang="el-G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A596-C0B5-4A05-B466-BC5E6FB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25624"/>
            <a:ext cx="11001375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Y" dirty="0"/>
              <a:t>Input: signal, </a:t>
            </a:r>
            <a:r>
              <a:rPr lang="en-CY" dirty="0" err="1"/>
              <a:t>fmin</a:t>
            </a:r>
            <a:r>
              <a:rPr lang="en-CY" dirty="0"/>
              <a:t>, fmax, </a:t>
            </a:r>
            <a:r>
              <a:rPr lang="en-CY" dirty="0" err="1"/>
              <a:t>fstep</a:t>
            </a:r>
            <a:r>
              <a:rPr lang="en-CY" dirty="0"/>
              <a:t>, sampling rate and trend degree</a:t>
            </a:r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Convert frequency to scales (sampling rate / frequency)</a:t>
            </a:r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For every scale divide signals into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For every window detrend signals and calculate covariance &amp;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Find average covariance &amp; variance for every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Find the ratio of each frequency to the cross-spectral density of each connection (before that </a:t>
            </a:r>
            <a:r>
              <a:rPr lang="en-CY"/>
              <a:t>detrend entire signal)</a:t>
            </a:r>
            <a:endParaRPr lang="en-CY" dirty="0"/>
          </a:p>
          <a:p>
            <a:pPr marL="514350" indent="-514350">
              <a:buFont typeface="+mj-lt"/>
              <a:buAutoNum type="arabicPeriod"/>
            </a:pPr>
            <a:r>
              <a:rPr lang="en-CY" dirty="0"/>
              <a:t>Calculate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25200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Estimating FC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Statistical relationship between time series X and Y</a:t>
                </a:r>
              </a:p>
              <a:p>
                <a:r>
                  <a:rPr lang="en-US" dirty="0"/>
                  <a:t>Most well-known: Pearson’s correlation</a:t>
                </a:r>
                <a:r>
                  <a:rPr lang="el-GR" dirty="0"/>
                  <a:t> (ρ)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9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Stationary vs Nonstationary</a:t>
            </a:r>
            <a:endParaRPr lang="el-GR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7FE5E-DFA2-4987-B646-FE6232C6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06" y="1825625"/>
            <a:ext cx="5914188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479DBB-5B9D-4A0F-9737-1D47B0AEEB3F}"/>
              </a:ext>
            </a:extLst>
          </p:cNvPr>
          <p:cNvSpPr/>
          <p:nvPr/>
        </p:nvSpPr>
        <p:spPr>
          <a:xfrm>
            <a:off x="5072063" y="1924594"/>
            <a:ext cx="38821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601E9-C701-4084-9B94-41BAC98160D7}"/>
              </a:ext>
            </a:extLst>
          </p:cNvPr>
          <p:cNvSpPr/>
          <p:nvPr/>
        </p:nvSpPr>
        <p:spPr>
          <a:xfrm>
            <a:off x="7769601" y="1960312"/>
            <a:ext cx="388211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111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40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1A7F80-4804-45D7-944A-5AEEECB74063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AC2988-77E8-49B8-A43A-470B3B5051C5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smtClean="0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124F85-E812-4C1A-B60F-E853B9846B73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4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D248A3-8DC3-478F-9233-7B113720DB4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31CC6F-4F78-45A3-81CE-8FD391B21A47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E8650-92DF-40E4-8FCE-5C9A2D4BA421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Step 1: Divide in N windows and remove trends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229FF-31F2-4E16-B03A-16672C0D07B0}"/>
              </a:ext>
            </a:extLst>
          </p:cNvPr>
          <p:cNvGrpSpPr/>
          <p:nvPr/>
        </p:nvGrpSpPr>
        <p:grpSpPr>
          <a:xfrm>
            <a:off x="200025" y="3290071"/>
            <a:ext cx="11991975" cy="2998049"/>
            <a:chOff x="200025" y="3290071"/>
            <a:chExt cx="11991975" cy="29980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27886-B723-4335-B292-BB008F7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25" y="3290071"/>
              <a:ext cx="11991975" cy="2733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027C6-9973-4366-9A2C-FEA653311065}"/>
                </a:ext>
              </a:extLst>
            </p:cNvPr>
            <p:cNvSpPr/>
            <p:nvPr/>
          </p:nvSpPr>
          <p:spPr>
            <a:xfrm>
              <a:off x="1114697" y="3290071"/>
              <a:ext cx="2708366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777825-B0BB-4E24-91BD-D2811DC039AE}"/>
                </a:ext>
              </a:extLst>
            </p:cNvPr>
            <p:cNvSpPr/>
            <p:nvPr/>
          </p:nvSpPr>
          <p:spPr>
            <a:xfrm>
              <a:off x="4615543" y="5721530"/>
              <a:ext cx="7376431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D00CA6-15B0-44C6-ACBD-4AF745B3D41C}"/>
                </a:ext>
              </a:extLst>
            </p:cNvPr>
            <p:cNvSpPr/>
            <p:nvPr/>
          </p:nvSpPr>
          <p:spPr>
            <a:xfrm>
              <a:off x="374468" y="5798677"/>
              <a:ext cx="618309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7B9841-7452-41EC-AEFA-45BED6638072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E681D-555B-4F4F-B5C0-981255D5C70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14E056-0C1B-4034-8FD1-73899E6AB577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A2E49-797D-4F46-8013-7DD4019A6C09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2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222-B90C-4886-8F88-79CF7D21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Cross-Correlation Coefficient (DCCC)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Y" i="1">
                                <a:solidFill>
                                  <a:srgbClr val="0563C1"/>
                                </a:solidFill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Step 2: Calculate </a:t>
                </a:r>
                <a:r>
                  <a:rPr lang="en-US" dirty="0">
                    <a:solidFill>
                      <a:srgbClr val="FF0000"/>
                    </a:solidFill>
                  </a:rPr>
                  <a:t>variance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0070C0"/>
                    </a:solidFill>
                  </a:rPr>
                  <a:t>covariance</a:t>
                </a:r>
                <a:r>
                  <a:rPr lang="en-US" dirty="0"/>
                  <a:t> in each window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8A596-C0B5-4A05-B466-BC5E6FB5E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229FF-31F2-4E16-B03A-16672C0D07B0}"/>
              </a:ext>
            </a:extLst>
          </p:cNvPr>
          <p:cNvGrpSpPr/>
          <p:nvPr/>
        </p:nvGrpSpPr>
        <p:grpSpPr>
          <a:xfrm>
            <a:off x="200025" y="3290071"/>
            <a:ext cx="11991975" cy="2998049"/>
            <a:chOff x="200025" y="3290071"/>
            <a:chExt cx="11991975" cy="29980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727886-B723-4335-B292-BB008F74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25" y="3290071"/>
              <a:ext cx="11991975" cy="27336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027C6-9973-4366-9A2C-FEA653311065}"/>
                </a:ext>
              </a:extLst>
            </p:cNvPr>
            <p:cNvSpPr/>
            <p:nvPr/>
          </p:nvSpPr>
          <p:spPr>
            <a:xfrm>
              <a:off x="1114697" y="3290071"/>
              <a:ext cx="2708366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777825-B0BB-4E24-91BD-D2811DC039AE}"/>
                </a:ext>
              </a:extLst>
            </p:cNvPr>
            <p:cNvSpPr/>
            <p:nvPr/>
          </p:nvSpPr>
          <p:spPr>
            <a:xfrm>
              <a:off x="4615543" y="5721530"/>
              <a:ext cx="7376431" cy="378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D00CA6-15B0-44C6-ACBD-4AF745B3D41C}"/>
                </a:ext>
              </a:extLst>
            </p:cNvPr>
            <p:cNvSpPr/>
            <p:nvPr/>
          </p:nvSpPr>
          <p:spPr>
            <a:xfrm>
              <a:off x="374468" y="5798677"/>
              <a:ext cx="618309" cy="48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7B9841-7452-41EC-AEFA-45BED6638072}"/>
              </a:ext>
            </a:extLst>
          </p:cNvPr>
          <p:cNvSpPr txBox="1"/>
          <p:nvPr/>
        </p:nvSpPr>
        <p:spPr>
          <a:xfrm>
            <a:off x="4615543" y="1714468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/>
              </a:rPr>
              <a:t>Detrended Cross-Correlation Analysis (DCCA)</a:t>
            </a:r>
            <a:endParaRPr lang="el-GR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E681D-555B-4F4F-B5C0-981255D5C70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34194" y="1899134"/>
            <a:ext cx="2081349" cy="1386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14E056-0C1B-4034-8FD1-73899E6AB577}"/>
              </a:ext>
            </a:extLst>
          </p:cNvPr>
          <p:cNvSpPr txBox="1"/>
          <p:nvPr/>
        </p:nvSpPr>
        <p:spPr>
          <a:xfrm>
            <a:off x="4615543" y="2256745"/>
            <a:ext cx="367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Detrended Fluctuation Analysis (DFA)</a:t>
            </a:r>
            <a:endParaRPr lang="el-GR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A2E49-797D-4F46-8013-7DD4019A6C09}"/>
              </a:ext>
            </a:extLst>
          </p:cNvPr>
          <p:cNvCxnSpPr>
            <a:cxnSpLocks/>
          </p:cNvCxnSpPr>
          <p:nvPr/>
        </p:nvCxnSpPr>
        <p:spPr>
          <a:xfrm flipH="1" flipV="1">
            <a:off x="2708366" y="2377440"/>
            <a:ext cx="1942013" cy="6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9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501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Multiscale Detrended Cross-Correlation Coefficient (MDC3)</vt:lpstr>
      <vt:lpstr>Structural Connectivity vs Functional Connectivity (FC)</vt:lpstr>
      <vt:lpstr>Estimating FC</vt:lpstr>
      <vt:lpstr>Stationary vs Nonstationary</vt:lpstr>
      <vt:lpstr>Detrended Cross-Correlation Coefficient (DCCC)</vt:lpstr>
      <vt:lpstr>Detrended Cross-Correlation Coefficient (DCCC)</vt:lpstr>
      <vt:lpstr>Detrended Cross-Correlation Coefficient (DCCC)</vt:lpstr>
      <vt:lpstr>Detrended Cross-Correlation Coefficient (DCCC)</vt:lpstr>
      <vt:lpstr>Detrended Cross-Correlation Coefficient (DCCC)</vt:lpstr>
      <vt:lpstr>Detrended Cross-Correlation Coefficient (DCCC)</vt:lpstr>
      <vt:lpstr>Detrended Cross-Correlation Coefficient (DCCC)</vt:lpstr>
      <vt:lpstr>r and ρ Similarities</vt:lpstr>
      <vt:lpstr>r and ρ Differences</vt:lpstr>
      <vt:lpstr>PowerPoint Presentation</vt:lpstr>
      <vt:lpstr>Detrended Cross-Correlation Coefficient (DCCC)</vt:lpstr>
      <vt:lpstr>Detrended Cross-Correlation Coefficient (DCCC)</vt:lpstr>
      <vt:lpstr>PowerPoint Presentation</vt:lpstr>
      <vt:lpstr>Weighted Average of r</vt:lpstr>
      <vt:lpstr>MDC3 Algorithm </vt:lpstr>
      <vt:lpstr>MDC3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Detrended Cross-Correlation Coefficient (DCCC)</dc:title>
  <dc:creator>Orestis Stylianou</dc:creator>
  <cp:lastModifiedBy>Orestis Stylianou</cp:lastModifiedBy>
  <cp:revision>1</cp:revision>
  <dcterms:created xsi:type="dcterms:W3CDTF">2022-02-18T20:54:39Z</dcterms:created>
  <dcterms:modified xsi:type="dcterms:W3CDTF">2022-04-28T12:07:42Z</dcterms:modified>
</cp:coreProperties>
</file>