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EA5A7-B312-424C-BB2D-05F1B60886C6}" v="8" dt="2024-07-13T16:05:03.474"/>
    <p1510:client id="{E0009914-80DC-40BA-85C6-1AC4CB48726C}" v="1" dt="2024-07-12T05:46:5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08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1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98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4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6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6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6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2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9601-C93B-455C-893F-564B2C76DB9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B07BC7-E0B4-45F3-BF55-5F6CC4FF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9E84-33C7-9584-7085-22F9289C5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Sudoku Solver Visualizer using Java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2114B-7571-308D-C000-D0F1991F3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CF12-1C4B-E961-4C8F-D993024D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Sudoku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5351-6A6A-4D21-DD33-82E5C999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Logic Puzzle</a:t>
            </a:r>
            <a:r>
              <a:rPr lang="en-US" dirty="0"/>
              <a:t>: Sudoku is a popular logic-based number placement game. The objective is to fill a 9×9 grid with digits so that each column, each row, and each of the nine 3×3 </a:t>
            </a:r>
            <a:r>
              <a:rPr lang="en-US" dirty="0" err="1"/>
              <a:t>subgrids</a:t>
            </a:r>
            <a:r>
              <a:rPr lang="en-US" dirty="0"/>
              <a:t> contain all of the digits from 1 to 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Origins</a:t>
            </a:r>
            <a:r>
              <a:rPr lang="en-US" dirty="0"/>
              <a:t>: Originating in Switzerland, Sudoku gained international popularity in the early 21st century and is now a widely enjoyed puzzle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Appeal</a:t>
            </a:r>
            <a:r>
              <a:rPr lang="en-US" dirty="0"/>
              <a:t>: The game's appeal lies in its simplicity, as well as the requirement for logic and critical thinking to solve the puzzles.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42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B5C1-A88D-F781-AAF4-9EF68F52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Rules of Sudoku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F0EB-2190-0452-DA84-02C8E1DC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Single Occurrence</a:t>
            </a:r>
            <a:r>
              <a:rPr lang="en-US" dirty="0"/>
              <a:t>: Each number can only appear once in each row, column, and 3x3 </a:t>
            </a:r>
            <a:r>
              <a:rPr lang="en-US" dirty="0" err="1"/>
              <a:t>subgrid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Clues</a:t>
            </a:r>
            <a:r>
              <a:rPr lang="en-US" dirty="0"/>
              <a:t>: A few numbers are initially placed in the grid, and the solver must use logical reasoning to fill in the rest of the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Difficulty Levels</a:t>
            </a:r>
            <a:r>
              <a:rPr lang="en-US" dirty="0"/>
              <a:t>: Sudoku puzzles come in varying levels of difficulty, catering to a wide range of players from beginners to experts.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5EE8-7409-C126-7968-3D2C103A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Backtracking Algorithm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256-C2C7-4F82-F89B-CCDCACA0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Approach</a:t>
            </a:r>
            <a:r>
              <a:rPr lang="en-US" dirty="0"/>
              <a:t>: Backtracking is a classic algorithmic technique that incrementally builds a solution and backtracks when it reaches a dead-end.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Sudoku Solving</a:t>
            </a:r>
            <a:r>
              <a:rPr lang="en-US" dirty="0"/>
              <a:t>: The backtracking algorithm is widely used to solve Sudoku puzzles due to its efficiency in finding the correct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 in Java</a:t>
            </a:r>
            <a:r>
              <a:rPr lang="en-US" dirty="0"/>
              <a:t>: Java provides an excellent environment for implementing the backtracking algorithm to solve Sudoku puzzles.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2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DB70-6B86-2496-9FBC-78A0A53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of Backtracking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5D40-B711-43F8-B804-3AD85D3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Exploration</a:t>
            </a:r>
            <a:r>
              <a:rPr lang="en-US" dirty="0"/>
              <a:t>: The algorithm explores all possible options for each empty cell, making a choice and moving to the next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It validates the choice at each step, ensuring that the selected number is valid for the current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Backtracking</a:t>
            </a:r>
            <a:r>
              <a:rPr lang="en-US" dirty="0"/>
              <a:t>: When a chosen number leads to a dead-end, the algorithm backtracks to the previous cell and tries a different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98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8478-C670-7A45-7190-3B4F6EFC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Algorithmic Complexity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A316-2323-DCA3-9364-140E1F1D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Complexity</a:t>
            </a:r>
            <a:r>
              <a:rPr lang="en-US" dirty="0"/>
              <a:t>: The backtracking algorithm has a time complexity of O(9^(n*n)), where n is the number of rows or columns in the Sudoku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Space Complexity</a:t>
            </a:r>
            <a:r>
              <a:rPr lang="en-US" dirty="0"/>
              <a:t>: It has a space complexity of O(n*n), which is the size of the Sudoku grid.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38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755B-1CB4-2A3B-0CC7-C57E3996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Visualizing the Solution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769A-16C6-594E-40B1-FDF68771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JavaFX Library</a:t>
            </a:r>
            <a:r>
              <a:rPr lang="en-US" dirty="0"/>
              <a:t>: JavaFX provides a rich set of tools for creating interactive and visually appealing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Graphical Representation</a:t>
            </a:r>
            <a:r>
              <a:rPr lang="en-US" dirty="0"/>
              <a:t>: The backtracking algorithm's execution can be visually represented using JavaFX, enhancing the learning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Interaction</a:t>
            </a:r>
            <a:r>
              <a:rPr lang="en-US" dirty="0"/>
              <a:t>: JavaFX allows users to interact with the visualization, providing a hands-on learning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937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443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Sudoku Solver Visualizer using Java </vt:lpstr>
      <vt:lpstr>Understanding Sudoku </vt:lpstr>
      <vt:lpstr>Rules of Sudoku </vt:lpstr>
      <vt:lpstr>Backtracking Algorithm </vt:lpstr>
      <vt:lpstr>Steps of Backtracking </vt:lpstr>
      <vt:lpstr>Algorithmic Complexity </vt:lpstr>
      <vt:lpstr>Visualizing the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 Visualizer using Java </dc:title>
  <dc:creator>Poduri Yuvaraj Durga Pavan</dc:creator>
  <cp:lastModifiedBy>Poduri Yuvaraj Durga Pavan</cp:lastModifiedBy>
  <cp:revision>9</cp:revision>
  <dcterms:created xsi:type="dcterms:W3CDTF">2024-07-12T05:46:21Z</dcterms:created>
  <dcterms:modified xsi:type="dcterms:W3CDTF">2024-07-13T16:05:45Z</dcterms:modified>
</cp:coreProperties>
</file>