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466A-4075-4690-9102-6781E3B9D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9B784-EACE-4144-B1AA-9FFEA28D6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</a:t>
            </a:r>
            <a:r>
              <a:rPr lang="en-US" dirty="0" err="1"/>
              <a:t>Broncato</a:t>
            </a:r>
            <a:endParaRPr lang="en-US" dirty="0"/>
          </a:p>
          <a:p>
            <a:r>
              <a:rPr lang="en-US" dirty="0"/>
              <a:t>&amp; Vismark Juarez</a:t>
            </a:r>
          </a:p>
        </p:txBody>
      </p:sp>
    </p:spTree>
    <p:extLst>
      <p:ext uri="{BB962C8B-B14F-4D97-AF65-F5344CB8AC3E}">
        <p14:creationId xmlns:p14="http://schemas.microsoft.com/office/powerpoint/2010/main" val="27669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B522-339F-4560-B855-718F6331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D749-8157-45D7-8D18-83B188FA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Product description: </a:t>
            </a:r>
            <a:r>
              <a:rPr lang="en-US" dirty="0"/>
              <a:t>The Chicago Crime Application is exactly what it sounds like, it supplies a user with crime statistics and info through a user friendly interface.</a:t>
            </a:r>
          </a:p>
          <a:p>
            <a:r>
              <a:rPr lang="en-US" dirty="0"/>
              <a:t> </a:t>
            </a:r>
            <a:r>
              <a:rPr lang="en-US" b="1" dirty="0"/>
              <a:t>Product functional capabilities: </a:t>
            </a:r>
            <a:r>
              <a:rPr lang="en-US" dirty="0"/>
              <a:t>The application can: give up to date crime statistics, alert a users mobile phone of important update on either local or relevant crimes, and be used as a browser of curated news articles.</a:t>
            </a:r>
          </a:p>
          <a:p>
            <a:r>
              <a:rPr lang="en-US" b="1" dirty="0"/>
              <a:t>User characteristics: </a:t>
            </a:r>
            <a:r>
              <a:rPr lang="en-US" dirty="0"/>
              <a:t>Users would be anyone in the Chicago area who are concerned about crime and how it may affect their daily lives, or anyone who is curious about the subject.</a:t>
            </a:r>
          </a:p>
          <a:p>
            <a:r>
              <a:rPr lang="en-US" b="1" dirty="0"/>
              <a:t>User operations and practices: </a:t>
            </a:r>
            <a:r>
              <a:rPr lang="en-US" dirty="0"/>
              <a:t>Users can set up alerts to their mobile phone for relevant news, and query an API for crime info, having it returned in a user readable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4A6F-8347-4D63-BB95-E23F9413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	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27402582-978E-483A-9D3B-1B8E0561E8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7" y="2223079"/>
            <a:ext cx="5078470" cy="2904858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E613F2A-D895-41CD-B3F9-B1829F03AFA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/>
          <a:stretch/>
        </p:blipFill>
        <p:spPr bwMode="auto">
          <a:xfrm>
            <a:off x="6027575" y="1632856"/>
            <a:ext cx="4749281" cy="4085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026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DBB3-6579-4AC6-8A44-43F04BCC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EE97-FF59-4A8E-9FCD-D8BCF0A5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Web Layer/Presentation: </a:t>
            </a:r>
            <a:r>
              <a:rPr lang="en-US" dirty="0" err="1"/>
              <a:t>Winforms</a:t>
            </a:r>
            <a:r>
              <a:rPr lang="en-US" dirty="0"/>
              <a:t> application to allow users to easily navigate/utilize the application</a:t>
            </a:r>
          </a:p>
          <a:p>
            <a:pPr lvl="0"/>
            <a:r>
              <a:rPr lang="en-US" b="1" dirty="0"/>
              <a:t>Business Logic Layer (BLL): </a:t>
            </a:r>
            <a:r>
              <a:rPr lang="en-US" dirty="0"/>
              <a:t>Twilio/Chicago Crime API, handle processing of user data and fetching of relevant crime data for display on the presentation layer.</a:t>
            </a:r>
            <a:r>
              <a:rPr lang="en-US" i="1" dirty="0"/>
              <a:t> </a:t>
            </a:r>
            <a:endParaRPr lang="en-US" dirty="0"/>
          </a:p>
          <a:p>
            <a:pPr lvl="0"/>
            <a:r>
              <a:rPr lang="en-US" b="1" dirty="0"/>
              <a:t>Data Access Layer</a:t>
            </a:r>
            <a:r>
              <a:rPr lang="en-US" dirty="0"/>
              <a:t>: MongoDB database for holding user info safely and in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AE2D1-5721-4175-87B2-8283B457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36" y="807259"/>
            <a:ext cx="2823919" cy="53341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Class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E7BA73-F6B0-4B56-A228-C4B6508019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19" y="975293"/>
            <a:ext cx="6367975" cy="36246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08A1-8D8F-420C-9C74-B48AF80A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4459A47-B845-49B1-8E22-B88FF0926F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9" y="1940638"/>
            <a:ext cx="3504883" cy="1866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96A56-D8BF-41D0-8809-A83183190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9" y="4036875"/>
            <a:ext cx="3504883" cy="1637522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0892A64-EC34-4ABB-9708-69531F7E95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86" y="3259004"/>
            <a:ext cx="3648954" cy="1555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8779C-F515-462D-9C05-B155C0449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502" y="0"/>
            <a:ext cx="2853845" cy="60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5018D-16CB-4B7B-B5BF-17DFDCBE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27" y="765142"/>
            <a:ext cx="2823919" cy="7515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dirty="0"/>
              <a:t>Database (MongoDB Atlas)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0A81-A476-4C26-B683-5C592D39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56" y="976036"/>
            <a:ext cx="4799176" cy="42112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7C0B5-D7AF-4AFE-99EA-A59FEA0546F0}"/>
              </a:ext>
            </a:extLst>
          </p:cNvPr>
          <p:cNvSpPr txBox="1"/>
          <p:nvPr/>
        </p:nvSpPr>
        <p:spPr>
          <a:xfrm>
            <a:off x="616077" y="1550504"/>
            <a:ext cx="33575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Cluster Name: Chicago Crime Alerts Application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Database Name: </a:t>
            </a:r>
            <a:r>
              <a:rPr lang="en-US" dirty="0" err="1"/>
              <a:t>SmsAlerting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Collections (Equivalent to ‘tables’ in SQL):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Subscribers: Holds one document entry for each of Chicago’s 50 wards.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As users subscribe, they will be added to a list of subscribers for their specific ward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0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D58B-9723-4E59-ACF7-8A170A87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1267-EB43-42AA-997C-4D110DFD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Description: The application gives up to date crime statistics, alerts a users mobile phone of important update on either local or relevant crimes, and is used as a browser of curated news articles.</a:t>
            </a:r>
          </a:p>
          <a:p>
            <a:r>
              <a:rPr lang="en-US" dirty="0"/>
              <a:t>User Interface: User interface is comprised of a WinForms application that handles all user data input, displays graphs, news, etc. It is the main and only user interface at this time, and all features are present in it.</a:t>
            </a:r>
          </a:p>
          <a:p>
            <a:r>
              <a:rPr lang="en-US" dirty="0"/>
              <a:t>Inputs: Mouse and keyboard, clicking a top menu for navigation through the application. There are also several textboxes used for user data input, as well as selection of data from the crime statistics API.</a:t>
            </a:r>
          </a:p>
          <a:p>
            <a:r>
              <a:rPr lang="en-US" dirty="0"/>
              <a:t>Processing: Processing includes fetching data from APIs and displaying it in the graph, storing user data in a database, and notifications to a user’s mobile phone through the Twilio API.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000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Chicago Crime Alert</vt:lpstr>
      <vt:lpstr>Project Overview</vt:lpstr>
      <vt:lpstr>System Architecture </vt:lpstr>
      <vt:lpstr>Logical View </vt:lpstr>
      <vt:lpstr>Class Diagram</vt:lpstr>
      <vt:lpstr>Sequence Diagram</vt:lpstr>
      <vt:lpstr>Database (MongoDB Atlas)</vt:lpstr>
      <vt:lpstr>Function Description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Alert</dc:title>
  <dc:creator>Juarez, Vismark</dc:creator>
  <cp:lastModifiedBy>Juarez, Vismark</cp:lastModifiedBy>
  <cp:revision>3</cp:revision>
  <dcterms:created xsi:type="dcterms:W3CDTF">2019-12-06T21:37:40Z</dcterms:created>
  <dcterms:modified xsi:type="dcterms:W3CDTF">2019-12-06T21:50:10Z</dcterms:modified>
</cp:coreProperties>
</file>