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/>
    <p:restoredTop sz="94637"/>
  </p:normalViewPr>
  <p:slideViewPr>
    <p:cSldViewPr snapToGrid="0" snapToObjects="1">
      <p:cViewPr varScale="1">
        <p:scale>
          <a:sx n="89" d="100"/>
          <a:sy n="89" d="100"/>
        </p:scale>
        <p:origin x="1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svg"/><Relationship Id="rId1" Type="http://schemas.openxmlformats.org/officeDocument/2006/relationships/image" Target="../media/image20.png"/><Relationship Id="rId6" Type="http://schemas.openxmlformats.org/officeDocument/2006/relationships/image" Target="../media/image19.svg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svg"/><Relationship Id="rId1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svg"/><Relationship Id="rId1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2D792-A18B-47F1-B5F3-3D90F6A2BF9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18DF59-33A9-400C-A3BB-1DF819FB490F}">
      <dgm:prSet/>
      <dgm:spPr/>
      <dgm:t>
        <a:bodyPr/>
        <a:lstStyle/>
        <a:p>
          <a:pPr>
            <a:defRPr cap="all"/>
          </a:pPr>
          <a:r>
            <a:rPr lang="en-US"/>
            <a:t>To use a Machine Learning concepts to train an algorithm to recognize patterns in U.S. housing market prices.</a:t>
          </a:r>
        </a:p>
      </dgm:t>
    </dgm:pt>
    <dgm:pt modelId="{38CF2F28-6822-4841-BD9C-460B1FD67BD8}" type="parTrans" cxnId="{38875051-3260-4A8B-A1CD-95984A0BEAF5}">
      <dgm:prSet/>
      <dgm:spPr/>
      <dgm:t>
        <a:bodyPr/>
        <a:lstStyle/>
        <a:p>
          <a:endParaRPr lang="en-US"/>
        </a:p>
      </dgm:t>
    </dgm:pt>
    <dgm:pt modelId="{A8EA2FBC-C229-41FE-9D5F-FDF7D67EF827}" type="sibTrans" cxnId="{38875051-3260-4A8B-A1CD-95984A0BEAF5}">
      <dgm:prSet/>
      <dgm:spPr/>
      <dgm:t>
        <a:bodyPr/>
        <a:lstStyle/>
        <a:p>
          <a:endParaRPr lang="en-US"/>
        </a:p>
      </dgm:t>
    </dgm:pt>
    <dgm:pt modelId="{E90C51A6-3E88-40AA-9928-15C0618B3286}">
      <dgm:prSet/>
      <dgm:spPr/>
      <dgm:t>
        <a:bodyPr/>
        <a:lstStyle/>
        <a:p>
          <a:pPr>
            <a:defRPr cap="all"/>
          </a:pPr>
          <a:r>
            <a:rPr lang="en-US"/>
            <a:t>Allow a user to specify specific house attributes that the algorithm will then use to predict a price estimate.</a:t>
          </a:r>
        </a:p>
      </dgm:t>
    </dgm:pt>
    <dgm:pt modelId="{C632DBEB-41A8-4E0D-BB4E-937930588E4C}" type="parTrans" cxnId="{7CA54FB2-44E0-4E0F-A1B3-803E7C0421D0}">
      <dgm:prSet/>
      <dgm:spPr/>
      <dgm:t>
        <a:bodyPr/>
        <a:lstStyle/>
        <a:p>
          <a:endParaRPr lang="en-US"/>
        </a:p>
      </dgm:t>
    </dgm:pt>
    <dgm:pt modelId="{02800E83-22F3-41AC-95E4-507419248910}" type="sibTrans" cxnId="{7CA54FB2-44E0-4E0F-A1B3-803E7C0421D0}">
      <dgm:prSet/>
      <dgm:spPr/>
      <dgm:t>
        <a:bodyPr/>
        <a:lstStyle/>
        <a:p>
          <a:endParaRPr lang="en-US"/>
        </a:p>
      </dgm:t>
    </dgm:pt>
    <dgm:pt modelId="{9AA9C432-ABFE-47CF-88A3-A4FD2F466723}">
      <dgm:prSet/>
      <dgm:spPr/>
      <dgm:t>
        <a:bodyPr/>
        <a:lstStyle/>
        <a:p>
          <a:pPr>
            <a:defRPr cap="all"/>
          </a:pPr>
          <a:r>
            <a:rPr lang="en-US" dirty="0"/>
            <a:t>This may be especially useful for people looking to gain insight into the potential price of a mortgage </a:t>
          </a:r>
        </a:p>
      </dgm:t>
    </dgm:pt>
    <dgm:pt modelId="{51B95C0D-BA20-406F-BCE5-96F4A4AF1A75}" type="parTrans" cxnId="{6C4F8C51-EDD4-49D9-A4CA-F34357B36831}">
      <dgm:prSet/>
      <dgm:spPr/>
      <dgm:t>
        <a:bodyPr/>
        <a:lstStyle/>
        <a:p>
          <a:endParaRPr lang="en-US"/>
        </a:p>
      </dgm:t>
    </dgm:pt>
    <dgm:pt modelId="{790B07CA-2109-4E6F-AB16-B6B43DA2C7B0}" type="sibTrans" cxnId="{6C4F8C51-EDD4-49D9-A4CA-F34357B36831}">
      <dgm:prSet/>
      <dgm:spPr/>
      <dgm:t>
        <a:bodyPr/>
        <a:lstStyle/>
        <a:p>
          <a:endParaRPr lang="en-US"/>
        </a:p>
      </dgm:t>
    </dgm:pt>
    <dgm:pt modelId="{F06FDE9B-70DA-42D9-BD8E-59AE099E3441}" type="pres">
      <dgm:prSet presAssocID="{6972D792-A18B-47F1-B5F3-3D90F6A2BF9D}" presName="root" presStyleCnt="0">
        <dgm:presLayoutVars>
          <dgm:dir/>
          <dgm:resizeHandles val="exact"/>
        </dgm:presLayoutVars>
      </dgm:prSet>
      <dgm:spPr/>
    </dgm:pt>
    <dgm:pt modelId="{13014820-5B12-4617-B0D7-65EDE4B591BD}" type="pres">
      <dgm:prSet presAssocID="{F718DF59-33A9-400C-A3BB-1DF819FB490F}" presName="compNode" presStyleCnt="0"/>
      <dgm:spPr/>
    </dgm:pt>
    <dgm:pt modelId="{754C2623-0692-47AB-9DED-2304AA973C2F}" type="pres">
      <dgm:prSet presAssocID="{F718DF59-33A9-400C-A3BB-1DF819FB490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A5E3D88-B1DD-4A86-A5C4-5B2CD6E07BAC}" type="pres">
      <dgm:prSet presAssocID="{F718DF59-33A9-400C-A3BB-1DF819FB49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6C435E-2E19-4B1D-B8FB-9887C94F22AA}" type="pres">
      <dgm:prSet presAssocID="{F718DF59-33A9-400C-A3BB-1DF819FB490F}" presName="spaceRect" presStyleCnt="0"/>
      <dgm:spPr/>
    </dgm:pt>
    <dgm:pt modelId="{160760FB-21D4-4148-B0F0-63845F793BB1}" type="pres">
      <dgm:prSet presAssocID="{F718DF59-33A9-400C-A3BB-1DF819FB490F}" presName="textRect" presStyleLbl="revTx" presStyleIdx="0" presStyleCnt="3">
        <dgm:presLayoutVars>
          <dgm:chMax val="1"/>
          <dgm:chPref val="1"/>
        </dgm:presLayoutVars>
      </dgm:prSet>
      <dgm:spPr/>
    </dgm:pt>
    <dgm:pt modelId="{FB5EF58A-19D4-4F91-8260-051766D93898}" type="pres">
      <dgm:prSet presAssocID="{A8EA2FBC-C229-41FE-9D5F-FDF7D67EF827}" presName="sibTrans" presStyleCnt="0"/>
      <dgm:spPr/>
    </dgm:pt>
    <dgm:pt modelId="{34D0CD21-195F-466E-8682-040565A4D9B4}" type="pres">
      <dgm:prSet presAssocID="{E90C51A6-3E88-40AA-9928-15C0618B3286}" presName="compNode" presStyleCnt="0"/>
      <dgm:spPr/>
    </dgm:pt>
    <dgm:pt modelId="{478D2875-D174-4776-8B01-76412E1A5E23}" type="pres">
      <dgm:prSet presAssocID="{E90C51A6-3E88-40AA-9928-15C0618B328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82633FD-83C3-4563-9683-A0C416818C62}" type="pres">
      <dgm:prSet presAssocID="{E90C51A6-3E88-40AA-9928-15C0618B32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DE372B-9F27-4680-B5A9-31485E50C392}" type="pres">
      <dgm:prSet presAssocID="{E90C51A6-3E88-40AA-9928-15C0618B3286}" presName="spaceRect" presStyleCnt="0"/>
      <dgm:spPr/>
    </dgm:pt>
    <dgm:pt modelId="{67481AE8-99A5-42B2-92F2-81BE4651AD42}" type="pres">
      <dgm:prSet presAssocID="{E90C51A6-3E88-40AA-9928-15C0618B3286}" presName="textRect" presStyleLbl="revTx" presStyleIdx="1" presStyleCnt="3">
        <dgm:presLayoutVars>
          <dgm:chMax val="1"/>
          <dgm:chPref val="1"/>
        </dgm:presLayoutVars>
      </dgm:prSet>
      <dgm:spPr/>
    </dgm:pt>
    <dgm:pt modelId="{3F242ED7-D4EB-4F26-9C56-56C7900F04CA}" type="pres">
      <dgm:prSet presAssocID="{02800E83-22F3-41AC-95E4-507419248910}" presName="sibTrans" presStyleCnt="0"/>
      <dgm:spPr/>
    </dgm:pt>
    <dgm:pt modelId="{5F485A29-7E5A-4144-BDA1-D873020B6D09}" type="pres">
      <dgm:prSet presAssocID="{9AA9C432-ABFE-47CF-88A3-A4FD2F466723}" presName="compNode" presStyleCnt="0"/>
      <dgm:spPr/>
    </dgm:pt>
    <dgm:pt modelId="{589205FA-3A50-4776-B31A-21F12F5FD334}" type="pres">
      <dgm:prSet presAssocID="{9AA9C432-ABFE-47CF-88A3-A4FD2F46672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C99ECA7-599A-47BF-94BC-7B806A21F5D4}" type="pres">
      <dgm:prSet presAssocID="{9AA9C432-ABFE-47CF-88A3-A4FD2F4667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1B00A84-A755-4993-B22D-B9A83A5014A8}" type="pres">
      <dgm:prSet presAssocID="{9AA9C432-ABFE-47CF-88A3-A4FD2F466723}" presName="spaceRect" presStyleCnt="0"/>
      <dgm:spPr/>
    </dgm:pt>
    <dgm:pt modelId="{28E1F55E-3BEE-46CF-92E4-6D6F36F5555E}" type="pres">
      <dgm:prSet presAssocID="{9AA9C432-ABFE-47CF-88A3-A4FD2F46672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CC611E-4F3A-46F5-8A78-908DFBDB1113}" type="presOf" srcId="{E90C51A6-3E88-40AA-9928-15C0618B3286}" destId="{67481AE8-99A5-42B2-92F2-81BE4651AD42}" srcOrd="0" destOrd="0" presId="urn:microsoft.com/office/officeart/2018/5/layout/IconLeafLabelList"/>
    <dgm:cxn modelId="{592F302C-1373-4DEB-B04D-DCDA1E6AFD39}" type="presOf" srcId="{6972D792-A18B-47F1-B5F3-3D90F6A2BF9D}" destId="{F06FDE9B-70DA-42D9-BD8E-59AE099E3441}" srcOrd="0" destOrd="0" presId="urn:microsoft.com/office/officeart/2018/5/layout/IconLeafLabelList"/>
    <dgm:cxn modelId="{38875051-3260-4A8B-A1CD-95984A0BEAF5}" srcId="{6972D792-A18B-47F1-B5F3-3D90F6A2BF9D}" destId="{F718DF59-33A9-400C-A3BB-1DF819FB490F}" srcOrd="0" destOrd="0" parTransId="{38CF2F28-6822-4841-BD9C-460B1FD67BD8}" sibTransId="{A8EA2FBC-C229-41FE-9D5F-FDF7D67EF827}"/>
    <dgm:cxn modelId="{6C4F8C51-EDD4-49D9-A4CA-F34357B36831}" srcId="{6972D792-A18B-47F1-B5F3-3D90F6A2BF9D}" destId="{9AA9C432-ABFE-47CF-88A3-A4FD2F466723}" srcOrd="2" destOrd="0" parTransId="{51B95C0D-BA20-406F-BCE5-96F4A4AF1A75}" sibTransId="{790B07CA-2109-4E6F-AB16-B6B43DA2C7B0}"/>
    <dgm:cxn modelId="{7CA54FB2-44E0-4E0F-A1B3-803E7C0421D0}" srcId="{6972D792-A18B-47F1-B5F3-3D90F6A2BF9D}" destId="{E90C51A6-3E88-40AA-9928-15C0618B3286}" srcOrd="1" destOrd="0" parTransId="{C632DBEB-41A8-4E0D-BB4E-937930588E4C}" sibTransId="{02800E83-22F3-41AC-95E4-507419248910}"/>
    <dgm:cxn modelId="{10074BBB-C908-4A31-A7B5-1A8B72A0C16E}" type="presOf" srcId="{9AA9C432-ABFE-47CF-88A3-A4FD2F466723}" destId="{28E1F55E-3BEE-46CF-92E4-6D6F36F5555E}" srcOrd="0" destOrd="0" presId="urn:microsoft.com/office/officeart/2018/5/layout/IconLeafLabelList"/>
    <dgm:cxn modelId="{1FC947FA-8C2F-40ED-A867-066DDE0244B5}" type="presOf" srcId="{F718DF59-33A9-400C-A3BB-1DF819FB490F}" destId="{160760FB-21D4-4148-B0F0-63845F793BB1}" srcOrd="0" destOrd="0" presId="urn:microsoft.com/office/officeart/2018/5/layout/IconLeafLabelList"/>
    <dgm:cxn modelId="{2748B11F-102E-4CA7-9E72-DDA94E059D59}" type="presParOf" srcId="{F06FDE9B-70DA-42D9-BD8E-59AE099E3441}" destId="{13014820-5B12-4617-B0D7-65EDE4B591BD}" srcOrd="0" destOrd="0" presId="urn:microsoft.com/office/officeart/2018/5/layout/IconLeafLabelList"/>
    <dgm:cxn modelId="{4B4C0B20-CF73-4A34-88A0-4ABE672DB3BF}" type="presParOf" srcId="{13014820-5B12-4617-B0D7-65EDE4B591BD}" destId="{754C2623-0692-47AB-9DED-2304AA973C2F}" srcOrd="0" destOrd="0" presId="urn:microsoft.com/office/officeart/2018/5/layout/IconLeafLabelList"/>
    <dgm:cxn modelId="{3F51CBBA-03E5-4B82-93A9-8B4BCA7CB015}" type="presParOf" srcId="{13014820-5B12-4617-B0D7-65EDE4B591BD}" destId="{DA5E3D88-B1DD-4A86-A5C4-5B2CD6E07BAC}" srcOrd="1" destOrd="0" presId="urn:microsoft.com/office/officeart/2018/5/layout/IconLeafLabelList"/>
    <dgm:cxn modelId="{37FD2E81-C6E6-4388-86C2-7D3EF8DE9DDB}" type="presParOf" srcId="{13014820-5B12-4617-B0D7-65EDE4B591BD}" destId="{4A6C435E-2E19-4B1D-B8FB-9887C94F22AA}" srcOrd="2" destOrd="0" presId="urn:microsoft.com/office/officeart/2018/5/layout/IconLeafLabelList"/>
    <dgm:cxn modelId="{F613FF5E-7FF7-4C81-9A10-808A650E7527}" type="presParOf" srcId="{13014820-5B12-4617-B0D7-65EDE4B591BD}" destId="{160760FB-21D4-4148-B0F0-63845F793BB1}" srcOrd="3" destOrd="0" presId="urn:microsoft.com/office/officeart/2018/5/layout/IconLeafLabelList"/>
    <dgm:cxn modelId="{F7FD3202-F92B-4802-9172-0C5A83C3C8DF}" type="presParOf" srcId="{F06FDE9B-70DA-42D9-BD8E-59AE099E3441}" destId="{FB5EF58A-19D4-4F91-8260-051766D93898}" srcOrd="1" destOrd="0" presId="urn:microsoft.com/office/officeart/2018/5/layout/IconLeafLabelList"/>
    <dgm:cxn modelId="{6F05945E-822F-4899-B79A-CE74EAD15510}" type="presParOf" srcId="{F06FDE9B-70DA-42D9-BD8E-59AE099E3441}" destId="{34D0CD21-195F-466E-8682-040565A4D9B4}" srcOrd="2" destOrd="0" presId="urn:microsoft.com/office/officeart/2018/5/layout/IconLeafLabelList"/>
    <dgm:cxn modelId="{22BEB5DF-1F36-44C6-85D6-B2C2A98D28AE}" type="presParOf" srcId="{34D0CD21-195F-466E-8682-040565A4D9B4}" destId="{478D2875-D174-4776-8B01-76412E1A5E23}" srcOrd="0" destOrd="0" presId="urn:microsoft.com/office/officeart/2018/5/layout/IconLeafLabelList"/>
    <dgm:cxn modelId="{BAD77033-9DE3-43FC-9820-7212B11C6A9B}" type="presParOf" srcId="{34D0CD21-195F-466E-8682-040565A4D9B4}" destId="{D82633FD-83C3-4563-9683-A0C416818C62}" srcOrd="1" destOrd="0" presId="urn:microsoft.com/office/officeart/2018/5/layout/IconLeafLabelList"/>
    <dgm:cxn modelId="{B95350F6-B1E0-4649-839F-695B2D6BD2F1}" type="presParOf" srcId="{34D0CD21-195F-466E-8682-040565A4D9B4}" destId="{49DE372B-9F27-4680-B5A9-31485E50C392}" srcOrd="2" destOrd="0" presId="urn:microsoft.com/office/officeart/2018/5/layout/IconLeafLabelList"/>
    <dgm:cxn modelId="{93D6F84A-F654-44D0-9E80-F804EC4E62BA}" type="presParOf" srcId="{34D0CD21-195F-466E-8682-040565A4D9B4}" destId="{67481AE8-99A5-42B2-92F2-81BE4651AD42}" srcOrd="3" destOrd="0" presId="urn:microsoft.com/office/officeart/2018/5/layout/IconLeafLabelList"/>
    <dgm:cxn modelId="{9E6B5D63-E748-4B85-90D9-986EE5DD7789}" type="presParOf" srcId="{F06FDE9B-70DA-42D9-BD8E-59AE099E3441}" destId="{3F242ED7-D4EB-4F26-9C56-56C7900F04CA}" srcOrd="3" destOrd="0" presId="urn:microsoft.com/office/officeart/2018/5/layout/IconLeafLabelList"/>
    <dgm:cxn modelId="{12DD59CA-3FF8-44C5-9D10-F14BEBD48D4D}" type="presParOf" srcId="{F06FDE9B-70DA-42D9-BD8E-59AE099E3441}" destId="{5F485A29-7E5A-4144-BDA1-D873020B6D09}" srcOrd="4" destOrd="0" presId="urn:microsoft.com/office/officeart/2018/5/layout/IconLeafLabelList"/>
    <dgm:cxn modelId="{3442E708-EFEA-43A8-A074-40649271ADDF}" type="presParOf" srcId="{5F485A29-7E5A-4144-BDA1-D873020B6D09}" destId="{589205FA-3A50-4776-B31A-21F12F5FD334}" srcOrd="0" destOrd="0" presId="urn:microsoft.com/office/officeart/2018/5/layout/IconLeafLabelList"/>
    <dgm:cxn modelId="{7C3CD27E-1F55-467A-A1EA-D5507BD1265E}" type="presParOf" srcId="{5F485A29-7E5A-4144-BDA1-D873020B6D09}" destId="{DC99ECA7-599A-47BF-94BC-7B806A21F5D4}" srcOrd="1" destOrd="0" presId="urn:microsoft.com/office/officeart/2018/5/layout/IconLeafLabelList"/>
    <dgm:cxn modelId="{FD1481C1-59AA-4D9F-85DA-98FA483384D1}" type="presParOf" srcId="{5F485A29-7E5A-4144-BDA1-D873020B6D09}" destId="{E1B00A84-A755-4993-B22D-B9A83A5014A8}" srcOrd="2" destOrd="0" presId="urn:microsoft.com/office/officeart/2018/5/layout/IconLeafLabelList"/>
    <dgm:cxn modelId="{2C8CA1F9-157C-42A7-A01E-7DD6D222BC29}" type="presParOf" srcId="{5F485A29-7E5A-4144-BDA1-D873020B6D09}" destId="{28E1F55E-3BEE-46CF-92E4-6D6F36F5555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F67BB6-577E-4323-906E-6A90AD8BF5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6FB6CD-42FF-4BDC-8520-5C2D7343B0D1}">
      <dgm:prSet/>
      <dgm:spPr/>
      <dgm:t>
        <a:bodyPr/>
        <a:lstStyle/>
        <a:p>
          <a:r>
            <a:rPr lang="en-US"/>
            <a:t>Will serve as a landing page for the user</a:t>
          </a:r>
        </a:p>
      </dgm:t>
    </dgm:pt>
    <dgm:pt modelId="{28CF1560-8E09-4206-9AE4-E2E492B8D11A}" type="parTrans" cxnId="{A05380EC-A126-4F52-8917-D523AAB88731}">
      <dgm:prSet/>
      <dgm:spPr/>
      <dgm:t>
        <a:bodyPr/>
        <a:lstStyle/>
        <a:p>
          <a:endParaRPr lang="en-US"/>
        </a:p>
      </dgm:t>
    </dgm:pt>
    <dgm:pt modelId="{308F7649-98F0-404A-B9D6-47395AD7530D}" type="sibTrans" cxnId="{A05380EC-A126-4F52-8917-D523AAB88731}">
      <dgm:prSet/>
      <dgm:spPr/>
      <dgm:t>
        <a:bodyPr/>
        <a:lstStyle/>
        <a:p>
          <a:endParaRPr lang="en-US"/>
        </a:p>
      </dgm:t>
    </dgm:pt>
    <dgm:pt modelId="{0E566833-3D71-4DD6-B716-6855ED0C5D69}">
      <dgm:prSet/>
      <dgm:spPr/>
      <dgm:t>
        <a:bodyPr/>
        <a:lstStyle/>
        <a:p>
          <a:r>
            <a:rPr lang="en-US"/>
            <a:t>Will describe the purpose of the application and provide instructions to the user on how to best navigate the website.</a:t>
          </a:r>
        </a:p>
      </dgm:t>
    </dgm:pt>
    <dgm:pt modelId="{6A4D08AA-D6E8-45CC-923E-B1F705002791}" type="parTrans" cxnId="{C6FF857D-723B-4562-B52B-AEF9DE56F111}">
      <dgm:prSet/>
      <dgm:spPr/>
      <dgm:t>
        <a:bodyPr/>
        <a:lstStyle/>
        <a:p>
          <a:endParaRPr lang="en-US"/>
        </a:p>
      </dgm:t>
    </dgm:pt>
    <dgm:pt modelId="{2F228E16-CC64-4FC7-9E32-72300CC21168}" type="sibTrans" cxnId="{C6FF857D-723B-4562-B52B-AEF9DE56F111}">
      <dgm:prSet/>
      <dgm:spPr/>
      <dgm:t>
        <a:bodyPr/>
        <a:lstStyle/>
        <a:p>
          <a:endParaRPr lang="en-US"/>
        </a:p>
      </dgm:t>
    </dgm:pt>
    <dgm:pt modelId="{F64CFE9C-44F2-44B6-9D9D-32E00C4384CD}">
      <dgm:prSet/>
      <dgm:spPr/>
      <dgm:t>
        <a:bodyPr/>
        <a:lstStyle/>
        <a:p>
          <a:r>
            <a:rPr lang="en-US"/>
            <a:t>Will provide general information on how real-estate market prices are set</a:t>
          </a:r>
        </a:p>
      </dgm:t>
    </dgm:pt>
    <dgm:pt modelId="{AD9B0A85-0CEF-4283-B1B3-17CCFB2D8F29}" type="parTrans" cxnId="{739A9F7E-B15B-43E7-86F3-5EA3B5897011}">
      <dgm:prSet/>
      <dgm:spPr/>
      <dgm:t>
        <a:bodyPr/>
        <a:lstStyle/>
        <a:p>
          <a:endParaRPr lang="en-US"/>
        </a:p>
      </dgm:t>
    </dgm:pt>
    <dgm:pt modelId="{2C226C9A-EE06-4A5C-8B5B-47C8110E4A55}" type="sibTrans" cxnId="{739A9F7E-B15B-43E7-86F3-5EA3B5897011}">
      <dgm:prSet/>
      <dgm:spPr/>
      <dgm:t>
        <a:bodyPr/>
        <a:lstStyle/>
        <a:p>
          <a:endParaRPr lang="en-US"/>
        </a:p>
      </dgm:t>
    </dgm:pt>
    <dgm:pt modelId="{9BCAA9F7-C048-44CA-A28E-61E5466052E1}" type="pres">
      <dgm:prSet presAssocID="{A0F67BB6-577E-4323-906E-6A90AD8BF525}" presName="root" presStyleCnt="0">
        <dgm:presLayoutVars>
          <dgm:dir/>
          <dgm:resizeHandles val="exact"/>
        </dgm:presLayoutVars>
      </dgm:prSet>
      <dgm:spPr/>
    </dgm:pt>
    <dgm:pt modelId="{31B9869E-DF93-4C44-A708-68FEA4287F05}" type="pres">
      <dgm:prSet presAssocID="{216FB6CD-42FF-4BDC-8520-5C2D7343B0D1}" presName="compNode" presStyleCnt="0"/>
      <dgm:spPr/>
    </dgm:pt>
    <dgm:pt modelId="{250EA26B-9978-4ED5-BF98-62895675EB1B}" type="pres">
      <dgm:prSet presAssocID="{216FB6CD-42FF-4BDC-8520-5C2D7343B0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C079CA5-DD53-49D9-9141-0FCFD5009A7A}" type="pres">
      <dgm:prSet presAssocID="{216FB6CD-42FF-4BDC-8520-5C2D7343B0D1}" presName="spaceRect" presStyleCnt="0"/>
      <dgm:spPr/>
    </dgm:pt>
    <dgm:pt modelId="{458313F0-EF7A-4444-9437-CA2004EAA549}" type="pres">
      <dgm:prSet presAssocID="{216FB6CD-42FF-4BDC-8520-5C2D7343B0D1}" presName="textRect" presStyleLbl="revTx" presStyleIdx="0" presStyleCnt="3">
        <dgm:presLayoutVars>
          <dgm:chMax val="1"/>
          <dgm:chPref val="1"/>
        </dgm:presLayoutVars>
      </dgm:prSet>
      <dgm:spPr/>
    </dgm:pt>
    <dgm:pt modelId="{D4DA435E-6FC7-45E5-9351-383A2381C788}" type="pres">
      <dgm:prSet presAssocID="{308F7649-98F0-404A-B9D6-47395AD7530D}" presName="sibTrans" presStyleCnt="0"/>
      <dgm:spPr/>
    </dgm:pt>
    <dgm:pt modelId="{8398ADE2-0C12-43A6-B5C4-C2F91231637D}" type="pres">
      <dgm:prSet presAssocID="{0E566833-3D71-4DD6-B716-6855ED0C5D69}" presName="compNode" presStyleCnt="0"/>
      <dgm:spPr/>
    </dgm:pt>
    <dgm:pt modelId="{E321F8D7-94D1-4CB8-8921-BF83F50F6AEE}" type="pres">
      <dgm:prSet presAssocID="{0E566833-3D71-4DD6-B716-6855ED0C5D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2B78D41-B03C-4D09-889D-80A33D4B003F}" type="pres">
      <dgm:prSet presAssocID="{0E566833-3D71-4DD6-B716-6855ED0C5D69}" presName="spaceRect" presStyleCnt="0"/>
      <dgm:spPr/>
    </dgm:pt>
    <dgm:pt modelId="{B3F94ACE-5522-46C2-8957-8F164493F61E}" type="pres">
      <dgm:prSet presAssocID="{0E566833-3D71-4DD6-B716-6855ED0C5D69}" presName="textRect" presStyleLbl="revTx" presStyleIdx="1" presStyleCnt="3">
        <dgm:presLayoutVars>
          <dgm:chMax val="1"/>
          <dgm:chPref val="1"/>
        </dgm:presLayoutVars>
      </dgm:prSet>
      <dgm:spPr/>
    </dgm:pt>
    <dgm:pt modelId="{DF48379F-B19F-45A5-9D8B-8A6647C7C683}" type="pres">
      <dgm:prSet presAssocID="{2F228E16-CC64-4FC7-9E32-72300CC21168}" presName="sibTrans" presStyleCnt="0"/>
      <dgm:spPr/>
    </dgm:pt>
    <dgm:pt modelId="{F9C9B45E-C17D-4F1B-B834-1922572BED25}" type="pres">
      <dgm:prSet presAssocID="{F64CFE9C-44F2-44B6-9D9D-32E00C4384CD}" presName="compNode" presStyleCnt="0"/>
      <dgm:spPr/>
    </dgm:pt>
    <dgm:pt modelId="{5D78BA3F-F48A-4E15-8110-E5C50DF80980}" type="pres">
      <dgm:prSet presAssocID="{F64CFE9C-44F2-44B6-9D9D-32E00C4384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276A1B5-7377-4596-926B-9614BC6024AA}" type="pres">
      <dgm:prSet presAssocID="{F64CFE9C-44F2-44B6-9D9D-32E00C4384CD}" presName="spaceRect" presStyleCnt="0"/>
      <dgm:spPr/>
    </dgm:pt>
    <dgm:pt modelId="{E29C86B2-8CC7-4EE7-A731-EAC7B5AC1A17}" type="pres">
      <dgm:prSet presAssocID="{F64CFE9C-44F2-44B6-9D9D-32E00C4384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FDFC18-5BEE-49CA-8F5B-3667AA62F997}" type="presOf" srcId="{A0F67BB6-577E-4323-906E-6A90AD8BF525}" destId="{9BCAA9F7-C048-44CA-A28E-61E5466052E1}" srcOrd="0" destOrd="0" presId="urn:microsoft.com/office/officeart/2018/2/layout/IconLabelList"/>
    <dgm:cxn modelId="{C6FF857D-723B-4562-B52B-AEF9DE56F111}" srcId="{A0F67BB6-577E-4323-906E-6A90AD8BF525}" destId="{0E566833-3D71-4DD6-B716-6855ED0C5D69}" srcOrd="1" destOrd="0" parTransId="{6A4D08AA-D6E8-45CC-923E-B1F705002791}" sibTransId="{2F228E16-CC64-4FC7-9E32-72300CC21168}"/>
    <dgm:cxn modelId="{739A9F7E-B15B-43E7-86F3-5EA3B5897011}" srcId="{A0F67BB6-577E-4323-906E-6A90AD8BF525}" destId="{F64CFE9C-44F2-44B6-9D9D-32E00C4384CD}" srcOrd="2" destOrd="0" parTransId="{AD9B0A85-0CEF-4283-B1B3-17CCFB2D8F29}" sibTransId="{2C226C9A-EE06-4A5C-8B5B-47C8110E4A55}"/>
    <dgm:cxn modelId="{C2FE87AE-75A9-41A7-9D61-D8276A7849ED}" type="presOf" srcId="{0E566833-3D71-4DD6-B716-6855ED0C5D69}" destId="{B3F94ACE-5522-46C2-8957-8F164493F61E}" srcOrd="0" destOrd="0" presId="urn:microsoft.com/office/officeart/2018/2/layout/IconLabelList"/>
    <dgm:cxn modelId="{2CD515CC-C867-4D91-B9EF-8044ADC9756B}" type="presOf" srcId="{216FB6CD-42FF-4BDC-8520-5C2D7343B0D1}" destId="{458313F0-EF7A-4444-9437-CA2004EAA549}" srcOrd="0" destOrd="0" presId="urn:microsoft.com/office/officeart/2018/2/layout/IconLabelList"/>
    <dgm:cxn modelId="{3534D6DB-35E1-4B9B-99C7-C50CE6C908EE}" type="presOf" srcId="{F64CFE9C-44F2-44B6-9D9D-32E00C4384CD}" destId="{E29C86B2-8CC7-4EE7-A731-EAC7B5AC1A17}" srcOrd="0" destOrd="0" presId="urn:microsoft.com/office/officeart/2018/2/layout/IconLabelList"/>
    <dgm:cxn modelId="{A05380EC-A126-4F52-8917-D523AAB88731}" srcId="{A0F67BB6-577E-4323-906E-6A90AD8BF525}" destId="{216FB6CD-42FF-4BDC-8520-5C2D7343B0D1}" srcOrd="0" destOrd="0" parTransId="{28CF1560-8E09-4206-9AE4-E2E492B8D11A}" sibTransId="{308F7649-98F0-404A-B9D6-47395AD7530D}"/>
    <dgm:cxn modelId="{56D2A5A3-D792-44E8-831D-E0AC00F99A0C}" type="presParOf" srcId="{9BCAA9F7-C048-44CA-A28E-61E5466052E1}" destId="{31B9869E-DF93-4C44-A708-68FEA4287F05}" srcOrd="0" destOrd="0" presId="urn:microsoft.com/office/officeart/2018/2/layout/IconLabelList"/>
    <dgm:cxn modelId="{D1AADA93-D61F-4368-B755-C29036585349}" type="presParOf" srcId="{31B9869E-DF93-4C44-A708-68FEA4287F05}" destId="{250EA26B-9978-4ED5-BF98-62895675EB1B}" srcOrd="0" destOrd="0" presId="urn:microsoft.com/office/officeart/2018/2/layout/IconLabelList"/>
    <dgm:cxn modelId="{339C6C29-1760-4D57-9E3C-8D7CC5537AD5}" type="presParOf" srcId="{31B9869E-DF93-4C44-A708-68FEA4287F05}" destId="{2C079CA5-DD53-49D9-9141-0FCFD5009A7A}" srcOrd="1" destOrd="0" presId="urn:microsoft.com/office/officeart/2018/2/layout/IconLabelList"/>
    <dgm:cxn modelId="{1FBE325E-A0FC-4698-AB61-EBEA7E62AFEA}" type="presParOf" srcId="{31B9869E-DF93-4C44-A708-68FEA4287F05}" destId="{458313F0-EF7A-4444-9437-CA2004EAA549}" srcOrd="2" destOrd="0" presId="urn:microsoft.com/office/officeart/2018/2/layout/IconLabelList"/>
    <dgm:cxn modelId="{EEAD4E99-0E59-4EEC-BE90-26CE5F8D4250}" type="presParOf" srcId="{9BCAA9F7-C048-44CA-A28E-61E5466052E1}" destId="{D4DA435E-6FC7-45E5-9351-383A2381C788}" srcOrd="1" destOrd="0" presId="urn:microsoft.com/office/officeart/2018/2/layout/IconLabelList"/>
    <dgm:cxn modelId="{DC08D968-0B8B-4D3E-97DF-5306F0BD3C80}" type="presParOf" srcId="{9BCAA9F7-C048-44CA-A28E-61E5466052E1}" destId="{8398ADE2-0C12-43A6-B5C4-C2F91231637D}" srcOrd="2" destOrd="0" presId="urn:microsoft.com/office/officeart/2018/2/layout/IconLabelList"/>
    <dgm:cxn modelId="{E6AE3304-CB27-4A5C-8725-F6BBE244674C}" type="presParOf" srcId="{8398ADE2-0C12-43A6-B5C4-C2F91231637D}" destId="{E321F8D7-94D1-4CB8-8921-BF83F50F6AEE}" srcOrd="0" destOrd="0" presId="urn:microsoft.com/office/officeart/2018/2/layout/IconLabelList"/>
    <dgm:cxn modelId="{A75697D6-4FAD-494E-8879-59EF24565181}" type="presParOf" srcId="{8398ADE2-0C12-43A6-B5C4-C2F91231637D}" destId="{22B78D41-B03C-4D09-889D-80A33D4B003F}" srcOrd="1" destOrd="0" presId="urn:microsoft.com/office/officeart/2018/2/layout/IconLabelList"/>
    <dgm:cxn modelId="{216BF172-CB4E-4761-8C2A-A3D311F2F9E5}" type="presParOf" srcId="{8398ADE2-0C12-43A6-B5C4-C2F91231637D}" destId="{B3F94ACE-5522-46C2-8957-8F164493F61E}" srcOrd="2" destOrd="0" presId="urn:microsoft.com/office/officeart/2018/2/layout/IconLabelList"/>
    <dgm:cxn modelId="{8FBA5E28-E9BA-4426-B05D-D7D3B69737FE}" type="presParOf" srcId="{9BCAA9F7-C048-44CA-A28E-61E5466052E1}" destId="{DF48379F-B19F-45A5-9D8B-8A6647C7C683}" srcOrd="3" destOrd="0" presId="urn:microsoft.com/office/officeart/2018/2/layout/IconLabelList"/>
    <dgm:cxn modelId="{84AFC52B-C616-4070-8499-B92B4A98EAE3}" type="presParOf" srcId="{9BCAA9F7-C048-44CA-A28E-61E5466052E1}" destId="{F9C9B45E-C17D-4F1B-B834-1922572BED25}" srcOrd="4" destOrd="0" presId="urn:microsoft.com/office/officeart/2018/2/layout/IconLabelList"/>
    <dgm:cxn modelId="{27C3C33F-E5B2-46B7-B73A-5B47AC54DDCB}" type="presParOf" srcId="{F9C9B45E-C17D-4F1B-B834-1922572BED25}" destId="{5D78BA3F-F48A-4E15-8110-E5C50DF80980}" srcOrd="0" destOrd="0" presId="urn:microsoft.com/office/officeart/2018/2/layout/IconLabelList"/>
    <dgm:cxn modelId="{F5F8B8C3-7758-45C7-A042-B5A9A5919124}" type="presParOf" srcId="{F9C9B45E-C17D-4F1B-B834-1922572BED25}" destId="{F276A1B5-7377-4596-926B-9614BC6024AA}" srcOrd="1" destOrd="0" presId="urn:microsoft.com/office/officeart/2018/2/layout/IconLabelList"/>
    <dgm:cxn modelId="{4A28F07F-9B23-448F-9BDD-7655B67E077D}" type="presParOf" srcId="{F9C9B45E-C17D-4F1B-B834-1922572BED25}" destId="{E29C86B2-8CC7-4EE7-A731-EAC7B5AC1A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07F0E-7FF1-478E-8731-50D2A4F5AA5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2756150-E0CF-47CF-B7E3-F1C3059C9176}">
      <dgm:prSet/>
      <dgm:spPr/>
      <dgm:t>
        <a:bodyPr/>
        <a:lstStyle/>
        <a:p>
          <a:pPr>
            <a:defRPr cap="all"/>
          </a:pPr>
          <a:r>
            <a:rPr lang="en-US"/>
            <a:t>Will contain a form for the user to fill out.  This form will ask the user to enter relevant home information – such as area income, number of rooms, house age, etc.  These values will be used to calculate a home price estimate.</a:t>
          </a:r>
        </a:p>
      </dgm:t>
    </dgm:pt>
    <dgm:pt modelId="{89D4E6D9-C4B6-4825-BE4A-80C90F01A6EF}" type="parTrans" cxnId="{1D97FAA1-C24C-4BAC-951A-F3FE4E93AAC2}">
      <dgm:prSet/>
      <dgm:spPr/>
      <dgm:t>
        <a:bodyPr/>
        <a:lstStyle/>
        <a:p>
          <a:endParaRPr lang="en-US"/>
        </a:p>
      </dgm:t>
    </dgm:pt>
    <dgm:pt modelId="{89DAC9D5-DE8F-433C-BB30-5AA2DFDE1B31}" type="sibTrans" cxnId="{1D97FAA1-C24C-4BAC-951A-F3FE4E93AAC2}">
      <dgm:prSet/>
      <dgm:spPr/>
      <dgm:t>
        <a:bodyPr/>
        <a:lstStyle/>
        <a:p>
          <a:endParaRPr lang="en-US"/>
        </a:p>
      </dgm:t>
    </dgm:pt>
    <dgm:pt modelId="{7881F7CD-F1D0-408C-8D1C-3C85AB7795F7}">
      <dgm:prSet/>
      <dgm:spPr/>
      <dgm:t>
        <a:bodyPr/>
        <a:lstStyle/>
        <a:p>
          <a:pPr>
            <a:defRPr cap="all"/>
          </a:pPr>
          <a:r>
            <a:rPr lang="en-US"/>
            <a:t>Will return a price estimate to the user given the provided home data.</a:t>
          </a:r>
        </a:p>
      </dgm:t>
    </dgm:pt>
    <dgm:pt modelId="{78553E9F-EC37-471A-A55B-395FAB9DCADD}" type="parTrans" cxnId="{CC29AADC-17AB-4BC5-B190-22B19ED7C1C9}">
      <dgm:prSet/>
      <dgm:spPr/>
      <dgm:t>
        <a:bodyPr/>
        <a:lstStyle/>
        <a:p>
          <a:endParaRPr lang="en-US"/>
        </a:p>
      </dgm:t>
    </dgm:pt>
    <dgm:pt modelId="{6B433849-07AB-4A98-839D-2244DD534FF0}" type="sibTrans" cxnId="{CC29AADC-17AB-4BC5-B190-22B19ED7C1C9}">
      <dgm:prSet/>
      <dgm:spPr/>
      <dgm:t>
        <a:bodyPr/>
        <a:lstStyle/>
        <a:p>
          <a:endParaRPr lang="en-US"/>
        </a:p>
      </dgm:t>
    </dgm:pt>
    <dgm:pt modelId="{2744DF55-C3DF-455C-A701-6EA216A8794E}" type="pres">
      <dgm:prSet presAssocID="{07207F0E-7FF1-478E-8731-50D2A4F5AA59}" presName="root" presStyleCnt="0">
        <dgm:presLayoutVars>
          <dgm:dir/>
          <dgm:resizeHandles val="exact"/>
        </dgm:presLayoutVars>
      </dgm:prSet>
      <dgm:spPr/>
    </dgm:pt>
    <dgm:pt modelId="{DF6FD927-3DC1-4F57-9E5F-731B3CC3F235}" type="pres">
      <dgm:prSet presAssocID="{E2756150-E0CF-47CF-B7E3-F1C3059C9176}" presName="compNode" presStyleCnt="0"/>
      <dgm:spPr/>
    </dgm:pt>
    <dgm:pt modelId="{412FD17C-117B-409F-B0EF-EB5279A1721C}" type="pres">
      <dgm:prSet presAssocID="{E2756150-E0CF-47CF-B7E3-F1C3059C917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7E1F91D-1568-4D6D-B4D3-A58CD46C295D}" type="pres">
      <dgm:prSet presAssocID="{E2756150-E0CF-47CF-B7E3-F1C3059C91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A5BA9FE-2B89-4055-9451-515331E0E127}" type="pres">
      <dgm:prSet presAssocID="{E2756150-E0CF-47CF-B7E3-F1C3059C9176}" presName="spaceRect" presStyleCnt="0"/>
      <dgm:spPr/>
    </dgm:pt>
    <dgm:pt modelId="{95AB2EA0-4D50-4892-93F6-1D9DAE23A1E0}" type="pres">
      <dgm:prSet presAssocID="{E2756150-E0CF-47CF-B7E3-F1C3059C9176}" presName="textRect" presStyleLbl="revTx" presStyleIdx="0" presStyleCnt="2">
        <dgm:presLayoutVars>
          <dgm:chMax val="1"/>
          <dgm:chPref val="1"/>
        </dgm:presLayoutVars>
      </dgm:prSet>
      <dgm:spPr/>
    </dgm:pt>
    <dgm:pt modelId="{86610970-1751-441D-8700-2C72C2E4258D}" type="pres">
      <dgm:prSet presAssocID="{89DAC9D5-DE8F-433C-BB30-5AA2DFDE1B31}" presName="sibTrans" presStyleCnt="0"/>
      <dgm:spPr/>
    </dgm:pt>
    <dgm:pt modelId="{F644DB00-88CE-4D2E-8A04-E61C259C8BE3}" type="pres">
      <dgm:prSet presAssocID="{7881F7CD-F1D0-408C-8D1C-3C85AB7795F7}" presName="compNode" presStyleCnt="0"/>
      <dgm:spPr/>
    </dgm:pt>
    <dgm:pt modelId="{C9C84F4E-88BF-4A1E-9902-97733AD2600F}" type="pres">
      <dgm:prSet presAssocID="{7881F7CD-F1D0-408C-8D1C-3C85AB7795F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2BEAF70-FD44-4AFB-ABCE-ABA5EB0017A5}" type="pres">
      <dgm:prSet presAssocID="{7881F7CD-F1D0-408C-8D1C-3C85AB7795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5D6F35B-B428-4AE5-B7B9-7DAF91234B77}" type="pres">
      <dgm:prSet presAssocID="{7881F7CD-F1D0-408C-8D1C-3C85AB7795F7}" presName="spaceRect" presStyleCnt="0"/>
      <dgm:spPr/>
    </dgm:pt>
    <dgm:pt modelId="{56C9E987-B742-4781-B469-5FF798329EC2}" type="pres">
      <dgm:prSet presAssocID="{7881F7CD-F1D0-408C-8D1C-3C85AB7795F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2A8720-B1A4-4753-BB56-F8D7564D8B43}" type="presOf" srcId="{E2756150-E0CF-47CF-B7E3-F1C3059C9176}" destId="{95AB2EA0-4D50-4892-93F6-1D9DAE23A1E0}" srcOrd="0" destOrd="0" presId="urn:microsoft.com/office/officeart/2018/5/layout/IconLeafLabelList"/>
    <dgm:cxn modelId="{F1A00B45-B673-4917-9A6A-A5A5CBFF18EB}" type="presOf" srcId="{7881F7CD-F1D0-408C-8D1C-3C85AB7795F7}" destId="{56C9E987-B742-4781-B469-5FF798329EC2}" srcOrd="0" destOrd="0" presId="urn:microsoft.com/office/officeart/2018/5/layout/IconLeafLabelList"/>
    <dgm:cxn modelId="{544B255D-8386-43FE-8AD2-014DCD698BDD}" type="presOf" srcId="{07207F0E-7FF1-478E-8731-50D2A4F5AA59}" destId="{2744DF55-C3DF-455C-A701-6EA216A8794E}" srcOrd="0" destOrd="0" presId="urn:microsoft.com/office/officeart/2018/5/layout/IconLeafLabelList"/>
    <dgm:cxn modelId="{1D97FAA1-C24C-4BAC-951A-F3FE4E93AAC2}" srcId="{07207F0E-7FF1-478E-8731-50D2A4F5AA59}" destId="{E2756150-E0CF-47CF-B7E3-F1C3059C9176}" srcOrd="0" destOrd="0" parTransId="{89D4E6D9-C4B6-4825-BE4A-80C90F01A6EF}" sibTransId="{89DAC9D5-DE8F-433C-BB30-5AA2DFDE1B31}"/>
    <dgm:cxn modelId="{CC29AADC-17AB-4BC5-B190-22B19ED7C1C9}" srcId="{07207F0E-7FF1-478E-8731-50D2A4F5AA59}" destId="{7881F7CD-F1D0-408C-8D1C-3C85AB7795F7}" srcOrd="1" destOrd="0" parTransId="{78553E9F-EC37-471A-A55B-395FAB9DCADD}" sibTransId="{6B433849-07AB-4A98-839D-2244DD534FF0}"/>
    <dgm:cxn modelId="{FA197B0E-5053-407C-BE47-8E8000980BF1}" type="presParOf" srcId="{2744DF55-C3DF-455C-A701-6EA216A8794E}" destId="{DF6FD927-3DC1-4F57-9E5F-731B3CC3F235}" srcOrd="0" destOrd="0" presId="urn:microsoft.com/office/officeart/2018/5/layout/IconLeafLabelList"/>
    <dgm:cxn modelId="{2D54C1E3-60C5-4154-8252-C6B8CF882355}" type="presParOf" srcId="{DF6FD927-3DC1-4F57-9E5F-731B3CC3F235}" destId="{412FD17C-117B-409F-B0EF-EB5279A1721C}" srcOrd="0" destOrd="0" presId="urn:microsoft.com/office/officeart/2018/5/layout/IconLeafLabelList"/>
    <dgm:cxn modelId="{1913C566-2B72-49EE-A973-14399D065BCD}" type="presParOf" srcId="{DF6FD927-3DC1-4F57-9E5F-731B3CC3F235}" destId="{67E1F91D-1568-4D6D-B4D3-A58CD46C295D}" srcOrd="1" destOrd="0" presId="urn:microsoft.com/office/officeart/2018/5/layout/IconLeafLabelList"/>
    <dgm:cxn modelId="{685D3441-9A8B-4346-B258-CB0143564C84}" type="presParOf" srcId="{DF6FD927-3DC1-4F57-9E5F-731B3CC3F235}" destId="{FA5BA9FE-2B89-4055-9451-515331E0E127}" srcOrd="2" destOrd="0" presId="urn:microsoft.com/office/officeart/2018/5/layout/IconLeafLabelList"/>
    <dgm:cxn modelId="{731347D1-BBFF-40FF-94E3-459DA99D2E4A}" type="presParOf" srcId="{DF6FD927-3DC1-4F57-9E5F-731B3CC3F235}" destId="{95AB2EA0-4D50-4892-93F6-1D9DAE23A1E0}" srcOrd="3" destOrd="0" presId="urn:microsoft.com/office/officeart/2018/5/layout/IconLeafLabelList"/>
    <dgm:cxn modelId="{7E27A9A5-3DF5-482D-B5E4-B1538BF63633}" type="presParOf" srcId="{2744DF55-C3DF-455C-A701-6EA216A8794E}" destId="{86610970-1751-441D-8700-2C72C2E4258D}" srcOrd="1" destOrd="0" presId="urn:microsoft.com/office/officeart/2018/5/layout/IconLeafLabelList"/>
    <dgm:cxn modelId="{D6EF715E-A777-44A7-9D8F-1266F0444734}" type="presParOf" srcId="{2744DF55-C3DF-455C-A701-6EA216A8794E}" destId="{F644DB00-88CE-4D2E-8A04-E61C259C8BE3}" srcOrd="2" destOrd="0" presId="urn:microsoft.com/office/officeart/2018/5/layout/IconLeafLabelList"/>
    <dgm:cxn modelId="{38278633-1AE8-4E0B-9FBD-618377FFA7A6}" type="presParOf" srcId="{F644DB00-88CE-4D2E-8A04-E61C259C8BE3}" destId="{C9C84F4E-88BF-4A1E-9902-97733AD2600F}" srcOrd="0" destOrd="0" presId="urn:microsoft.com/office/officeart/2018/5/layout/IconLeafLabelList"/>
    <dgm:cxn modelId="{9965EC58-78DE-4F7F-BE09-74486182FEBE}" type="presParOf" srcId="{F644DB00-88CE-4D2E-8A04-E61C259C8BE3}" destId="{D2BEAF70-FD44-4AFB-ABCE-ABA5EB0017A5}" srcOrd="1" destOrd="0" presId="urn:microsoft.com/office/officeart/2018/5/layout/IconLeafLabelList"/>
    <dgm:cxn modelId="{0E0E76B9-7E75-4BE2-A083-A6714AB1DB4E}" type="presParOf" srcId="{F644DB00-88CE-4D2E-8A04-E61C259C8BE3}" destId="{E5D6F35B-B428-4AE5-B7B9-7DAF91234B77}" srcOrd="2" destOrd="0" presId="urn:microsoft.com/office/officeart/2018/5/layout/IconLeafLabelList"/>
    <dgm:cxn modelId="{C7283F72-8ABA-4D06-BC39-DD7E4B617BD0}" type="presParOf" srcId="{F644DB00-88CE-4D2E-8A04-E61C259C8BE3}" destId="{56C9E987-B742-4781-B469-5FF798329E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D30DBC-E0E1-4A9F-8D20-1393656CE1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F3243D-3042-4886-B97F-8B252ECD48A2}">
      <dgm:prSet/>
      <dgm:spPr/>
      <dgm:t>
        <a:bodyPr/>
        <a:lstStyle/>
        <a:p>
          <a:r>
            <a:rPr lang="en-US"/>
            <a:t>Will offer a walkthrough of how the Linear Regression algorithm works</a:t>
          </a:r>
        </a:p>
      </dgm:t>
    </dgm:pt>
    <dgm:pt modelId="{01B51D64-FD29-459F-9CC0-2C672575A61A}" type="parTrans" cxnId="{8AFA5450-CA09-4AC7-9D81-25B7291FC51E}">
      <dgm:prSet/>
      <dgm:spPr/>
      <dgm:t>
        <a:bodyPr/>
        <a:lstStyle/>
        <a:p>
          <a:endParaRPr lang="en-US"/>
        </a:p>
      </dgm:t>
    </dgm:pt>
    <dgm:pt modelId="{77A54262-2994-4F3B-9C96-7C060418491F}" type="sibTrans" cxnId="{8AFA5450-CA09-4AC7-9D81-25B7291FC51E}">
      <dgm:prSet/>
      <dgm:spPr/>
      <dgm:t>
        <a:bodyPr/>
        <a:lstStyle/>
        <a:p>
          <a:endParaRPr lang="en-US"/>
        </a:p>
      </dgm:t>
    </dgm:pt>
    <dgm:pt modelId="{E8B4C644-C0B4-4BC3-A7A6-97BE5A82F5B0}">
      <dgm:prSet/>
      <dgm:spPr/>
      <dgm:t>
        <a:bodyPr/>
        <a:lstStyle/>
        <a:p>
          <a:r>
            <a:rPr lang="en-US"/>
            <a:t>Will give general insights into the data used for training the predictive model</a:t>
          </a:r>
        </a:p>
      </dgm:t>
    </dgm:pt>
    <dgm:pt modelId="{6A22125B-EC32-4CBD-BDFF-FDAC88CD319F}" type="parTrans" cxnId="{5B685B17-8FB3-4D98-87B1-14D19FDCDA94}">
      <dgm:prSet/>
      <dgm:spPr/>
      <dgm:t>
        <a:bodyPr/>
        <a:lstStyle/>
        <a:p>
          <a:endParaRPr lang="en-US"/>
        </a:p>
      </dgm:t>
    </dgm:pt>
    <dgm:pt modelId="{4C458E0C-FD4F-43D9-AC53-32D4DC653CC4}" type="sibTrans" cxnId="{5B685B17-8FB3-4D98-87B1-14D19FDCDA94}">
      <dgm:prSet/>
      <dgm:spPr/>
      <dgm:t>
        <a:bodyPr/>
        <a:lstStyle/>
        <a:p>
          <a:endParaRPr lang="en-US"/>
        </a:p>
      </dgm:t>
    </dgm:pt>
    <dgm:pt modelId="{F7472E28-0D37-41BD-97D3-85CF02A00A72}" type="pres">
      <dgm:prSet presAssocID="{8ED30DBC-E0E1-4A9F-8D20-1393656CE146}" presName="root" presStyleCnt="0">
        <dgm:presLayoutVars>
          <dgm:dir/>
          <dgm:resizeHandles val="exact"/>
        </dgm:presLayoutVars>
      </dgm:prSet>
      <dgm:spPr/>
    </dgm:pt>
    <dgm:pt modelId="{9F0CF4D6-C12E-4939-9C38-037A19B2550F}" type="pres">
      <dgm:prSet presAssocID="{DDF3243D-3042-4886-B97F-8B252ECD48A2}" presName="compNode" presStyleCnt="0"/>
      <dgm:spPr/>
    </dgm:pt>
    <dgm:pt modelId="{1AC3B4DA-8D65-4A10-B182-E721C18DDDDA}" type="pres">
      <dgm:prSet presAssocID="{DDF3243D-3042-4886-B97F-8B252ECD48A2}" presName="bgRect" presStyleLbl="bgShp" presStyleIdx="0" presStyleCnt="2"/>
      <dgm:spPr/>
    </dgm:pt>
    <dgm:pt modelId="{81A791E3-95DA-4625-8E29-F37E7E9F79E8}" type="pres">
      <dgm:prSet presAssocID="{DDF3243D-3042-4886-B97F-8B252ECD48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90C6E45-0BA4-4DC3-B545-4E72043FEF9D}" type="pres">
      <dgm:prSet presAssocID="{DDF3243D-3042-4886-B97F-8B252ECD48A2}" presName="spaceRect" presStyleCnt="0"/>
      <dgm:spPr/>
    </dgm:pt>
    <dgm:pt modelId="{80F2DA34-5DF2-4AFE-BB69-75F5926B4B70}" type="pres">
      <dgm:prSet presAssocID="{DDF3243D-3042-4886-B97F-8B252ECD48A2}" presName="parTx" presStyleLbl="revTx" presStyleIdx="0" presStyleCnt="2">
        <dgm:presLayoutVars>
          <dgm:chMax val="0"/>
          <dgm:chPref val="0"/>
        </dgm:presLayoutVars>
      </dgm:prSet>
      <dgm:spPr/>
    </dgm:pt>
    <dgm:pt modelId="{15E9E313-B496-4491-BA17-46473C625484}" type="pres">
      <dgm:prSet presAssocID="{77A54262-2994-4F3B-9C96-7C060418491F}" presName="sibTrans" presStyleCnt="0"/>
      <dgm:spPr/>
    </dgm:pt>
    <dgm:pt modelId="{7BF62F83-F09D-4908-87C2-05DF2F87583E}" type="pres">
      <dgm:prSet presAssocID="{E8B4C644-C0B4-4BC3-A7A6-97BE5A82F5B0}" presName="compNode" presStyleCnt="0"/>
      <dgm:spPr/>
    </dgm:pt>
    <dgm:pt modelId="{05FE4BB7-2D77-4B4F-BC3D-CCF8ED20AB0B}" type="pres">
      <dgm:prSet presAssocID="{E8B4C644-C0B4-4BC3-A7A6-97BE5A82F5B0}" presName="bgRect" presStyleLbl="bgShp" presStyleIdx="1" presStyleCnt="2"/>
      <dgm:spPr/>
    </dgm:pt>
    <dgm:pt modelId="{AFBC6BBE-801F-4EA4-AFC1-C92BCD4BAA9E}" type="pres">
      <dgm:prSet presAssocID="{E8B4C644-C0B4-4BC3-A7A6-97BE5A82F5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C22E55A-8CDE-4B45-ABF5-0E3AAB8FC676}" type="pres">
      <dgm:prSet presAssocID="{E8B4C644-C0B4-4BC3-A7A6-97BE5A82F5B0}" presName="spaceRect" presStyleCnt="0"/>
      <dgm:spPr/>
    </dgm:pt>
    <dgm:pt modelId="{76DBC42D-D74B-406F-B1B4-2D42E52AEB55}" type="pres">
      <dgm:prSet presAssocID="{E8B4C644-C0B4-4BC3-A7A6-97BE5A82F5B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B685B17-8FB3-4D98-87B1-14D19FDCDA94}" srcId="{8ED30DBC-E0E1-4A9F-8D20-1393656CE146}" destId="{E8B4C644-C0B4-4BC3-A7A6-97BE5A82F5B0}" srcOrd="1" destOrd="0" parTransId="{6A22125B-EC32-4CBD-BDFF-FDAC88CD319F}" sibTransId="{4C458E0C-FD4F-43D9-AC53-32D4DC653CC4}"/>
    <dgm:cxn modelId="{B4135D4D-DD1D-4BBA-8FC2-3039BDCD0F62}" type="presOf" srcId="{E8B4C644-C0B4-4BC3-A7A6-97BE5A82F5B0}" destId="{76DBC42D-D74B-406F-B1B4-2D42E52AEB55}" srcOrd="0" destOrd="0" presId="urn:microsoft.com/office/officeart/2018/2/layout/IconVerticalSolidList"/>
    <dgm:cxn modelId="{8AFA5450-CA09-4AC7-9D81-25B7291FC51E}" srcId="{8ED30DBC-E0E1-4A9F-8D20-1393656CE146}" destId="{DDF3243D-3042-4886-B97F-8B252ECD48A2}" srcOrd="0" destOrd="0" parTransId="{01B51D64-FD29-459F-9CC0-2C672575A61A}" sibTransId="{77A54262-2994-4F3B-9C96-7C060418491F}"/>
    <dgm:cxn modelId="{CE768E6E-0F9F-4E4B-8F17-0154596EF837}" type="presOf" srcId="{8ED30DBC-E0E1-4A9F-8D20-1393656CE146}" destId="{F7472E28-0D37-41BD-97D3-85CF02A00A72}" srcOrd="0" destOrd="0" presId="urn:microsoft.com/office/officeart/2018/2/layout/IconVerticalSolidList"/>
    <dgm:cxn modelId="{AACE0683-7E21-4F84-AE3F-9474AD8C2893}" type="presOf" srcId="{DDF3243D-3042-4886-B97F-8B252ECD48A2}" destId="{80F2DA34-5DF2-4AFE-BB69-75F5926B4B70}" srcOrd="0" destOrd="0" presId="urn:microsoft.com/office/officeart/2018/2/layout/IconVerticalSolidList"/>
    <dgm:cxn modelId="{BBDCBDE8-9B1E-4524-93BB-972DC97900CF}" type="presParOf" srcId="{F7472E28-0D37-41BD-97D3-85CF02A00A72}" destId="{9F0CF4D6-C12E-4939-9C38-037A19B2550F}" srcOrd="0" destOrd="0" presId="urn:microsoft.com/office/officeart/2018/2/layout/IconVerticalSolidList"/>
    <dgm:cxn modelId="{CC3E206C-A2B8-42C7-B0E7-D86E6FAEAD4E}" type="presParOf" srcId="{9F0CF4D6-C12E-4939-9C38-037A19B2550F}" destId="{1AC3B4DA-8D65-4A10-B182-E721C18DDDDA}" srcOrd="0" destOrd="0" presId="urn:microsoft.com/office/officeart/2018/2/layout/IconVerticalSolidList"/>
    <dgm:cxn modelId="{30C46690-44A5-4FE4-89B2-2C2481F0205A}" type="presParOf" srcId="{9F0CF4D6-C12E-4939-9C38-037A19B2550F}" destId="{81A791E3-95DA-4625-8E29-F37E7E9F79E8}" srcOrd="1" destOrd="0" presId="urn:microsoft.com/office/officeart/2018/2/layout/IconVerticalSolidList"/>
    <dgm:cxn modelId="{6B546A71-FAF2-40EB-A41A-62DD8E856820}" type="presParOf" srcId="{9F0CF4D6-C12E-4939-9C38-037A19B2550F}" destId="{590C6E45-0BA4-4DC3-B545-4E72043FEF9D}" srcOrd="2" destOrd="0" presId="urn:microsoft.com/office/officeart/2018/2/layout/IconVerticalSolidList"/>
    <dgm:cxn modelId="{8F71F7BA-D5C0-4823-86B0-BAC074E24FC6}" type="presParOf" srcId="{9F0CF4D6-C12E-4939-9C38-037A19B2550F}" destId="{80F2DA34-5DF2-4AFE-BB69-75F5926B4B70}" srcOrd="3" destOrd="0" presId="urn:microsoft.com/office/officeart/2018/2/layout/IconVerticalSolidList"/>
    <dgm:cxn modelId="{0F61FD2B-4AA4-4980-A44E-C78953615811}" type="presParOf" srcId="{F7472E28-0D37-41BD-97D3-85CF02A00A72}" destId="{15E9E313-B496-4491-BA17-46473C625484}" srcOrd="1" destOrd="0" presId="urn:microsoft.com/office/officeart/2018/2/layout/IconVerticalSolidList"/>
    <dgm:cxn modelId="{B30A56D9-2160-48D4-B056-9D4F0DEB189D}" type="presParOf" srcId="{F7472E28-0D37-41BD-97D3-85CF02A00A72}" destId="{7BF62F83-F09D-4908-87C2-05DF2F87583E}" srcOrd="2" destOrd="0" presId="urn:microsoft.com/office/officeart/2018/2/layout/IconVerticalSolidList"/>
    <dgm:cxn modelId="{EA243C7B-6BF7-43BF-9DC3-EECE36BE1A8D}" type="presParOf" srcId="{7BF62F83-F09D-4908-87C2-05DF2F87583E}" destId="{05FE4BB7-2D77-4B4F-BC3D-CCF8ED20AB0B}" srcOrd="0" destOrd="0" presId="urn:microsoft.com/office/officeart/2018/2/layout/IconVerticalSolidList"/>
    <dgm:cxn modelId="{4DA81983-4C0C-455D-BF51-0EC4D4CC1A2A}" type="presParOf" srcId="{7BF62F83-F09D-4908-87C2-05DF2F87583E}" destId="{AFBC6BBE-801F-4EA4-AFC1-C92BCD4BAA9E}" srcOrd="1" destOrd="0" presId="urn:microsoft.com/office/officeart/2018/2/layout/IconVerticalSolidList"/>
    <dgm:cxn modelId="{59E29316-76DD-4F93-8118-5C6511E01507}" type="presParOf" srcId="{7BF62F83-F09D-4908-87C2-05DF2F87583E}" destId="{DC22E55A-8CDE-4B45-ABF5-0E3AAB8FC676}" srcOrd="2" destOrd="0" presId="urn:microsoft.com/office/officeart/2018/2/layout/IconVerticalSolidList"/>
    <dgm:cxn modelId="{7BEB5454-B883-4BEA-AB98-663F2C51F308}" type="presParOf" srcId="{7BF62F83-F09D-4908-87C2-05DF2F87583E}" destId="{76DBC42D-D74B-406F-B1B4-2D42E52AEB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D6DE22-7E06-4066-8EE0-5407A6E9A6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5297E0-4988-4A73-BC6E-0B491F9E7D14}">
      <dgm:prSet/>
      <dgm:spPr/>
      <dgm:t>
        <a:bodyPr/>
        <a:lstStyle/>
        <a:p>
          <a:r>
            <a:rPr lang="en-US"/>
            <a:t>Developer info</a:t>
          </a:r>
        </a:p>
      </dgm:t>
    </dgm:pt>
    <dgm:pt modelId="{1C945ECB-365F-4805-8D3C-E64764AFB431}" type="parTrans" cxnId="{5FCFC5FA-0610-4DEE-91E2-0337A54045BA}">
      <dgm:prSet/>
      <dgm:spPr/>
      <dgm:t>
        <a:bodyPr/>
        <a:lstStyle/>
        <a:p>
          <a:endParaRPr lang="en-US"/>
        </a:p>
      </dgm:t>
    </dgm:pt>
    <dgm:pt modelId="{84F53C01-480A-4392-ACFC-426172832AE9}" type="sibTrans" cxnId="{5FCFC5FA-0610-4DEE-91E2-0337A54045BA}">
      <dgm:prSet/>
      <dgm:spPr/>
      <dgm:t>
        <a:bodyPr/>
        <a:lstStyle/>
        <a:p>
          <a:endParaRPr lang="en-US"/>
        </a:p>
      </dgm:t>
    </dgm:pt>
    <dgm:pt modelId="{2AEF2020-8966-4A20-A61D-0A5BD3C76F6E}">
      <dgm:prSet/>
      <dgm:spPr/>
      <dgm:t>
        <a:bodyPr/>
        <a:lstStyle/>
        <a:p>
          <a:r>
            <a:rPr lang="en-US"/>
            <a:t>Contact info</a:t>
          </a:r>
        </a:p>
      </dgm:t>
    </dgm:pt>
    <dgm:pt modelId="{309C7EA2-C3E6-4AFD-BAE6-D62E874AADD3}" type="parTrans" cxnId="{F7E44681-0CCE-4B8B-B892-AF068F7D10BA}">
      <dgm:prSet/>
      <dgm:spPr/>
      <dgm:t>
        <a:bodyPr/>
        <a:lstStyle/>
        <a:p>
          <a:endParaRPr lang="en-US"/>
        </a:p>
      </dgm:t>
    </dgm:pt>
    <dgm:pt modelId="{238DE5AE-4D04-46E5-833D-EDBAC6B69386}" type="sibTrans" cxnId="{F7E44681-0CCE-4B8B-B892-AF068F7D10BA}">
      <dgm:prSet/>
      <dgm:spPr/>
      <dgm:t>
        <a:bodyPr/>
        <a:lstStyle/>
        <a:p>
          <a:endParaRPr lang="en-US"/>
        </a:p>
      </dgm:t>
    </dgm:pt>
    <dgm:pt modelId="{A1B564C8-0DC4-46D0-B456-F85A61A12DD9}" type="pres">
      <dgm:prSet presAssocID="{2BD6DE22-7E06-4066-8EE0-5407A6E9A6A5}" presName="root" presStyleCnt="0">
        <dgm:presLayoutVars>
          <dgm:dir/>
          <dgm:resizeHandles val="exact"/>
        </dgm:presLayoutVars>
      </dgm:prSet>
      <dgm:spPr/>
    </dgm:pt>
    <dgm:pt modelId="{B82605EA-070F-455D-B8B4-7F78692AC70B}" type="pres">
      <dgm:prSet presAssocID="{265297E0-4988-4A73-BC6E-0B491F9E7D14}" presName="compNode" presStyleCnt="0"/>
      <dgm:spPr/>
    </dgm:pt>
    <dgm:pt modelId="{90642CCE-1F58-44BA-A551-0045EF26F3C2}" type="pres">
      <dgm:prSet presAssocID="{265297E0-4988-4A73-BC6E-0B491F9E7D14}" presName="bgRect" presStyleLbl="bgShp" presStyleIdx="0" presStyleCnt="2"/>
      <dgm:spPr/>
    </dgm:pt>
    <dgm:pt modelId="{E1CE8E7F-2529-499B-90FC-4ED70C44569A}" type="pres">
      <dgm:prSet presAssocID="{265297E0-4988-4A73-BC6E-0B491F9E7D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1B2111E-7384-4C0F-BB3E-4BAD4B5FB2A3}" type="pres">
      <dgm:prSet presAssocID="{265297E0-4988-4A73-BC6E-0B491F9E7D14}" presName="spaceRect" presStyleCnt="0"/>
      <dgm:spPr/>
    </dgm:pt>
    <dgm:pt modelId="{FD3F8A98-9857-48D7-B2B0-88F4771BB757}" type="pres">
      <dgm:prSet presAssocID="{265297E0-4988-4A73-BC6E-0B491F9E7D14}" presName="parTx" presStyleLbl="revTx" presStyleIdx="0" presStyleCnt="2">
        <dgm:presLayoutVars>
          <dgm:chMax val="0"/>
          <dgm:chPref val="0"/>
        </dgm:presLayoutVars>
      </dgm:prSet>
      <dgm:spPr/>
    </dgm:pt>
    <dgm:pt modelId="{6BD8F19D-51FB-42EA-AFC3-6A69F8F4AE92}" type="pres">
      <dgm:prSet presAssocID="{84F53C01-480A-4392-ACFC-426172832AE9}" presName="sibTrans" presStyleCnt="0"/>
      <dgm:spPr/>
    </dgm:pt>
    <dgm:pt modelId="{2D92D112-3DF8-477B-9879-E7934FD890A7}" type="pres">
      <dgm:prSet presAssocID="{2AEF2020-8966-4A20-A61D-0A5BD3C76F6E}" presName="compNode" presStyleCnt="0"/>
      <dgm:spPr/>
    </dgm:pt>
    <dgm:pt modelId="{E110FFF6-9843-420E-9A34-ECF14438125C}" type="pres">
      <dgm:prSet presAssocID="{2AEF2020-8966-4A20-A61D-0A5BD3C76F6E}" presName="bgRect" presStyleLbl="bgShp" presStyleIdx="1" presStyleCnt="2"/>
      <dgm:spPr/>
    </dgm:pt>
    <dgm:pt modelId="{E6DBFD01-A701-411D-B5C6-BF81F027148C}" type="pres">
      <dgm:prSet presAssocID="{2AEF2020-8966-4A20-A61D-0A5BD3C76F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6808A3C4-DC8A-489D-8479-F2CEA40D513A}" type="pres">
      <dgm:prSet presAssocID="{2AEF2020-8966-4A20-A61D-0A5BD3C76F6E}" presName="spaceRect" presStyleCnt="0"/>
      <dgm:spPr/>
    </dgm:pt>
    <dgm:pt modelId="{DA14F5B1-F47D-413C-BBAC-E9DCC5D83A25}" type="pres">
      <dgm:prSet presAssocID="{2AEF2020-8966-4A20-A61D-0A5BD3C76F6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42DF005-378F-49DD-80C0-09D3711AA222}" type="presOf" srcId="{2AEF2020-8966-4A20-A61D-0A5BD3C76F6E}" destId="{DA14F5B1-F47D-413C-BBAC-E9DCC5D83A25}" srcOrd="0" destOrd="0" presId="urn:microsoft.com/office/officeart/2018/2/layout/IconVerticalSolidList"/>
    <dgm:cxn modelId="{9DA7D342-0615-4B7E-9B89-B6A953BE0410}" type="presOf" srcId="{2BD6DE22-7E06-4066-8EE0-5407A6E9A6A5}" destId="{A1B564C8-0DC4-46D0-B456-F85A61A12DD9}" srcOrd="0" destOrd="0" presId="urn:microsoft.com/office/officeart/2018/2/layout/IconVerticalSolidList"/>
    <dgm:cxn modelId="{42307B6E-40CF-44B1-9D1B-7D021E50D290}" type="presOf" srcId="{265297E0-4988-4A73-BC6E-0B491F9E7D14}" destId="{FD3F8A98-9857-48D7-B2B0-88F4771BB757}" srcOrd="0" destOrd="0" presId="urn:microsoft.com/office/officeart/2018/2/layout/IconVerticalSolidList"/>
    <dgm:cxn modelId="{F7E44681-0CCE-4B8B-B892-AF068F7D10BA}" srcId="{2BD6DE22-7E06-4066-8EE0-5407A6E9A6A5}" destId="{2AEF2020-8966-4A20-A61D-0A5BD3C76F6E}" srcOrd="1" destOrd="0" parTransId="{309C7EA2-C3E6-4AFD-BAE6-D62E874AADD3}" sibTransId="{238DE5AE-4D04-46E5-833D-EDBAC6B69386}"/>
    <dgm:cxn modelId="{5FCFC5FA-0610-4DEE-91E2-0337A54045BA}" srcId="{2BD6DE22-7E06-4066-8EE0-5407A6E9A6A5}" destId="{265297E0-4988-4A73-BC6E-0B491F9E7D14}" srcOrd="0" destOrd="0" parTransId="{1C945ECB-365F-4805-8D3C-E64764AFB431}" sibTransId="{84F53C01-480A-4392-ACFC-426172832AE9}"/>
    <dgm:cxn modelId="{39AD6078-7181-40CA-B65F-4C3D78708502}" type="presParOf" srcId="{A1B564C8-0DC4-46D0-B456-F85A61A12DD9}" destId="{B82605EA-070F-455D-B8B4-7F78692AC70B}" srcOrd="0" destOrd="0" presId="urn:microsoft.com/office/officeart/2018/2/layout/IconVerticalSolidList"/>
    <dgm:cxn modelId="{3093ED86-B5A2-4F85-B8CF-F39CB8F5BB90}" type="presParOf" srcId="{B82605EA-070F-455D-B8B4-7F78692AC70B}" destId="{90642CCE-1F58-44BA-A551-0045EF26F3C2}" srcOrd="0" destOrd="0" presId="urn:microsoft.com/office/officeart/2018/2/layout/IconVerticalSolidList"/>
    <dgm:cxn modelId="{443BAEA4-F281-4EC9-8207-07484E6D9B39}" type="presParOf" srcId="{B82605EA-070F-455D-B8B4-7F78692AC70B}" destId="{E1CE8E7F-2529-499B-90FC-4ED70C44569A}" srcOrd="1" destOrd="0" presId="urn:microsoft.com/office/officeart/2018/2/layout/IconVerticalSolidList"/>
    <dgm:cxn modelId="{D2D9026E-14D5-4D7A-9CD5-3CD02CA29827}" type="presParOf" srcId="{B82605EA-070F-455D-B8B4-7F78692AC70B}" destId="{41B2111E-7384-4C0F-BB3E-4BAD4B5FB2A3}" srcOrd="2" destOrd="0" presId="urn:microsoft.com/office/officeart/2018/2/layout/IconVerticalSolidList"/>
    <dgm:cxn modelId="{04BF98F3-9928-4423-9386-74962B3611EE}" type="presParOf" srcId="{B82605EA-070F-455D-B8B4-7F78692AC70B}" destId="{FD3F8A98-9857-48D7-B2B0-88F4771BB757}" srcOrd="3" destOrd="0" presId="urn:microsoft.com/office/officeart/2018/2/layout/IconVerticalSolidList"/>
    <dgm:cxn modelId="{BD4AC301-174A-4729-A8EA-44E7275E1153}" type="presParOf" srcId="{A1B564C8-0DC4-46D0-B456-F85A61A12DD9}" destId="{6BD8F19D-51FB-42EA-AFC3-6A69F8F4AE92}" srcOrd="1" destOrd="0" presId="urn:microsoft.com/office/officeart/2018/2/layout/IconVerticalSolidList"/>
    <dgm:cxn modelId="{45F564EF-028D-42F4-BDBA-01331A6F0680}" type="presParOf" srcId="{A1B564C8-0DC4-46D0-B456-F85A61A12DD9}" destId="{2D92D112-3DF8-477B-9879-E7934FD890A7}" srcOrd="2" destOrd="0" presId="urn:microsoft.com/office/officeart/2018/2/layout/IconVerticalSolidList"/>
    <dgm:cxn modelId="{83F38D0C-DE0C-4371-AC5F-8606E20D0211}" type="presParOf" srcId="{2D92D112-3DF8-477B-9879-E7934FD890A7}" destId="{E110FFF6-9843-420E-9A34-ECF14438125C}" srcOrd="0" destOrd="0" presId="urn:microsoft.com/office/officeart/2018/2/layout/IconVerticalSolidList"/>
    <dgm:cxn modelId="{6055603B-88B5-49D6-9738-05FC2ADAB7DC}" type="presParOf" srcId="{2D92D112-3DF8-477B-9879-E7934FD890A7}" destId="{E6DBFD01-A701-411D-B5C6-BF81F027148C}" srcOrd="1" destOrd="0" presId="urn:microsoft.com/office/officeart/2018/2/layout/IconVerticalSolidList"/>
    <dgm:cxn modelId="{2B6A6177-EFF2-4238-BBB9-8E15DA350463}" type="presParOf" srcId="{2D92D112-3DF8-477B-9879-E7934FD890A7}" destId="{6808A3C4-DC8A-489D-8479-F2CEA40D513A}" srcOrd="2" destOrd="0" presId="urn:microsoft.com/office/officeart/2018/2/layout/IconVerticalSolidList"/>
    <dgm:cxn modelId="{65FC432E-34A1-4DFB-AB81-191CDCB8D47B}" type="presParOf" srcId="{2D92D112-3DF8-477B-9879-E7934FD890A7}" destId="{DA14F5B1-F47D-413C-BBAC-E9DCC5D83A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C2623-0692-47AB-9DED-2304AA973C2F}">
      <dsp:nvSpPr>
        <dsp:cNvPr id="0" name=""/>
        <dsp:cNvSpPr/>
      </dsp:nvSpPr>
      <dsp:spPr>
        <a:xfrm>
          <a:off x="681337" y="28237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E3D88-B1DD-4A86-A5C4-5B2CD6E07BAC}">
      <dsp:nvSpPr>
        <dsp:cNvPr id="0" name=""/>
        <dsp:cNvSpPr/>
      </dsp:nvSpPr>
      <dsp:spPr>
        <a:xfrm>
          <a:off x="1076212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760FB-21D4-4148-B0F0-63845F793BB1}">
      <dsp:nvSpPr>
        <dsp:cNvPr id="0" name=""/>
        <dsp:cNvSpPr/>
      </dsp:nvSpPr>
      <dsp:spPr>
        <a:xfrm>
          <a:off x="89024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 use a Machine Learning concepts to train an algorithm to recognize patterns in U.S. housing market prices.</a:t>
          </a:r>
        </a:p>
      </dsp:txBody>
      <dsp:txXfrm>
        <a:off x="89024" y="2712375"/>
        <a:ext cx="3037500" cy="720000"/>
      </dsp:txXfrm>
    </dsp:sp>
    <dsp:sp modelId="{478D2875-D174-4776-8B01-76412E1A5E23}">
      <dsp:nvSpPr>
        <dsp:cNvPr id="0" name=""/>
        <dsp:cNvSpPr/>
      </dsp:nvSpPr>
      <dsp:spPr>
        <a:xfrm>
          <a:off x="4250400" y="28237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633FD-83C3-4563-9683-A0C416818C62}">
      <dsp:nvSpPr>
        <dsp:cNvPr id="0" name=""/>
        <dsp:cNvSpPr/>
      </dsp:nvSpPr>
      <dsp:spPr>
        <a:xfrm>
          <a:off x="4645275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1AE8-99A5-42B2-92F2-81BE4651AD42}">
      <dsp:nvSpPr>
        <dsp:cNvPr id="0" name=""/>
        <dsp:cNvSpPr/>
      </dsp:nvSpPr>
      <dsp:spPr>
        <a:xfrm>
          <a:off x="3658087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Allow a user to specify specific house attributes that the algorithm will then use to predict a price estimate.</a:t>
          </a:r>
        </a:p>
      </dsp:txBody>
      <dsp:txXfrm>
        <a:off x="3658087" y="2712375"/>
        <a:ext cx="3037500" cy="720000"/>
      </dsp:txXfrm>
    </dsp:sp>
    <dsp:sp modelId="{589205FA-3A50-4776-B31A-21F12F5FD334}">
      <dsp:nvSpPr>
        <dsp:cNvPr id="0" name=""/>
        <dsp:cNvSpPr/>
      </dsp:nvSpPr>
      <dsp:spPr>
        <a:xfrm>
          <a:off x="7819462" y="28237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9ECA7-599A-47BF-94BC-7B806A21F5D4}">
      <dsp:nvSpPr>
        <dsp:cNvPr id="0" name=""/>
        <dsp:cNvSpPr/>
      </dsp:nvSpPr>
      <dsp:spPr>
        <a:xfrm>
          <a:off x="8214337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1F55E-3BEE-46CF-92E4-6D6F36F5555E}">
      <dsp:nvSpPr>
        <dsp:cNvPr id="0" name=""/>
        <dsp:cNvSpPr/>
      </dsp:nvSpPr>
      <dsp:spPr>
        <a:xfrm>
          <a:off x="7227150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This may be especially useful for people looking to gain insight into the potential price of a mortgage </a:t>
          </a:r>
        </a:p>
      </dsp:txBody>
      <dsp:txXfrm>
        <a:off x="7227150" y="2712375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EA26B-9978-4ED5-BF98-62895675EB1B}">
      <dsp:nvSpPr>
        <dsp:cNvPr id="0" name=""/>
        <dsp:cNvSpPr/>
      </dsp:nvSpPr>
      <dsp:spPr>
        <a:xfrm>
          <a:off x="1159944" y="674300"/>
          <a:ext cx="1291144" cy="1291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313F0-EF7A-4444-9437-CA2004EAA549}">
      <dsp:nvSpPr>
        <dsp:cNvPr id="0" name=""/>
        <dsp:cNvSpPr/>
      </dsp:nvSpPr>
      <dsp:spPr>
        <a:xfrm>
          <a:off x="370911" y="2320449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Will serve as a landing page for the user</a:t>
          </a:r>
        </a:p>
      </dsp:txBody>
      <dsp:txXfrm>
        <a:off x="370911" y="2320449"/>
        <a:ext cx="2869209" cy="720000"/>
      </dsp:txXfrm>
    </dsp:sp>
    <dsp:sp modelId="{E321F8D7-94D1-4CB8-8921-BF83F50F6AEE}">
      <dsp:nvSpPr>
        <dsp:cNvPr id="0" name=""/>
        <dsp:cNvSpPr/>
      </dsp:nvSpPr>
      <dsp:spPr>
        <a:xfrm>
          <a:off x="4531265" y="674300"/>
          <a:ext cx="1291144" cy="1291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94ACE-5522-46C2-8957-8F164493F61E}">
      <dsp:nvSpPr>
        <dsp:cNvPr id="0" name=""/>
        <dsp:cNvSpPr/>
      </dsp:nvSpPr>
      <dsp:spPr>
        <a:xfrm>
          <a:off x="3742232" y="2320449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Will describe the purpose of the application and provide instructions to the user on how to best navigate the website.</a:t>
          </a:r>
        </a:p>
      </dsp:txBody>
      <dsp:txXfrm>
        <a:off x="3742232" y="2320449"/>
        <a:ext cx="2869209" cy="720000"/>
      </dsp:txXfrm>
    </dsp:sp>
    <dsp:sp modelId="{5D78BA3F-F48A-4E15-8110-E5C50DF80980}">
      <dsp:nvSpPr>
        <dsp:cNvPr id="0" name=""/>
        <dsp:cNvSpPr/>
      </dsp:nvSpPr>
      <dsp:spPr>
        <a:xfrm>
          <a:off x="7902586" y="674300"/>
          <a:ext cx="1291144" cy="1291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C86B2-8CC7-4EE7-A731-EAC7B5AC1A17}">
      <dsp:nvSpPr>
        <dsp:cNvPr id="0" name=""/>
        <dsp:cNvSpPr/>
      </dsp:nvSpPr>
      <dsp:spPr>
        <a:xfrm>
          <a:off x="7113553" y="2320449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Will provide general information on how real-estate market prices are set</a:t>
          </a:r>
        </a:p>
      </dsp:txBody>
      <dsp:txXfrm>
        <a:off x="7113553" y="2320449"/>
        <a:ext cx="286920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FD17C-117B-409F-B0EF-EB5279A1721C}">
      <dsp:nvSpPr>
        <dsp:cNvPr id="0" name=""/>
        <dsp:cNvSpPr/>
      </dsp:nvSpPr>
      <dsp:spPr>
        <a:xfrm>
          <a:off x="3607989" y="685"/>
          <a:ext cx="1072265" cy="10722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1F91D-1568-4D6D-B4D3-A58CD46C295D}">
      <dsp:nvSpPr>
        <dsp:cNvPr id="0" name=""/>
        <dsp:cNvSpPr/>
      </dsp:nvSpPr>
      <dsp:spPr>
        <a:xfrm>
          <a:off x="3836505" y="229201"/>
          <a:ext cx="615234" cy="615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B2EA0-4D50-4892-93F6-1D9DAE23A1E0}">
      <dsp:nvSpPr>
        <dsp:cNvPr id="0" name=""/>
        <dsp:cNvSpPr/>
      </dsp:nvSpPr>
      <dsp:spPr>
        <a:xfrm>
          <a:off x="3265216" y="1406935"/>
          <a:ext cx="1757812" cy="230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Will contain a form for the user to fill out.  This form will ask the user to enter relevant home information – such as area income, number of rooms, house age, etc.  These values will be used to calculate a home price estimate.</a:t>
          </a:r>
        </a:p>
      </dsp:txBody>
      <dsp:txXfrm>
        <a:off x="3265216" y="1406935"/>
        <a:ext cx="1757812" cy="2307128"/>
      </dsp:txXfrm>
    </dsp:sp>
    <dsp:sp modelId="{C9C84F4E-88BF-4A1E-9902-97733AD2600F}">
      <dsp:nvSpPr>
        <dsp:cNvPr id="0" name=""/>
        <dsp:cNvSpPr/>
      </dsp:nvSpPr>
      <dsp:spPr>
        <a:xfrm>
          <a:off x="5673419" y="685"/>
          <a:ext cx="1072265" cy="10722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EAF70-FD44-4AFB-ABCE-ABA5EB0017A5}">
      <dsp:nvSpPr>
        <dsp:cNvPr id="0" name=""/>
        <dsp:cNvSpPr/>
      </dsp:nvSpPr>
      <dsp:spPr>
        <a:xfrm>
          <a:off x="5901935" y="229201"/>
          <a:ext cx="615234" cy="615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9E987-B742-4781-B469-5FF798329EC2}">
      <dsp:nvSpPr>
        <dsp:cNvPr id="0" name=""/>
        <dsp:cNvSpPr/>
      </dsp:nvSpPr>
      <dsp:spPr>
        <a:xfrm>
          <a:off x="5330646" y="1406935"/>
          <a:ext cx="1757812" cy="230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Will return a price estimate to the user given the provided home data.</a:t>
          </a:r>
        </a:p>
      </dsp:txBody>
      <dsp:txXfrm>
        <a:off x="5330646" y="1406935"/>
        <a:ext cx="1757812" cy="2307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3B4DA-8D65-4A10-B182-E721C18DDDDA}">
      <dsp:nvSpPr>
        <dsp:cNvPr id="0" name=""/>
        <dsp:cNvSpPr/>
      </dsp:nvSpPr>
      <dsp:spPr>
        <a:xfrm>
          <a:off x="0" y="603646"/>
          <a:ext cx="10353675" cy="11144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791E3-95DA-4625-8E29-F37E7E9F79E8}">
      <dsp:nvSpPr>
        <dsp:cNvPr id="0" name=""/>
        <dsp:cNvSpPr/>
      </dsp:nvSpPr>
      <dsp:spPr>
        <a:xfrm>
          <a:off x="337113" y="854392"/>
          <a:ext cx="612933" cy="612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2DA34-5DF2-4AFE-BB69-75F5926B4B70}">
      <dsp:nvSpPr>
        <dsp:cNvPr id="0" name=""/>
        <dsp:cNvSpPr/>
      </dsp:nvSpPr>
      <dsp:spPr>
        <a:xfrm>
          <a:off x="1287160" y="603646"/>
          <a:ext cx="9066514" cy="1114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3" tIns="117943" rIns="117943" bIns="117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offer a walkthrough of how the Linear Regression algorithm works</a:t>
          </a:r>
        </a:p>
      </dsp:txBody>
      <dsp:txXfrm>
        <a:off x="1287160" y="603646"/>
        <a:ext cx="9066514" cy="1114425"/>
      </dsp:txXfrm>
    </dsp:sp>
    <dsp:sp modelId="{05FE4BB7-2D77-4B4F-BC3D-CCF8ED20AB0B}">
      <dsp:nvSpPr>
        <dsp:cNvPr id="0" name=""/>
        <dsp:cNvSpPr/>
      </dsp:nvSpPr>
      <dsp:spPr>
        <a:xfrm>
          <a:off x="0" y="1996678"/>
          <a:ext cx="10353675" cy="11144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C6BBE-801F-4EA4-AFC1-C92BCD4BAA9E}">
      <dsp:nvSpPr>
        <dsp:cNvPr id="0" name=""/>
        <dsp:cNvSpPr/>
      </dsp:nvSpPr>
      <dsp:spPr>
        <a:xfrm>
          <a:off x="337113" y="2247423"/>
          <a:ext cx="612933" cy="612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BC42D-D74B-406F-B1B4-2D42E52AEB55}">
      <dsp:nvSpPr>
        <dsp:cNvPr id="0" name=""/>
        <dsp:cNvSpPr/>
      </dsp:nvSpPr>
      <dsp:spPr>
        <a:xfrm>
          <a:off x="1287160" y="1996678"/>
          <a:ext cx="9066514" cy="1114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3" tIns="117943" rIns="117943" bIns="117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give general insights into the data used for training the predictive model</a:t>
          </a:r>
        </a:p>
      </dsp:txBody>
      <dsp:txXfrm>
        <a:off x="1287160" y="1996678"/>
        <a:ext cx="9066514" cy="11144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42CCE-1F58-44BA-A551-0045EF26F3C2}">
      <dsp:nvSpPr>
        <dsp:cNvPr id="0" name=""/>
        <dsp:cNvSpPr/>
      </dsp:nvSpPr>
      <dsp:spPr>
        <a:xfrm>
          <a:off x="0" y="796176"/>
          <a:ext cx="6266011" cy="1469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E8E7F-2529-499B-90FC-4ED70C44569A}">
      <dsp:nvSpPr>
        <dsp:cNvPr id="0" name=""/>
        <dsp:cNvSpPr/>
      </dsp:nvSpPr>
      <dsp:spPr>
        <a:xfrm>
          <a:off x="444633" y="1126895"/>
          <a:ext cx="808425" cy="808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F8A98-9857-48D7-B2B0-88F4771BB757}">
      <dsp:nvSpPr>
        <dsp:cNvPr id="0" name=""/>
        <dsp:cNvSpPr/>
      </dsp:nvSpPr>
      <dsp:spPr>
        <a:xfrm>
          <a:off x="1697693" y="796176"/>
          <a:ext cx="4568317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Developer info</a:t>
          </a:r>
        </a:p>
      </dsp:txBody>
      <dsp:txXfrm>
        <a:off x="1697693" y="796176"/>
        <a:ext cx="4568317" cy="1469864"/>
      </dsp:txXfrm>
    </dsp:sp>
    <dsp:sp modelId="{E110FFF6-9843-420E-9A34-ECF14438125C}">
      <dsp:nvSpPr>
        <dsp:cNvPr id="0" name=""/>
        <dsp:cNvSpPr/>
      </dsp:nvSpPr>
      <dsp:spPr>
        <a:xfrm>
          <a:off x="0" y="2633506"/>
          <a:ext cx="6266011" cy="1469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BFD01-A701-411D-B5C6-BF81F027148C}">
      <dsp:nvSpPr>
        <dsp:cNvPr id="0" name=""/>
        <dsp:cNvSpPr/>
      </dsp:nvSpPr>
      <dsp:spPr>
        <a:xfrm>
          <a:off x="444633" y="2964225"/>
          <a:ext cx="808425" cy="808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4F5B1-F47D-413C-BBAC-E9DCC5D83A25}">
      <dsp:nvSpPr>
        <dsp:cNvPr id="0" name=""/>
        <dsp:cNvSpPr/>
      </dsp:nvSpPr>
      <dsp:spPr>
        <a:xfrm>
          <a:off x="1697693" y="2633506"/>
          <a:ext cx="4568317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Contact info</a:t>
          </a:r>
        </a:p>
      </dsp:txBody>
      <dsp:txXfrm>
        <a:off x="1697693" y="2633506"/>
        <a:ext cx="4568317" cy="1469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8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290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30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91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77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1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4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6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3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1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9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7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6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09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8F7601-7E28-4E0F-832D-8323526DE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4" b="837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0F642-646D-2E45-B8E4-9840BFB08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Real-Estate Price Estimator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60855-E3F2-514C-A7E4-21956EEC2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47B54A"/>
                </a:solidFill>
              </a:rPr>
              <a:t>By: Joe Lombardi &amp; Vismark Juarez</a:t>
            </a:r>
          </a:p>
        </p:txBody>
      </p:sp>
    </p:spTree>
    <p:extLst>
      <p:ext uri="{BB962C8B-B14F-4D97-AF65-F5344CB8AC3E}">
        <p14:creationId xmlns:p14="http://schemas.microsoft.com/office/powerpoint/2010/main" val="345776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BDBA-CB64-E045-89C3-8E32679B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Project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34A646-C57E-4621-9C27-F6E5A51F9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34056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91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3DC0-92C3-DD49-BBDB-C16E130C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81ED-96A6-A546-9EDB-B3156AF2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HTML, CSS, </a:t>
            </a:r>
            <a:r>
              <a:rPr lang="en-US" dirty="0" err="1"/>
              <a:t>Javascript</a:t>
            </a:r>
            <a:r>
              <a:rPr lang="en-US" dirty="0"/>
              <a:t> (Node)</a:t>
            </a:r>
          </a:p>
          <a:p>
            <a:r>
              <a:rPr lang="en-US" dirty="0"/>
              <a:t>Backend: Python, flask, 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3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A6274-320B-2648-A696-6AC9C747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Linear Regression	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39C40-9D40-534E-AF6A-6E0EE0F4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Linear Regression will be the algorithm used in this project.</a:t>
            </a:r>
          </a:p>
          <a:p>
            <a:r>
              <a:rPr lang="en-US">
                <a:solidFill>
                  <a:schemeClr val="tx1"/>
                </a:solidFill>
              </a:rPr>
              <a:t>Benefits: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Is perfectly suited for determining the relationship between one (or more) independent variables, and a single numeric (scalar) variable.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This project will employ a ‘multiple linear regression’ model, since it will be using attributes such as: area income, house age, number of rooms, etc, to predict the price (a scalar value). </a:t>
            </a:r>
          </a:p>
          <a:p>
            <a:pPr lvl="1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4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02AC-B0AE-FE42-B846-655A71D3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Home Page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F9F1881-36D5-4AA4-8D12-25AAAADEF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98882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10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CE92-2613-6A44-B1A8-57C55BFD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Predictor Page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F698C1-25BE-4462-BBF5-3FD8483DC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64870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343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E3B4-E9B1-3B41-804E-3B68276A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/>
              <a:t>How it Works Page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3D031D5-3A88-40EA-A809-9AAA531A1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17177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428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C0C5-0668-5E4E-A0AE-048A80C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About 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3B30DF-9B0F-4861-AF8A-6FD13979F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010826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6672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A1058-E6CA-E24B-92C6-2CDB9640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61621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RightStep">
      <a:dk1>
        <a:srgbClr val="000000"/>
      </a:dk1>
      <a:lt1>
        <a:srgbClr val="FFFFFF"/>
      </a:lt1>
      <a:dk2>
        <a:srgbClr val="223C23"/>
      </a:dk2>
      <a:lt2>
        <a:srgbClr val="E8E2E8"/>
      </a:lt2>
      <a:accent1>
        <a:srgbClr val="47B54A"/>
      </a:accent1>
      <a:accent2>
        <a:srgbClr val="3BB16F"/>
      </a:accent2>
      <a:accent3>
        <a:srgbClr val="45B0A1"/>
      </a:accent3>
      <a:accent4>
        <a:srgbClr val="3B91B1"/>
      </a:accent4>
      <a:accent5>
        <a:srgbClr val="4D71C3"/>
      </a:accent5>
      <a:accent6>
        <a:srgbClr val="6459BD"/>
      </a:accent6>
      <a:hlink>
        <a:srgbClr val="AC7539"/>
      </a:hlink>
      <a:folHlink>
        <a:srgbClr val="828282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320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Dubai</vt:lpstr>
      <vt:lpstr>Georgia Pro</vt:lpstr>
      <vt:lpstr>Wingdings 2</vt:lpstr>
      <vt:lpstr>SlateVTI</vt:lpstr>
      <vt:lpstr>Real-Estate Price Estimator</vt:lpstr>
      <vt:lpstr>Project Objective</vt:lpstr>
      <vt:lpstr>Development Tools</vt:lpstr>
      <vt:lpstr>Linear Regression </vt:lpstr>
      <vt:lpstr>Home Page</vt:lpstr>
      <vt:lpstr>Predictor Page</vt:lpstr>
      <vt:lpstr>How it Works Page</vt:lpstr>
      <vt:lpstr>About Us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Real-Estate Price Estimator</dc:title>
  <dc:creator>Juarez, Vismark</dc:creator>
  <cp:lastModifiedBy>Juarez, Vismark</cp:lastModifiedBy>
  <cp:revision>3</cp:revision>
  <dcterms:created xsi:type="dcterms:W3CDTF">2020-02-10T15:32:15Z</dcterms:created>
  <dcterms:modified xsi:type="dcterms:W3CDTF">2020-02-11T21:58:14Z</dcterms:modified>
</cp:coreProperties>
</file>