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Figtree"/>
      <p:regular r:id="rId16"/>
      <p:bold r:id="rId17"/>
      <p:italic r:id="rId18"/>
      <p:boldItalic r:id="rId19"/>
    </p:embeddedFont>
    <p:embeddedFont>
      <p:font typeface="Figtree ExtraBold"/>
      <p:bold r:id="rId20"/>
      <p:boldItalic r:id="rId21"/>
    </p:embeddedFont>
    <p:embeddedFont>
      <p:font typeface="Hanken Grotesk"/>
      <p:regular r:id="rId22"/>
      <p:bold r:id="rId23"/>
      <p:italic r:id="rId24"/>
      <p:boldItalic r:id="rId25"/>
    </p:embeddedFont>
    <p:embeddedFont>
      <p:font typeface="Hanken Grotesk ExtraBold"/>
      <p:bold r:id="rId26"/>
      <p:boldItalic r:id="rId27"/>
    </p:embeddedFont>
    <p:embeddedFont>
      <p:font typeface="Manrope"/>
      <p:regular r:id="rId28"/>
      <p:bold r:id="rId29"/>
    </p:embeddedFont>
    <p:embeddedFont>
      <p:font typeface="Manrope ExtraBold"/>
      <p:bold r:id="rId30"/>
    </p:embeddedFont>
    <p:embeddedFont>
      <p:font typeface="Figtree SemiBold"/>
      <p:regular r:id="rId31"/>
      <p:bold r:id="rId32"/>
      <p:italic r:id="rId33"/>
      <p:boldItalic r:id="rId34"/>
    </p:embeddedFont>
    <p:embeddedFont>
      <p:font typeface="Work Sans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gtreeExtraBold-bold.fntdata"/><Relationship Id="rId22" Type="http://schemas.openxmlformats.org/officeDocument/2006/relationships/font" Target="fonts/HankenGrotesk-regular.fntdata"/><Relationship Id="rId21" Type="http://schemas.openxmlformats.org/officeDocument/2006/relationships/font" Target="fonts/FigtreeExtraBold-boldItalic.fntdata"/><Relationship Id="rId24" Type="http://schemas.openxmlformats.org/officeDocument/2006/relationships/font" Target="fonts/HankenGrotesk-italic.fntdata"/><Relationship Id="rId23" Type="http://schemas.openxmlformats.org/officeDocument/2006/relationships/font" Target="fonts/HankenGrotes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ankenGroteskExtraBold-bold.fntdata"/><Relationship Id="rId25" Type="http://schemas.openxmlformats.org/officeDocument/2006/relationships/font" Target="fonts/HankenGrotesk-boldItalic.fntdata"/><Relationship Id="rId28" Type="http://schemas.openxmlformats.org/officeDocument/2006/relationships/font" Target="fonts/Manrope-regular.fntdata"/><Relationship Id="rId27" Type="http://schemas.openxmlformats.org/officeDocument/2006/relationships/font" Target="fonts/HankenGroteskExtra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anrop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gtreeSemiBold-regular.fntdata"/><Relationship Id="rId30" Type="http://schemas.openxmlformats.org/officeDocument/2006/relationships/font" Target="fonts/ManropeExtraBold-bold.fntdata"/><Relationship Id="rId11" Type="http://schemas.openxmlformats.org/officeDocument/2006/relationships/slide" Target="slides/slide5.xml"/><Relationship Id="rId33" Type="http://schemas.openxmlformats.org/officeDocument/2006/relationships/font" Target="fonts/FigtreeSemiBold-italic.fntdata"/><Relationship Id="rId10" Type="http://schemas.openxmlformats.org/officeDocument/2006/relationships/slide" Target="slides/slide4.xml"/><Relationship Id="rId32" Type="http://schemas.openxmlformats.org/officeDocument/2006/relationships/font" Target="fonts/FigtreeSemiBold-bold.fntdata"/><Relationship Id="rId13" Type="http://schemas.openxmlformats.org/officeDocument/2006/relationships/slide" Target="slides/slide7.xml"/><Relationship Id="rId35" Type="http://schemas.openxmlformats.org/officeDocument/2006/relationships/font" Target="fonts/WorkSansSemiBold-regular.fntdata"/><Relationship Id="rId12" Type="http://schemas.openxmlformats.org/officeDocument/2006/relationships/slide" Target="slides/slide6.xml"/><Relationship Id="rId34" Type="http://schemas.openxmlformats.org/officeDocument/2006/relationships/font" Target="fonts/FigtreeSemiBold-boldItalic.fntdata"/><Relationship Id="rId15" Type="http://schemas.openxmlformats.org/officeDocument/2006/relationships/slide" Target="slides/slide9.xml"/><Relationship Id="rId37" Type="http://schemas.openxmlformats.org/officeDocument/2006/relationships/font" Target="fonts/WorkSansSemiBold-italic.fntdata"/><Relationship Id="rId14" Type="http://schemas.openxmlformats.org/officeDocument/2006/relationships/slide" Target="slides/slide8.xml"/><Relationship Id="rId36" Type="http://schemas.openxmlformats.org/officeDocument/2006/relationships/font" Target="fonts/WorkSansSemiBold-bold.fntdata"/><Relationship Id="rId17" Type="http://schemas.openxmlformats.org/officeDocument/2006/relationships/font" Target="fonts/Figtree-bold.fntdata"/><Relationship Id="rId16" Type="http://schemas.openxmlformats.org/officeDocument/2006/relationships/font" Target="fonts/Figtree-regular.fntdata"/><Relationship Id="rId38" Type="http://schemas.openxmlformats.org/officeDocument/2006/relationships/font" Target="fonts/WorkSansSemiBold-boldItalic.fntdata"/><Relationship Id="rId19" Type="http://schemas.openxmlformats.org/officeDocument/2006/relationships/font" Target="fonts/Figtree-boldItalic.fntdata"/><Relationship Id="rId18" Type="http://schemas.openxmlformats.org/officeDocument/2006/relationships/font" Target="fonts/Figtre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Slide 1: Title Slide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Title: AI Resume Analyzer (NLP-based Resume Analysis Tool)</a:t>
            </a:r>
            <a:endParaRPr sz="1200"/>
          </a:p>
          <a:p>
            <a:pPr indent="0" lvl="0" marL="0" rtl="0" algn="l">
              <a:spcBef>
                <a:spcPts val="0"/>
              </a:spcBef>
              <a:spcAft>
                <a:spcPts val="0"/>
              </a:spcAft>
              <a:buNone/>
            </a:pPr>
            <a:r>
              <a:rPr lang="en" sz="1200"/>
              <a:t>    Subtitle: A 3rd-Year AI Project</a:t>
            </a:r>
            <a:endParaRPr sz="1200"/>
          </a:p>
          <a:p>
            <a:pPr indent="0" lvl="0" marL="0" rtl="0" algn="l">
              <a:spcBef>
                <a:spcPts val="0"/>
              </a:spcBef>
              <a:spcAft>
                <a:spcPts val="0"/>
              </a:spcAft>
              <a:buNone/>
            </a:pPr>
            <a:r>
              <a:rPr lang="en" sz="1200"/>
              <a:t>    By: Your Name</a:t>
            </a:r>
            <a:endParaRPr sz="1200"/>
          </a:p>
          <a:p>
            <a:pPr indent="0" lvl="0" marL="0" rtl="0" algn="l">
              <a:spcBef>
                <a:spcPts val="0"/>
              </a:spcBef>
              <a:spcAft>
                <a:spcPts val="0"/>
              </a:spcAft>
              <a:buNone/>
            </a:pPr>
            <a:r>
              <a:rPr lang="en" sz="1200"/>
              <a:t>    Date: Semester 5</a:t>
            </a:r>
            <a:endParaRPr sz="1200"/>
          </a:p>
          <a:p>
            <a:pPr indent="0" lvl="0" marL="0" rtl="0" algn="l">
              <a:spcBef>
                <a:spcPts val="0"/>
              </a:spcBef>
              <a:spcAft>
                <a:spcPts val="0"/>
              </a:spcAft>
              <a:buNone/>
            </a:pPr>
            <a:r>
              <a:rPr lang="en" sz="1200"/>
              <a:t>Slide 2: Project Overview</a:t>
            </a:r>
            <a:endParaRPr sz="1200"/>
          </a:p>
          <a:p>
            <a:pPr indent="0" lvl="0" marL="0" rtl="0" algn="l">
              <a:spcBef>
                <a:spcPts val="0"/>
              </a:spcBef>
              <a:spcAft>
                <a:spcPts val="0"/>
              </a:spcAft>
              <a:buNone/>
            </a:pPr>
            <a:r>
              <a:rPr lang="en" sz="1200"/>
              <a:t>    Goal: Automate the process of analyzing resumes using Natural Language Processing (NLP).</a:t>
            </a:r>
            <a:endParaRPr sz="1200"/>
          </a:p>
          <a:p>
            <a:pPr indent="0" lvl="0" marL="0" rtl="0" algn="l">
              <a:spcBef>
                <a:spcPts val="0"/>
              </a:spcBef>
              <a:spcAft>
                <a:spcPts val="0"/>
              </a:spcAft>
              <a:buNone/>
            </a:pPr>
            <a:r>
              <a:rPr lang="en" sz="1200"/>
              <a:t>    Key Features:</a:t>
            </a:r>
            <a:endParaRPr sz="1200"/>
          </a:p>
          <a:p>
            <a:pPr indent="0" lvl="0" marL="0" rtl="0" algn="l">
              <a:spcBef>
                <a:spcPts val="0"/>
              </a:spcBef>
              <a:spcAft>
                <a:spcPts val="0"/>
              </a:spcAft>
              <a:buNone/>
            </a:pPr>
            <a:r>
              <a:rPr lang="en" sz="1200"/>
              <a:t>        Extracts and analyzes resumes</a:t>
            </a:r>
            <a:endParaRPr sz="1200"/>
          </a:p>
          <a:p>
            <a:pPr indent="0" lvl="0" marL="0" rtl="0" algn="l">
              <a:spcBef>
                <a:spcPts val="0"/>
              </a:spcBef>
              <a:spcAft>
                <a:spcPts val="0"/>
              </a:spcAft>
              <a:buNone/>
            </a:pPr>
            <a:r>
              <a:rPr lang="en" sz="1200"/>
              <a:t>        Predicts experience level and field of expertise</a:t>
            </a:r>
            <a:endParaRPr sz="1200"/>
          </a:p>
          <a:p>
            <a:pPr indent="0" lvl="0" marL="0" rtl="0" algn="l">
              <a:spcBef>
                <a:spcPts val="0"/>
              </a:spcBef>
              <a:spcAft>
                <a:spcPts val="0"/>
              </a:spcAft>
              <a:buNone/>
            </a:pPr>
            <a:r>
              <a:rPr lang="en" sz="1200"/>
              <a:t>        Recommends skills and relevant courses</a:t>
            </a:r>
            <a:endParaRPr sz="1200"/>
          </a:p>
          <a:p>
            <a:pPr indent="0" lvl="0" marL="0" rtl="0" algn="l">
              <a:spcBef>
                <a:spcPts val="0"/>
              </a:spcBef>
              <a:spcAft>
                <a:spcPts val="0"/>
              </a:spcAft>
              <a:buNone/>
            </a:pPr>
            <a:r>
              <a:rPr lang="en" sz="1200"/>
              <a:t>        Provides resume scoring and detailed feedback</a:t>
            </a:r>
            <a:endParaRPr sz="1200"/>
          </a:p>
          <a:p>
            <a:pPr indent="0" lvl="0" marL="0" rtl="0" algn="l">
              <a:spcBef>
                <a:spcPts val="0"/>
              </a:spcBef>
              <a:spcAft>
                <a:spcPts val="0"/>
              </a:spcAft>
              <a:buNone/>
            </a:pPr>
            <a:r>
              <a:rPr lang="en" sz="1200"/>
              <a:t>Slide 3: Tools &amp; Libraries</a:t>
            </a:r>
            <a:endParaRPr sz="1200"/>
          </a:p>
          <a:p>
            <a:pPr indent="0" lvl="0" marL="0" rtl="0" algn="l">
              <a:spcBef>
                <a:spcPts val="0"/>
              </a:spcBef>
              <a:spcAft>
                <a:spcPts val="0"/>
              </a:spcAft>
              <a:buNone/>
            </a:pPr>
            <a:r>
              <a:rPr lang="en" sz="1200"/>
              <a:t>    Core Technology Stack:</a:t>
            </a:r>
            <a:endParaRPr sz="1200"/>
          </a:p>
          <a:p>
            <a:pPr indent="0" lvl="0" marL="0" rtl="0" algn="l">
              <a:spcBef>
                <a:spcPts val="0"/>
              </a:spcBef>
              <a:spcAft>
                <a:spcPts val="0"/>
              </a:spcAft>
              <a:buNone/>
            </a:pPr>
            <a:r>
              <a:rPr lang="en" sz="1200"/>
              <a:t>        Framework: Streamlit (for UI)</a:t>
            </a:r>
            <a:endParaRPr sz="1200"/>
          </a:p>
          <a:p>
            <a:pPr indent="0" lvl="0" marL="0" rtl="0" algn="l">
              <a:spcBef>
                <a:spcPts val="0"/>
              </a:spcBef>
              <a:spcAft>
                <a:spcPts val="0"/>
              </a:spcAft>
              <a:buNone/>
            </a:pPr>
            <a:r>
              <a:rPr lang="en" sz="1200"/>
              <a:t>        NLP Libraries: pyresparser, NLTK</a:t>
            </a:r>
            <a:endParaRPr sz="1200"/>
          </a:p>
          <a:p>
            <a:pPr indent="0" lvl="0" marL="0" rtl="0" algn="l">
              <a:spcBef>
                <a:spcPts val="0"/>
              </a:spcBef>
              <a:spcAft>
                <a:spcPts val="0"/>
              </a:spcAft>
              <a:buNone/>
            </a:pPr>
            <a:r>
              <a:rPr lang="en" sz="1200"/>
              <a:t>        Visualization: Plotly (for charts and graphs)</a:t>
            </a:r>
            <a:endParaRPr sz="1200"/>
          </a:p>
          <a:p>
            <a:pPr indent="0" lvl="0" marL="0" rtl="0" algn="l">
              <a:spcBef>
                <a:spcPts val="0"/>
              </a:spcBef>
              <a:spcAft>
                <a:spcPts val="0"/>
              </a:spcAft>
              <a:buNone/>
            </a:pPr>
            <a:r>
              <a:rPr lang="en" sz="1200"/>
              <a:t>        Database: MySQL (to store user data and feedback)</a:t>
            </a:r>
            <a:endParaRPr sz="1200"/>
          </a:p>
          <a:p>
            <a:pPr indent="0" lvl="0" marL="0" rtl="0" algn="l">
              <a:spcBef>
                <a:spcPts val="0"/>
              </a:spcBef>
              <a:spcAft>
                <a:spcPts val="0"/>
              </a:spcAft>
              <a:buNone/>
            </a:pPr>
            <a:r>
              <a:rPr lang="en" sz="1200"/>
              <a:t>        Other Tools: Geocoder (location), PIL (image processing), PDFMiner3 (PDF parsing)</a:t>
            </a:r>
            <a:endParaRPr sz="1200"/>
          </a:p>
          <a:p>
            <a:pPr indent="0" lvl="0" marL="0" rtl="0" algn="l">
              <a:spcBef>
                <a:spcPts val="0"/>
              </a:spcBef>
              <a:spcAft>
                <a:spcPts val="0"/>
              </a:spcAft>
              <a:buNone/>
            </a:pPr>
            <a:r>
              <a:rPr lang="en" sz="1200"/>
              <a:t>Slide 4: System Architecture</a:t>
            </a:r>
            <a:endParaRPr sz="1200"/>
          </a:p>
          <a:p>
            <a:pPr indent="0" lvl="0" marL="0" rtl="0" algn="l">
              <a:spcBef>
                <a:spcPts val="0"/>
              </a:spcBef>
              <a:spcAft>
                <a:spcPts val="0"/>
              </a:spcAft>
              <a:buNone/>
            </a:pPr>
            <a:r>
              <a:rPr lang="en" sz="1200"/>
              <a:t>    Process Flow:</a:t>
            </a:r>
            <a:endParaRPr sz="1200"/>
          </a:p>
          <a:p>
            <a:pPr indent="0" lvl="0" marL="0" rtl="0" algn="l">
              <a:spcBef>
                <a:spcPts val="0"/>
              </a:spcBef>
              <a:spcAft>
                <a:spcPts val="0"/>
              </a:spcAft>
              <a:buNone/>
            </a:pPr>
            <a:r>
              <a:rPr lang="en" sz="1200"/>
              <a:t>        User uploads their resume.</a:t>
            </a:r>
            <a:endParaRPr sz="1200"/>
          </a:p>
          <a:p>
            <a:pPr indent="0" lvl="0" marL="0" rtl="0" algn="l">
              <a:spcBef>
                <a:spcPts val="0"/>
              </a:spcBef>
              <a:spcAft>
                <a:spcPts val="0"/>
              </a:spcAft>
              <a:buNone/>
            </a:pPr>
            <a:r>
              <a:rPr lang="en" sz="1200"/>
              <a:t>        The system extracts text and parses information.</a:t>
            </a:r>
            <a:endParaRPr sz="1200"/>
          </a:p>
          <a:p>
            <a:pPr indent="0" lvl="0" marL="0" rtl="0" algn="l">
              <a:spcBef>
                <a:spcPts val="0"/>
              </a:spcBef>
              <a:spcAft>
                <a:spcPts val="0"/>
              </a:spcAft>
              <a:buNone/>
            </a:pPr>
            <a:r>
              <a:rPr lang="en" sz="1200"/>
              <a:t>        Skills and experience level are analyzed using NLP.</a:t>
            </a:r>
            <a:endParaRPr sz="1200"/>
          </a:p>
          <a:p>
            <a:pPr indent="0" lvl="0" marL="0" rtl="0" algn="l">
              <a:spcBef>
                <a:spcPts val="0"/>
              </a:spcBef>
              <a:spcAft>
                <a:spcPts val="0"/>
              </a:spcAft>
              <a:buNone/>
            </a:pPr>
            <a:r>
              <a:rPr lang="en" sz="1200"/>
              <a:t>        System provides personalized recommendations for skills and courses.</a:t>
            </a:r>
            <a:endParaRPr sz="1200"/>
          </a:p>
          <a:p>
            <a:pPr indent="0" lvl="0" marL="0" rtl="0" algn="l">
              <a:spcBef>
                <a:spcPts val="0"/>
              </a:spcBef>
              <a:spcAft>
                <a:spcPts val="0"/>
              </a:spcAft>
              <a:buNone/>
            </a:pPr>
            <a:r>
              <a:rPr lang="en" sz="1200"/>
              <a:t>        Feedback and scoring are generated for the user.</a:t>
            </a:r>
            <a:endParaRPr sz="1200"/>
          </a:p>
          <a:p>
            <a:pPr indent="0" lvl="0" marL="0" rtl="0" algn="l">
              <a:spcBef>
                <a:spcPts val="0"/>
              </a:spcBef>
              <a:spcAft>
                <a:spcPts val="0"/>
              </a:spcAft>
              <a:buNone/>
            </a:pPr>
            <a:r>
              <a:rPr lang="en" sz="1200"/>
              <a:t>        Admins can access user data for analysis via a dashboard.</a:t>
            </a:r>
            <a:endParaRPr sz="1200"/>
          </a:p>
          <a:p>
            <a:pPr indent="0" lvl="0" marL="0" rtl="0" algn="l">
              <a:spcBef>
                <a:spcPts val="0"/>
              </a:spcBef>
              <a:spcAft>
                <a:spcPts val="0"/>
              </a:spcAft>
              <a:buNone/>
            </a:pPr>
            <a:r>
              <a:rPr lang="en" sz="1200"/>
              <a:t>Slide 5: Resume Analysis Features</a:t>
            </a:r>
            <a:endParaRPr sz="1200"/>
          </a:p>
          <a:p>
            <a:pPr indent="0" lvl="0" marL="0" rtl="0" algn="l">
              <a:spcBef>
                <a:spcPts val="0"/>
              </a:spcBef>
              <a:spcAft>
                <a:spcPts val="0"/>
              </a:spcAft>
              <a:buNone/>
            </a:pPr>
            <a:r>
              <a:rPr lang="en" sz="1200"/>
              <a:t>    Key Functions:</a:t>
            </a:r>
            <a:endParaRPr sz="1200"/>
          </a:p>
          <a:p>
            <a:pPr indent="0" lvl="0" marL="0" rtl="0" algn="l">
              <a:spcBef>
                <a:spcPts val="0"/>
              </a:spcBef>
              <a:spcAft>
                <a:spcPts val="0"/>
              </a:spcAft>
              <a:buNone/>
            </a:pPr>
            <a:r>
              <a:rPr lang="en" sz="1200"/>
              <a:t>        Resume Parsing: The system reads resumes in PDF format, extracts text, and organizes it for analysis.</a:t>
            </a:r>
            <a:endParaRPr sz="1200"/>
          </a:p>
          <a:p>
            <a:pPr indent="0" lvl="0" marL="0" rtl="0" algn="l">
              <a:spcBef>
                <a:spcPts val="0"/>
              </a:spcBef>
              <a:spcAft>
                <a:spcPts val="0"/>
              </a:spcAft>
              <a:buNone/>
            </a:pPr>
            <a:r>
              <a:rPr lang="en" sz="1200"/>
              <a:t>        Experience Level Detection: Identifies keywords related to experience (e.g., "Internship," "Experience") to classify candidates as Fresher, Intermediate, or Experienced.</a:t>
            </a:r>
            <a:endParaRPr sz="1200"/>
          </a:p>
          <a:p>
            <a:pPr indent="0" lvl="0" marL="0" rtl="0" algn="l">
              <a:spcBef>
                <a:spcPts val="0"/>
              </a:spcBef>
              <a:spcAft>
                <a:spcPts val="0"/>
              </a:spcAft>
              <a:buNone/>
            </a:pPr>
            <a:r>
              <a:rPr lang="en" sz="1200"/>
              <a:t>Slide 6: Skill Analysis &amp; Recommendations</a:t>
            </a:r>
            <a:endParaRPr sz="1200"/>
          </a:p>
          <a:p>
            <a:pPr indent="0" lvl="0" marL="0" rtl="0" algn="l">
              <a:spcBef>
                <a:spcPts val="0"/>
              </a:spcBef>
              <a:spcAft>
                <a:spcPts val="0"/>
              </a:spcAft>
              <a:buNone/>
            </a:pPr>
            <a:r>
              <a:rPr lang="en" sz="1200"/>
              <a:t>    How it Works:</a:t>
            </a:r>
            <a:endParaRPr sz="1200"/>
          </a:p>
          <a:p>
            <a:pPr indent="0" lvl="0" marL="0" rtl="0" algn="l">
              <a:spcBef>
                <a:spcPts val="0"/>
              </a:spcBef>
              <a:spcAft>
                <a:spcPts val="0"/>
              </a:spcAft>
              <a:buNone/>
            </a:pPr>
            <a:r>
              <a:rPr lang="en" sz="1200"/>
              <a:t>        The system analyzes the extracted resume content and compares the listed skills with pre-defined skill sets.</a:t>
            </a:r>
            <a:endParaRPr sz="1200"/>
          </a:p>
          <a:p>
            <a:pPr indent="0" lvl="0" marL="0" rtl="0" algn="l">
              <a:spcBef>
                <a:spcPts val="0"/>
              </a:spcBef>
              <a:spcAft>
                <a:spcPts val="0"/>
              </a:spcAft>
              <a:buNone/>
            </a:pPr>
            <a:r>
              <a:rPr lang="en" sz="1200"/>
              <a:t>        Based on the detected skills, it recommends additional skills for the user to learn.</a:t>
            </a:r>
            <a:endParaRPr sz="1200"/>
          </a:p>
          <a:p>
            <a:pPr indent="0" lvl="0" marL="0" rtl="0" algn="l">
              <a:spcBef>
                <a:spcPts val="0"/>
              </a:spcBef>
              <a:spcAft>
                <a:spcPts val="0"/>
              </a:spcAft>
              <a:buNone/>
            </a:pPr>
            <a:r>
              <a:rPr lang="en" sz="1200"/>
              <a:t>    Skill Categories:</a:t>
            </a:r>
            <a:endParaRPr sz="1200"/>
          </a:p>
          <a:p>
            <a:pPr indent="0" lvl="0" marL="0" rtl="0" algn="l">
              <a:spcBef>
                <a:spcPts val="0"/>
              </a:spcBef>
              <a:spcAft>
                <a:spcPts val="0"/>
              </a:spcAft>
              <a:buNone/>
            </a:pPr>
            <a:r>
              <a:rPr lang="en" sz="1200"/>
              <a:t>        Data Science</a:t>
            </a:r>
            <a:endParaRPr sz="1200"/>
          </a:p>
          <a:p>
            <a:pPr indent="0" lvl="0" marL="0" rtl="0" algn="l">
              <a:spcBef>
                <a:spcPts val="0"/>
              </a:spcBef>
              <a:spcAft>
                <a:spcPts val="0"/>
              </a:spcAft>
              <a:buNone/>
            </a:pPr>
            <a:r>
              <a:rPr lang="en" sz="1200"/>
              <a:t>        Web Development</a:t>
            </a:r>
            <a:endParaRPr sz="1200"/>
          </a:p>
          <a:p>
            <a:pPr indent="0" lvl="0" marL="0" rtl="0" algn="l">
              <a:spcBef>
                <a:spcPts val="0"/>
              </a:spcBef>
              <a:spcAft>
                <a:spcPts val="0"/>
              </a:spcAft>
              <a:buNone/>
            </a:pPr>
            <a:r>
              <a:rPr lang="en" sz="1200"/>
              <a:t>        Android Development</a:t>
            </a:r>
            <a:endParaRPr sz="1200"/>
          </a:p>
          <a:p>
            <a:pPr indent="0" lvl="0" marL="0" rtl="0" algn="l">
              <a:spcBef>
                <a:spcPts val="0"/>
              </a:spcBef>
              <a:spcAft>
                <a:spcPts val="0"/>
              </a:spcAft>
              <a:buNone/>
            </a:pPr>
            <a:r>
              <a:rPr lang="en" sz="1200"/>
              <a:t>        iOS Development</a:t>
            </a:r>
            <a:endParaRPr sz="1200"/>
          </a:p>
          <a:p>
            <a:pPr indent="0" lvl="0" marL="0" rtl="0" algn="l">
              <a:spcBef>
                <a:spcPts val="0"/>
              </a:spcBef>
              <a:spcAft>
                <a:spcPts val="0"/>
              </a:spcAft>
              <a:buNone/>
            </a:pPr>
            <a:r>
              <a:rPr lang="en" sz="1200"/>
              <a:t>        UI/UX Design</a:t>
            </a:r>
            <a:endParaRPr sz="1200"/>
          </a:p>
          <a:p>
            <a:pPr indent="0" lvl="0" marL="0" rtl="0" algn="l">
              <a:spcBef>
                <a:spcPts val="0"/>
              </a:spcBef>
              <a:spcAft>
                <a:spcPts val="0"/>
              </a:spcAft>
              <a:buNone/>
            </a:pPr>
            <a:r>
              <a:rPr lang="en" sz="1200"/>
              <a:t>Slide 7: Experience Level Prediction</a:t>
            </a:r>
            <a:endParaRPr sz="1200"/>
          </a:p>
          <a:p>
            <a:pPr indent="0" lvl="0" marL="0" rtl="0" algn="l">
              <a:spcBef>
                <a:spcPts val="0"/>
              </a:spcBef>
              <a:spcAft>
                <a:spcPts val="0"/>
              </a:spcAft>
              <a:buNone/>
            </a:pPr>
            <a:r>
              <a:rPr lang="en" sz="1200"/>
              <a:t>    Prediction Logic:</a:t>
            </a:r>
            <a:endParaRPr sz="1200"/>
          </a:p>
          <a:p>
            <a:pPr indent="0" lvl="0" marL="0" rtl="0" algn="l">
              <a:spcBef>
                <a:spcPts val="0"/>
              </a:spcBef>
              <a:spcAft>
                <a:spcPts val="0"/>
              </a:spcAft>
              <a:buNone/>
            </a:pPr>
            <a:r>
              <a:rPr lang="en" sz="1200"/>
              <a:t>     The tool uses keywords from the resume to estimate the user’s professional experience level.</a:t>
            </a:r>
            <a:endParaRPr sz="1200"/>
          </a:p>
          <a:p>
            <a:pPr indent="0" lvl="0" marL="0" rtl="0" algn="l">
              <a:spcBef>
                <a:spcPts val="0"/>
              </a:spcBef>
              <a:spcAft>
                <a:spcPts val="0"/>
              </a:spcAft>
              <a:buNone/>
            </a:pPr>
            <a:r>
              <a:rPr lang="en" sz="1200"/>
              <a:t>     Categories include Fresher, Intermediate, and Experienced based on the presence of terms like "Internship" or "Experience."</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SLIDES_API73421749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SLIDES_API73421749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SLIDES_API73421749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SLIDES_API73421749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SLIDES_API73421749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SLIDES_API73421749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SLIDES_API73421749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SLIDES_API73421749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SLIDES_API73421749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SLIDES_API73421749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SLIDES_API73421749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SLIDES_API73421749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SLIDES_API73421749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SLIDES_API73421749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SLIDES_API73421749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SLIDES_API73421749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type="title">
  <p:cSld name="TITLE">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flipH="1" rot="10800000">
            <a:off x="0" y="-200"/>
            <a:ext cx="7841100" cy="14262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58" name="Google Shape;58;p14"/>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type="secHead">
  <p:cSld name="SECTION_HEADER">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flipH="1" rot="10800000">
            <a:off x="1013500" y="-125"/>
            <a:ext cx="4107600" cy="5140800"/>
          </a:xfrm>
          <a:prstGeom prst="round1Rect">
            <a:avLst>
              <a:gd fmla="val 2263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ph idx="2" type="pic"/>
          </p:nvPr>
        </p:nvSpPr>
        <p:spPr>
          <a:xfrm>
            <a:off x="0" y="399600"/>
            <a:ext cx="3947400" cy="4743900"/>
          </a:xfrm>
          <a:prstGeom prst="round1Rect">
            <a:avLst>
              <a:gd fmla="val 22505" name="adj"/>
            </a:avLst>
          </a:prstGeom>
          <a:noFill/>
          <a:ln>
            <a:noFill/>
          </a:ln>
        </p:spPr>
      </p:sp>
      <p:sp>
        <p:nvSpPr>
          <p:cNvPr id="63" name="Google Shape;63;p15"/>
          <p:cNvSpPr txBox="1"/>
          <p:nvPr>
            <p:ph idx="1" type="body"/>
          </p:nvPr>
        </p:nvSpPr>
        <p:spPr>
          <a:xfrm>
            <a:off x="5306400" y="1194750"/>
            <a:ext cx="3650400" cy="3586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64" name="Google Shape;64;p15"/>
          <p:cNvSpPr txBox="1"/>
          <p:nvPr>
            <p:ph type="ctrTitle"/>
          </p:nvPr>
        </p:nvSpPr>
        <p:spPr>
          <a:xfrm>
            <a:off x="5306400" y="399600"/>
            <a:ext cx="36504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type="tx">
  <p:cSld name="TITLE_AND_BODY">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p:nvPr/>
        </p:nvSpPr>
        <p:spPr>
          <a:xfrm rot="10800000">
            <a:off x="356100" y="-50"/>
            <a:ext cx="8787900" cy="14310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ctrTitle"/>
          </p:nvPr>
        </p:nvSpPr>
        <p:spPr>
          <a:xfrm>
            <a:off x="778850" y="299625"/>
            <a:ext cx="79158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69" name="Google Shape;69;p16"/>
          <p:cNvSpPr txBox="1"/>
          <p:nvPr>
            <p:ph idx="1" type="body"/>
          </p:nvPr>
        </p:nvSpPr>
        <p:spPr>
          <a:xfrm>
            <a:off x="778850" y="1623851"/>
            <a:ext cx="7915800" cy="99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6"/>
          <p:cNvSpPr txBox="1"/>
          <p:nvPr>
            <p:ph idx="2" type="body"/>
          </p:nvPr>
        </p:nvSpPr>
        <p:spPr>
          <a:xfrm>
            <a:off x="778850" y="2710288"/>
            <a:ext cx="7915800" cy="99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6"/>
          <p:cNvSpPr txBox="1"/>
          <p:nvPr>
            <p:ph idx="3" type="body"/>
          </p:nvPr>
        </p:nvSpPr>
        <p:spPr>
          <a:xfrm>
            <a:off x="778850" y="3796724"/>
            <a:ext cx="7915800" cy="99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woColTx">
  <p:cSld name="TITLE_AND_TWO_COLUMNS">
    <p:spTree>
      <p:nvGrpSpPr>
        <p:cNvPr id="72" name="Shape 72"/>
        <p:cNvGrpSpPr/>
        <p:nvPr/>
      </p:nvGrpSpPr>
      <p:grpSpPr>
        <a:xfrm>
          <a:off x="0" y="0"/>
          <a:ext cx="0" cy="0"/>
          <a:chOff x="0" y="0"/>
          <a:chExt cx="0" cy="0"/>
        </a:xfrm>
      </p:grpSpPr>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7"/>
          <p:cNvSpPr/>
          <p:nvPr/>
        </p:nvSpPr>
        <p:spPr>
          <a:xfrm rot="10800000">
            <a:off x="1191800" y="1350"/>
            <a:ext cx="7956900" cy="5140800"/>
          </a:xfrm>
          <a:prstGeom prst="round1Rect">
            <a:avLst>
              <a:gd fmla="val 1460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idx="1" type="subTitle"/>
          </p:nvPr>
        </p:nvSpPr>
        <p:spPr>
          <a:xfrm>
            <a:off x="1855975" y="683650"/>
            <a:ext cx="6729600" cy="43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76" name="Google Shape;76;p17"/>
          <p:cNvSpPr txBox="1"/>
          <p:nvPr>
            <p:ph idx="2" type="body"/>
          </p:nvPr>
        </p:nvSpPr>
        <p:spPr>
          <a:xfrm>
            <a:off x="1855975" y="1174150"/>
            <a:ext cx="6729600" cy="1129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77" name="Google Shape;77;p17"/>
          <p:cNvSpPr txBox="1"/>
          <p:nvPr>
            <p:ph type="ctrTitle"/>
          </p:nvPr>
        </p:nvSpPr>
        <p:spPr>
          <a:xfrm rot="-5400000">
            <a:off x="-1631700" y="2222350"/>
            <a:ext cx="44709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78" name="Google Shape;78;p17"/>
          <p:cNvSpPr/>
          <p:nvPr/>
        </p:nvSpPr>
        <p:spPr>
          <a:xfrm>
            <a:off x="1696675" y="683650"/>
            <a:ext cx="54300" cy="1612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79" name="Google Shape;79;p17"/>
          <p:cNvSpPr txBox="1"/>
          <p:nvPr>
            <p:ph idx="3" type="subTitle"/>
          </p:nvPr>
        </p:nvSpPr>
        <p:spPr>
          <a:xfrm>
            <a:off x="1855975" y="2688550"/>
            <a:ext cx="6729600" cy="43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80" name="Google Shape;80;p17"/>
          <p:cNvSpPr txBox="1"/>
          <p:nvPr>
            <p:ph idx="4" type="body"/>
          </p:nvPr>
        </p:nvSpPr>
        <p:spPr>
          <a:xfrm>
            <a:off x="1855975" y="3179050"/>
            <a:ext cx="6729600" cy="1129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81" name="Google Shape;81;p17"/>
          <p:cNvSpPr/>
          <p:nvPr/>
        </p:nvSpPr>
        <p:spPr>
          <a:xfrm>
            <a:off x="1696675" y="2688550"/>
            <a:ext cx="54300" cy="1612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type="titleOnly">
  <p:cSld name="TITLE_ONLY">
    <p:bg>
      <p:bgPr>
        <a:solidFill>
          <a:schemeClr val="accent1"/>
        </a:solidFill>
      </p:bgPr>
    </p:bg>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p:nvPr/>
        </p:nvSpPr>
        <p:spPr>
          <a:xfrm rot="10800000">
            <a:off x="1027500" y="1350"/>
            <a:ext cx="8116500" cy="5140800"/>
          </a:xfrm>
          <a:prstGeom prst="round1Rect">
            <a:avLst>
              <a:gd fmla="val 2263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type="ctrTitle"/>
          </p:nvPr>
        </p:nvSpPr>
        <p:spPr>
          <a:xfrm>
            <a:off x="1976400" y="238650"/>
            <a:ext cx="66885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8"/>
          <p:cNvSpPr/>
          <p:nvPr/>
        </p:nvSpPr>
        <p:spPr>
          <a:xfrm>
            <a:off x="2064825" y="1104572"/>
            <a:ext cx="274200" cy="274200"/>
          </a:xfrm>
          <a:prstGeom prst="roundRect">
            <a:avLst>
              <a:gd fmla="val 30676"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5308125" y="1104572"/>
            <a:ext cx="274200" cy="274200"/>
          </a:xfrm>
          <a:prstGeom prst="roundRect">
            <a:avLst>
              <a:gd fmla="val 3067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subTitle"/>
          </p:nvPr>
        </p:nvSpPr>
        <p:spPr>
          <a:xfrm>
            <a:off x="1976400" y="1567500"/>
            <a:ext cx="2969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89" name="Google Shape;89;p18"/>
          <p:cNvSpPr txBox="1"/>
          <p:nvPr>
            <p:ph idx="2" type="body"/>
          </p:nvPr>
        </p:nvSpPr>
        <p:spPr>
          <a:xfrm>
            <a:off x="1976400" y="2215500"/>
            <a:ext cx="2969400" cy="235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90" name="Google Shape;90;p18"/>
          <p:cNvSpPr txBox="1"/>
          <p:nvPr>
            <p:ph idx="3" type="subTitle"/>
          </p:nvPr>
        </p:nvSpPr>
        <p:spPr>
          <a:xfrm>
            <a:off x="5218475" y="1567500"/>
            <a:ext cx="2969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91" name="Google Shape;91;p18"/>
          <p:cNvSpPr txBox="1"/>
          <p:nvPr>
            <p:ph idx="4" type="body"/>
          </p:nvPr>
        </p:nvSpPr>
        <p:spPr>
          <a:xfrm>
            <a:off x="5218475" y="2215500"/>
            <a:ext cx="2969400" cy="235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ONE_COLUMN_TEXT">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p:nvPr/>
        </p:nvSpPr>
        <p:spPr>
          <a:xfrm>
            <a:off x="719025" y="1099600"/>
            <a:ext cx="3749700" cy="36252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1111480" y="1405513"/>
            <a:ext cx="243000" cy="243000"/>
          </a:xfrm>
          <a:prstGeom prst="roundRect">
            <a:avLst>
              <a:gd fmla="val 306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4675275" y="1099600"/>
            <a:ext cx="3749700" cy="36252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5067730" y="1405513"/>
            <a:ext cx="243000" cy="243000"/>
          </a:xfrm>
          <a:prstGeom prst="roundRect">
            <a:avLst>
              <a:gd fmla="val 306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subTitle"/>
          </p:nvPr>
        </p:nvSpPr>
        <p:spPr>
          <a:xfrm>
            <a:off x="1033200" y="1750209"/>
            <a:ext cx="3132000" cy="49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99" name="Google Shape;99;p19"/>
          <p:cNvSpPr txBox="1"/>
          <p:nvPr>
            <p:ph idx="2" type="body"/>
          </p:nvPr>
        </p:nvSpPr>
        <p:spPr>
          <a:xfrm>
            <a:off x="1033200" y="2312929"/>
            <a:ext cx="3132000" cy="2031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00" name="Google Shape;100;p19"/>
          <p:cNvSpPr txBox="1"/>
          <p:nvPr>
            <p:ph idx="3" type="subTitle"/>
          </p:nvPr>
        </p:nvSpPr>
        <p:spPr>
          <a:xfrm>
            <a:off x="4989600" y="1750209"/>
            <a:ext cx="3132000" cy="49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01" name="Google Shape;101;p19"/>
          <p:cNvSpPr txBox="1"/>
          <p:nvPr>
            <p:ph idx="4" type="body"/>
          </p:nvPr>
        </p:nvSpPr>
        <p:spPr>
          <a:xfrm>
            <a:off x="4989600" y="2312929"/>
            <a:ext cx="3132000" cy="2031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02" name="Google Shape;102;p19"/>
          <p:cNvSpPr txBox="1"/>
          <p:nvPr>
            <p:ph type="ctrTitle"/>
          </p:nvPr>
        </p:nvSpPr>
        <p:spPr>
          <a:xfrm>
            <a:off x="720000" y="240225"/>
            <a:ext cx="77076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MAIN_POINT">
    <p:bg>
      <p:bgPr>
        <a:solidFill>
          <a:schemeClr val="accent1"/>
        </a:solidFill>
      </p:bgPr>
    </p:bg>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p:nvPr/>
        </p:nvSpPr>
        <p:spPr>
          <a:xfrm flipH="1" rot="10800000">
            <a:off x="0" y="-25"/>
            <a:ext cx="8241300" cy="1411200"/>
          </a:xfrm>
          <a:prstGeom prst="round1Rect">
            <a:avLst>
              <a:gd fmla="val 271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type="ctrTitle"/>
          </p:nvPr>
        </p:nvSpPr>
        <p:spPr>
          <a:xfrm>
            <a:off x="327600" y="268350"/>
            <a:ext cx="7026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7" name="Google Shape;107;p20"/>
          <p:cNvSpPr txBox="1"/>
          <p:nvPr>
            <p:ph idx="1" type="body"/>
          </p:nvPr>
        </p:nvSpPr>
        <p:spPr>
          <a:xfrm>
            <a:off x="327600" y="1686025"/>
            <a:ext cx="7920000" cy="297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SECTION_TITLE_AND_DESCRIPTION">
    <p:spTree>
      <p:nvGrpSpPr>
        <p:cNvPr id="108" name="Shape 108"/>
        <p:cNvGrpSpPr/>
        <p:nvPr/>
      </p:nvGrpSpPr>
      <p:grpSpPr>
        <a:xfrm>
          <a:off x="0" y="0"/>
          <a:ext cx="0" cy="0"/>
          <a:chOff x="0" y="0"/>
          <a:chExt cx="0" cy="0"/>
        </a:xfrm>
      </p:grpSpPr>
      <p:sp>
        <p:nvSpPr>
          <p:cNvPr id="109" name="Google Shape;10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19850" y="-30150"/>
            <a:ext cx="4305900" cy="51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p:nvPr>
            <p:ph idx="2" type="pic"/>
          </p:nvPr>
        </p:nvSpPr>
        <p:spPr>
          <a:xfrm>
            <a:off x="-19850" y="-30150"/>
            <a:ext cx="4305900" cy="5174700"/>
          </a:xfrm>
          <a:prstGeom prst="round1Rect">
            <a:avLst>
              <a:gd fmla="val 22505" name="adj"/>
            </a:avLst>
          </a:prstGeom>
          <a:noFill/>
          <a:ln>
            <a:noFill/>
          </a:ln>
        </p:spPr>
      </p:sp>
      <p:sp>
        <p:nvSpPr>
          <p:cNvPr id="112" name="Google Shape;112;p21"/>
          <p:cNvSpPr txBox="1"/>
          <p:nvPr>
            <p:ph type="ctrTitle"/>
          </p:nvPr>
        </p:nvSpPr>
        <p:spPr>
          <a:xfrm>
            <a:off x="4600800" y="363600"/>
            <a:ext cx="42012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3" name="Google Shape;113;p21"/>
          <p:cNvSpPr txBox="1"/>
          <p:nvPr>
            <p:ph idx="1" type="body"/>
          </p:nvPr>
        </p:nvSpPr>
        <p:spPr>
          <a:xfrm>
            <a:off x="4600800" y="1044000"/>
            <a:ext cx="4201200" cy="373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APTION_ONLY">
    <p:spTree>
      <p:nvGrpSpPr>
        <p:cNvPr id="114" name="Shape 114"/>
        <p:cNvGrpSpPr/>
        <p:nvPr/>
      </p:nvGrpSpPr>
      <p:grpSpPr>
        <a:xfrm>
          <a:off x="0" y="0"/>
          <a:ext cx="0" cy="0"/>
          <a:chOff x="0" y="0"/>
          <a:chExt cx="0" cy="0"/>
        </a:xfrm>
      </p:grpSpPr>
      <p:sp>
        <p:nvSpPr>
          <p:cNvPr id="115" name="Google Shape;11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2"/>
          <p:cNvSpPr/>
          <p:nvPr/>
        </p:nvSpPr>
        <p:spPr>
          <a:xfrm flipH="1">
            <a:off x="4821775" y="-15150"/>
            <a:ext cx="4367700" cy="517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2"/>
          <p:cNvSpPr/>
          <p:nvPr/>
        </p:nvSpPr>
        <p:spPr>
          <a:xfrm rot="10800000">
            <a:off x="4821875" y="-29300"/>
            <a:ext cx="3083700" cy="4490400"/>
          </a:xfrm>
          <a:prstGeom prst="round1Rect">
            <a:avLst>
              <a:gd fmla="val 22635"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type="ctrTitle"/>
          </p:nvPr>
        </p:nvSpPr>
        <p:spPr>
          <a:xfrm>
            <a:off x="471600" y="363600"/>
            <a:ext cx="42012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9" name="Google Shape;119;p22"/>
          <p:cNvSpPr txBox="1"/>
          <p:nvPr>
            <p:ph idx="1" type="body"/>
          </p:nvPr>
        </p:nvSpPr>
        <p:spPr>
          <a:xfrm>
            <a:off x="471600" y="1044000"/>
            <a:ext cx="4201200" cy="373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0" name="Google Shape;120;p22"/>
          <p:cNvSpPr/>
          <p:nvPr>
            <p:ph idx="2" type="pic"/>
          </p:nvPr>
        </p:nvSpPr>
        <p:spPr>
          <a:xfrm>
            <a:off x="5098725" y="510450"/>
            <a:ext cx="3867900" cy="4648200"/>
          </a:xfrm>
          <a:prstGeom prst="round1Rect">
            <a:avLst>
              <a:gd fmla="val 22505" name="adj"/>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BIG_NUMBER">
    <p:spTree>
      <p:nvGrpSpPr>
        <p:cNvPr id="121" name="Shape 121"/>
        <p:cNvGrpSpPr/>
        <p:nvPr/>
      </p:nvGrpSpPr>
      <p:grpSpPr>
        <a:xfrm>
          <a:off x="0" y="0"/>
          <a:ext cx="0" cy="0"/>
          <a:chOff x="0" y="0"/>
          <a:chExt cx="0" cy="0"/>
        </a:xfrm>
      </p:grpSpPr>
      <p:sp>
        <p:nvSpPr>
          <p:cNvPr id="122" name="Google Shape;12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3"/>
          <p:cNvSpPr/>
          <p:nvPr/>
        </p:nvSpPr>
        <p:spPr>
          <a:xfrm>
            <a:off x="0" y="1168825"/>
            <a:ext cx="9144000" cy="42204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3"/>
          <p:cNvCxnSpPr/>
          <p:nvPr/>
        </p:nvCxnSpPr>
        <p:spPr>
          <a:xfrm>
            <a:off x="3173475" y="1570122"/>
            <a:ext cx="0" cy="3268800"/>
          </a:xfrm>
          <a:prstGeom prst="straightConnector1">
            <a:avLst/>
          </a:prstGeom>
          <a:noFill/>
          <a:ln cap="flat" cmpd="sng" w="9525">
            <a:solidFill>
              <a:schemeClr val="lt1"/>
            </a:solidFill>
            <a:prstDash val="solid"/>
            <a:round/>
            <a:headEnd len="med" w="med" type="none"/>
            <a:tailEnd len="med" w="med" type="none"/>
          </a:ln>
        </p:spPr>
      </p:cxnSp>
      <p:cxnSp>
        <p:nvCxnSpPr>
          <p:cNvPr id="125" name="Google Shape;125;p23"/>
          <p:cNvCxnSpPr/>
          <p:nvPr/>
        </p:nvCxnSpPr>
        <p:spPr>
          <a:xfrm>
            <a:off x="5994100" y="1609359"/>
            <a:ext cx="0" cy="3268800"/>
          </a:xfrm>
          <a:prstGeom prst="straightConnector1">
            <a:avLst/>
          </a:prstGeom>
          <a:noFill/>
          <a:ln cap="flat" cmpd="sng" w="9525">
            <a:solidFill>
              <a:schemeClr val="lt1"/>
            </a:solidFill>
            <a:prstDash val="solid"/>
            <a:round/>
            <a:headEnd len="med" w="med" type="none"/>
            <a:tailEnd len="med" w="med" type="none"/>
          </a:ln>
        </p:spPr>
      </p:cxnSp>
      <p:sp>
        <p:nvSpPr>
          <p:cNvPr id="126" name="Google Shape;126;p23"/>
          <p:cNvSpPr txBox="1"/>
          <p:nvPr>
            <p:ph type="ctrTitle"/>
          </p:nvPr>
        </p:nvSpPr>
        <p:spPr>
          <a:xfrm>
            <a:off x="349200" y="202700"/>
            <a:ext cx="79164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7" name="Google Shape;127;p23"/>
          <p:cNvSpPr txBox="1"/>
          <p:nvPr>
            <p:ph idx="1" type="subTitle"/>
          </p:nvPr>
        </p:nvSpPr>
        <p:spPr>
          <a:xfrm>
            <a:off x="565200" y="1505126"/>
            <a:ext cx="23328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28" name="Google Shape;128;p23"/>
          <p:cNvSpPr txBox="1"/>
          <p:nvPr>
            <p:ph idx="2" type="body"/>
          </p:nvPr>
        </p:nvSpPr>
        <p:spPr>
          <a:xfrm>
            <a:off x="565200" y="2203158"/>
            <a:ext cx="2332800" cy="253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29" name="Google Shape;129;p23"/>
          <p:cNvSpPr txBox="1"/>
          <p:nvPr>
            <p:ph idx="3" type="subTitle"/>
          </p:nvPr>
        </p:nvSpPr>
        <p:spPr>
          <a:xfrm>
            <a:off x="3405600" y="1505126"/>
            <a:ext cx="23328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30" name="Google Shape;130;p23"/>
          <p:cNvSpPr txBox="1"/>
          <p:nvPr>
            <p:ph idx="4" type="body"/>
          </p:nvPr>
        </p:nvSpPr>
        <p:spPr>
          <a:xfrm>
            <a:off x="3405600" y="2203158"/>
            <a:ext cx="2332800" cy="253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31" name="Google Shape;131;p23"/>
          <p:cNvSpPr txBox="1"/>
          <p:nvPr>
            <p:ph idx="5" type="subTitle"/>
          </p:nvPr>
        </p:nvSpPr>
        <p:spPr>
          <a:xfrm>
            <a:off x="6246000" y="1505126"/>
            <a:ext cx="23328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32" name="Google Shape;132;p23"/>
          <p:cNvSpPr txBox="1"/>
          <p:nvPr>
            <p:ph idx="6" type="body"/>
          </p:nvPr>
        </p:nvSpPr>
        <p:spPr>
          <a:xfrm>
            <a:off x="6246000" y="2203158"/>
            <a:ext cx="2332800" cy="253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type="blank">
  <p:cSld name="BLANK">
    <p:spTree>
      <p:nvGrpSpPr>
        <p:cNvPr id="133" name="Shape 133"/>
        <p:cNvGrpSpPr/>
        <p:nvPr/>
      </p:nvGrpSpPr>
      <p:grpSpPr>
        <a:xfrm>
          <a:off x="0" y="0"/>
          <a:ext cx="0" cy="0"/>
          <a:chOff x="0" y="0"/>
          <a:chExt cx="0" cy="0"/>
        </a:xfrm>
      </p:grpSpPr>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txBox="1"/>
          <p:nvPr>
            <p:ph idx="1" type="subTitle"/>
          </p:nvPr>
        </p:nvSpPr>
        <p:spPr>
          <a:xfrm>
            <a:off x="968400" y="1351300"/>
            <a:ext cx="1886400" cy="43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36" name="Google Shape;136;p24"/>
          <p:cNvSpPr txBox="1"/>
          <p:nvPr>
            <p:ph idx="2" type="body"/>
          </p:nvPr>
        </p:nvSpPr>
        <p:spPr>
          <a:xfrm>
            <a:off x="968400" y="1868600"/>
            <a:ext cx="1886400" cy="292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7" name="Google Shape;137;p24"/>
          <p:cNvSpPr txBox="1"/>
          <p:nvPr>
            <p:ph idx="3" type="subTitle"/>
          </p:nvPr>
        </p:nvSpPr>
        <p:spPr>
          <a:xfrm>
            <a:off x="3628800" y="1351300"/>
            <a:ext cx="1886400" cy="43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38" name="Google Shape;138;p24"/>
          <p:cNvSpPr txBox="1"/>
          <p:nvPr>
            <p:ph idx="4" type="body"/>
          </p:nvPr>
        </p:nvSpPr>
        <p:spPr>
          <a:xfrm>
            <a:off x="3628800" y="1868600"/>
            <a:ext cx="1886400" cy="292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9" name="Google Shape;139;p24"/>
          <p:cNvSpPr txBox="1"/>
          <p:nvPr>
            <p:ph idx="5" type="subTitle"/>
          </p:nvPr>
        </p:nvSpPr>
        <p:spPr>
          <a:xfrm>
            <a:off x="6289200" y="1351300"/>
            <a:ext cx="1886400" cy="43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40" name="Google Shape;140;p24"/>
          <p:cNvSpPr txBox="1"/>
          <p:nvPr>
            <p:ph idx="6" type="body"/>
          </p:nvPr>
        </p:nvSpPr>
        <p:spPr>
          <a:xfrm>
            <a:off x="6289200" y="1868575"/>
            <a:ext cx="1886400" cy="292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1" name="Google Shape;141;p24"/>
          <p:cNvSpPr txBox="1"/>
          <p:nvPr>
            <p:ph type="ctrTitle"/>
          </p:nvPr>
        </p:nvSpPr>
        <p:spPr>
          <a:xfrm>
            <a:off x="677400" y="228925"/>
            <a:ext cx="77892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2" name="Google Shape;142;p24"/>
          <p:cNvSpPr/>
          <p:nvPr/>
        </p:nvSpPr>
        <p:spPr>
          <a:xfrm rot="5400000">
            <a:off x="1892625" y="-38075"/>
            <a:ext cx="54300" cy="2413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143" name="Google Shape;143;p24"/>
          <p:cNvSpPr/>
          <p:nvPr/>
        </p:nvSpPr>
        <p:spPr>
          <a:xfrm rot="5400000">
            <a:off x="4544850" y="-50212"/>
            <a:ext cx="54300" cy="2413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144" name="Google Shape;144;p24"/>
          <p:cNvSpPr/>
          <p:nvPr/>
        </p:nvSpPr>
        <p:spPr>
          <a:xfrm rot="5400000">
            <a:off x="7197075" y="-53337"/>
            <a:ext cx="54300" cy="2413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
    <p:spTree>
      <p:nvGrpSpPr>
        <p:cNvPr id="145" name="Shape 145"/>
        <p:cNvGrpSpPr/>
        <p:nvPr/>
      </p:nvGrpSpPr>
      <p:grpSpPr>
        <a:xfrm>
          <a:off x="0" y="0"/>
          <a:ext cx="0" cy="0"/>
          <a:chOff x="0" y="0"/>
          <a:chExt cx="0" cy="0"/>
        </a:xfrm>
      </p:grpSpPr>
      <p:sp>
        <p:nvSpPr>
          <p:cNvPr id="146" name="Google Shape;146;p25"/>
          <p:cNvSpPr/>
          <p:nvPr/>
        </p:nvSpPr>
        <p:spPr>
          <a:xfrm flipH="1" rot="10800000">
            <a:off x="0" y="1350"/>
            <a:ext cx="1345200" cy="5140800"/>
          </a:xfrm>
          <a:prstGeom prst="round1Rect">
            <a:avLst>
              <a:gd fmla="val 323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1168075" y="1035825"/>
            <a:ext cx="22200" cy="934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5"/>
          <p:cNvSpPr/>
          <p:nvPr/>
        </p:nvSpPr>
        <p:spPr>
          <a:xfrm>
            <a:off x="1168075" y="2312800"/>
            <a:ext cx="22200" cy="934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5"/>
          <p:cNvSpPr/>
          <p:nvPr/>
        </p:nvSpPr>
        <p:spPr>
          <a:xfrm>
            <a:off x="1168075" y="3648275"/>
            <a:ext cx="22200" cy="934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5"/>
          <p:cNvSpPr txBox="1"/>
          <p:nvPr>
            <p:ph idx="1" type="subTitle"/>
          </p:nvPr>
        </p:nvSpPr>
        <p:spPr>
          <a:xfrm>
            <a:off x="1427350" y="872925"/>
            <a:ext cx="72837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51" name="Google Shape;151;p25"/>
          <p:cNvSpPr txBox="1"/>
          <p:nvPr>
            <p:ph idx="2" type="body"/>
          </p:nvPr>
        </p:nvSpPr>
        <p:spPr>
          <a:xfrm>
            <a:off x="1427350" y="1468135"/>
            <a:ext cx="7283700" cy="65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2" name="Google Shape;152;p25"/>
          <p:cNvSpPr txBox="1"/>
          <p:nvPr>
            <p:ph type="ctrTitle"/>
          </p:nvPr>
        </p:nvSpPr>
        <p:spPr>
          <a:xfrm>
            <a:off x="1427350" y="131300"/>
            <a:ext cx="72837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53" name="Google Shape;153;p25"/>
          <p:cNvSpPr txBox="1"/>
          <p:nvPr>
            <p:ph idx="3" type="subTitle"/>
          </p:nvPr>
        </p:nvSpPr>
        <p:spPr>
          <a:xfrm>
            <a:off x="1427350" y="2182145"/>
            <a:ext cx="72837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54" name="Google Shape;154;p25"/>
          <p:cNvSpPr txBox="1"/>
          <p:nvPr>
            <p:ph idx="4" type="body"/>
          </p:nvPr>
        </p:nvSpPr>
        <p:spPr>
          <a:xfrm>
            <a:off x="1427350" y="2777355"/>
            <a:ext cx="7283700" cy="65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5" name="Google Shape;155;p25"/>
          <p:cNvSpPr txBox="1"/>
          <p:nvPr>
            <p:ph idx="5" type="subTitle"/>
          </p:nvPr>
        </p:nvSpPr>
        <p:spPr>
          <a:xfrm>
            <a:off x="1427350" y="3491365"/>
            <a:ext cx="72837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56" name="Google Shape;156;p25"/>
          <p:cNvSpPr txBox="1"/>
          <p:nvPr>
            <p:ph idx="6" type="body"/>
          </p:nvPr>
        </p:nvSpPr>
        <p:spPr>
          <a:xfrm>
            <a:off x="1427350" y="4086575"/>
            <a:ext cx="7283700" cy="65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1">
    <p:bg>
      <p:bgPr>
        <a:solidFill>
          <a:schemeClr val="accent1"/>
        </a:solidFill>
      </p:bgPr>
    </p:bg>
    <p:spTree>
      <p:nvGrpSpPr>
        <p:cNvPr id="157" name="Shape 157"/>
        <p:cNvGrpSpPr/>
        <p:nvPr/>
      </p:nvGrpSpPr>
      <p:grpSpPr>
        <a:xfrm>
          <a:off x="0" y="0"/>
          <a:ext cx="0" cy="0"/>
          <a:chOff x="0" y="0"/>
          <a:chExt cx="0" cy="0"/>
        </a:xfrm>
      </p:grpSpPr>
      <p:sp>
        <p:nvSpPr>
          <p:cNvPr id="158" name="Google Shape;158;p26"/>
          <p:cNvSpPr/>
          <p:nvPr/>
        </p:nvSpPr>
        <p:spPr>
          <a:xfrm>
            <a:off x="0" y="1607400"/>
            <a:ext cx="9144000" cy="3536400"/>
          </a:xfrm>
          <a:prstGeom prst="round1Rect">
            <a:avLst>
              <a:gd fmla="val 271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1" type="subTitle"/>
          </p:nvPr>
        </p:nvSpPr>
        <p:spPr>
          <a:xfrm>
            <a:off x="3528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0" name="Google Shape;160;p26"/>
          <p:cNvSpPr txBox="1"/>
          <p:nvPr>
            <p:ph idx="2" type="body"/>
          </p:nvPr>
        </p:nvSpPr>
        <p:spPr>
          <a:xfrm>
            <a:off x="3528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1" name="Google Shape;161;p26"/>
          <p:cNvSpPr txBox="1"/>
          <p:nvPr>
            <p:ph idx="3" type="subTitle"/>
          </p:nvPr>
        </p:nvSpPr>
        <p:spPr>
          <a:xfrm>
            <a:off x="25740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2" name="Google Shape;162;p26"/>
          <p:cNvSpPr txBox="1"/>
          <p:nvPr>
            <p:ph idx="4" type="body"/>
          </p:nvPr>
        </p:nvSpPr>
        <p:spPr>
          <a:xfrm>
            <a:off x="25740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3" name="Google Shape;163;p26"/>
          <p:cNvSpPr txBox="1"/>
          <p:nvPr>
            <p:ph idx="5" type="subTitle"/>
          </p:nvPr>
        </p:nvSpPr>
        <p:spPr>
          <a:xfrm>
            <a:off x="47880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4" name="Google Shape;164;p26"/>
          <p:cNvSpPr txBox="1"/>
          <p:nvPr>
            <p:ph idx="6" type="body"/>
          </p:nvPr>
        </p:nvSpPr>
        <p:spPr>
          <a:xfrm>
            <a:off x="47880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5" name="Google Shape;165;p26"/>
          <p:cNvSpPr txBox="1"/>
          <p:nvPr>
            <p:ph idx="7" type="subTitle"/>
          </p:nvPr>
        </p:nvSpPr>
        <p:spPr>
          <a:xfrm>
            <a:off x="70020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6" name="Google Shape;166;p26"/>
          <p:cNvSpPr txBox="1"/>
          <p:nvPr>
            <p:ph idx="8" type="body"/>
          </p:nvPr>
        </p:nvSpPr>
        <p:spPr>
          <a:xfrm>
            <a:off x="70020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7" name="Google Shape;167;p26"/>
          <p:cNvSpPr txBox="1"/>
          <p:nvPr>
            <p:ph type="ctrTitle"/>
          </p:nvPr>
        </p:nvSpPr>
        <p:spPr>
          <a:xfrm>
            <a:off x="349200" y="237075"/>
            <a:ext cx="7916400" cy="54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168" name="Google Shape;168;p26"/>
          <p:cNvSpPr/>
          <p:nvPr/>
        </p:nvSpPr>
        <p:spPr>
          <a:xfrm>
            <a:off x="426972"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660772"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4894572"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109997"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2">
    <p:spTree>
      <p:nvGrpSpPr>
        <p:cNvPr id="172" name="Shape 172"/>
        <p:cNvGrpSpPr/>
        <p:nvPr/>
      </p:nvGrpSpPr>
      <p:grpSpPr>
        <a:xfrm>
          <a:off x="0" y="0"/>
          <a:ext cx="0" cy="0"/>
          <a:chOff x="0" y="0"/>
          <a:chExt cx="0" cy="0"/>
        </a:xfrm>
      </p:grpSpPr>
      <p:sp>
        <p:nvSpPr>
          <p:cNvPr id="173" name="Google Shape;173;p27"/>
          <p:cNvSpPr/>
          <p:nvPr/>
        </p:nvSpPr>
        <p:spPr>
          <a:xfrm rot="10800000">
            <a:off x="4547100" y="25"/>
            <a:ext cx="4596900" cy="4785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600" y="4665000"/>
            <a:ext cx="4614600" cy="4785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471500"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039925"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2611275"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8" name="Google Shape;178;p27"/>
          <p:cNvSpPr/>
          <p:nvPr/>
        </p:nvSpPr>
        <p:spPr>
          <a:xfrm>
            <a:off x="4751050"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035175"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7"/>
          <p:cNvSpPr/>
          <p:nvPr/>
        </p:nvSpPr>
        <p:spPr>
          <a:xfrm>
            <a:off x="7603600"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7"/>
          <p:cNvSpPr/>
          <p:nvPr/>
        </p:nvSpPr>
        <p:spPr>
          <a:xfrm>
            <a:off x="3174950"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82" name="Google Shape;182;p27"/>
          <p:cNvSpPr/>
          <p:nvPr/>
        </p:nvSpPr>
        <p:spPr>
          <a:xfrm>
            <a:off x="5314725"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7"/>
          <p:cNvSpPr txBox="1"/>
          <p:nvPr/>
        </p:nvSpPr>
        <p:spPr>
          <a:xfrm>
            <a:off x="1035175"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01</a:t>
            </a:r>
            <a:endParaRPr>
              <a:solidFill>
                <a:schemeClr val="dk1"/>
              </a:solidFill>
              <a:latin typeface="Hanken Grotesk ExtraBold"/>
              <a:ea typeface="Hanken Grotesk ExtraBold"/>
              <a:cs typeface="Hanken Grotesk ExtraBold"/>
              <a:sym typeface="Hanken Grotesk ExtraBold"/>
            </a:endParaRPr>
          </a:p>
        </p:txBody>
      </p:sp>
      <p:sp>
        <p:nvSpPr>
          <p:cNvPr id="184" name="Google Shape;184;p27"/>
          <p:cNvSpPr txBox="1"/>
          <p:nvPr/>
        </p:nvSpPr>
        <p:spPr>
          <a:xfrm>
            <a:off x="7603600"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04</a:t>
            </a:r>
            <a:endParaRPr>
              <a:solidFill>
                <a:schemeClr val="dk1"/>
              </a:solidFill>
              <a:latin typeface="Hanken Grotesk ExtraBold"/>
              <a:ea typeface="Hanken Grotesk ExtraBold"/>
              <a:cs typeface="Hanken Grotesk ExtraBold"/>
              <a:sym typeface="Hanken Grotesk ExtraBold"/>
            </a:endParaRPr>
          </a:p>
        </p:txBody>
      </p:sp>
      <p:sp>
        <p:nvSpPr>
          <p:cNvPr id="185" name="Google Shape;185;p27"/>
          <p:cNvSpPr txBox="1"/>
          <p:nvPr/>
        </p:nvSpPr>
        <p:spPr>
          <a:xfrm>
            <a:off x="3174950"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02</a:t>
            </a:r>
            <a:endParaRPr>
              <a:solidFill>
                <a:schemeClr val="dk1"/>
              </a:solidFill>
              <a:latin typeface="Hanken Grotesk ExtraBold"/>
              <a:ea typeface="Hanken Grotesk ExtraBold"/>
              <a:cs typeface="Hanken Grotesk ExtraBold"/>
              <a:sym typeface="Hanken Grotesk ExtraBold"/>
            </a:endParaRPr>
          </a:p>
        </p:txBody>
      </p:sp>
      <p:sp>
        <p:nvSpPr>
          <p:cNvPr id="186" name="Google Shape;186;p27"/>
          <p:cNvSpPr txBox="1"/>
          <p:nvPr/>
        </p:nvSpPr>
        <p:spPr>
          <a:xfrm>
            <a:off x="5314725"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03</a:t>
            </a:r>
            <a:endParaRPr>
              <a:solidFill>
                <a:schemeClr val="dk1"/>
              </a:solidFill>
              <a:latin typeface="Hanken Grotesk ExtraBold"/>
              <a:ea typeface="Hanken Grotesk ExtraBold"/>
              <a:cs typeface="Hanken Grotesk ExtraBold"/>
              <a:sym typeface="Hanken Grotesk ExtraBold"/>
            </a:endParaRPr>
          </a:p>
        </p:txBody>
      </p:sp>
      <p:sp>
        <p:nvSpPr>
          <p:cNvPr id="187" name="Google Shape;187;p27"/>
          <p:cNvSpPr txBox="1"/>
          <p:nvPr>
            <p:ph idx="1" type="subTitle"/>
          </p:nvPr>
        </p:nvSpPr>
        <p:spPr>
          <a:xfrm>
            <a:off x="6191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88" name="Google Shape;188;p27"/>
          <p:cNvSpPr txBox="1"/>
          <p:nvPr>
            <p:ph idx="2" type="body"/>
          </p:nvPr>
        </p:nvSpPr>
        <p:spPr>
          <a:xfrm>
            <a:off x="6191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89" name="Google Shape;189;p27"/>
          <p:cNvSpPr txBox="1"/>
          <p:nvPr>
            <p:ph idx="3" type="subTitle"/>
          </p:nvPr>
        </p:nvSpPr>
        <p:spPr>
          <a:xfrm>
            <a:off x="27611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90" name="Google Shape;190;p27"/>
          <p:cNvSpPr txBox="1"/>
          <p:nvPr>
            <p:ph idx="4" type="body"/>
          </p:nvPr>
        </p:nvSpPr>
        <p:spPr>
          <a:xfrm>
            <a:off x="27611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91" name="Google Shape;191;p27"/>
          <p:cNvSpPr txBox="1"/>
          <p:nvPr>
            <p:ph idx="5" type="subTitle"/>
          </p:nvPr>
        </p:nvSpPr>
        <p:spPr>
          <a:xfrm>
            <a:off x="48995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92" name="Google Shape;192;p27"/>
          <p:cNvSpPr txBox="1"/>
          <p:nvPr>
            <p:ph idx="6" type="body"/>
          </p:nvPr>
        </p:nvSpPr>
        <p:spPr>
          <a:xfrm>
            <a:off x="48995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93" name="Google Shape;193;p27"/>
          <p:cNvSpPr txBox="1"/>
          <p:nvPr>
            <p:ph idx="7" type="subTitle"/>
          </p:nvPr>
        </p:nvSpPr>
        <p:spPr>
          <a:xfrm>
            <a:off x="71891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94" name="Google Shape;194;p27"/>
          <p:cNvSpPr txBox="1"/>
          <p:nvPr>
            <p:ph idx="8" type="body"/>
          </p:nvPr>
        </p:nvSpPr>
        <p:spPr>
          <a:xfrm>
            <a:off x="71891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95" name="Google Shape;195;p27"/>
          <p:cNvSpPr txBox="1"/>
          <p:nvPr>
            <p:ph type="ctrTitle"/>
          </p:nvPr>
        </p:nvSpPr>
        <p:spPr>
          <a:xfrm>
            <a:off x="471538" y="714050"/>
            <a:ext cx="79164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3">
    <p:bg>
      <p:bgPr>
        <a:solidFill>
          <a:schemeClr val="accent1"/>
        </a:solidFill>
      </p:bgPr>
    </p:bg>
    <p:spTree>
      <p:nvGrpSpPr>
        <p:cNvPr id="196" name="Shape 196"/>
        <p:cNvGrpSpPr/>
        <p:nvPr/>
      </p:nvGrpSpPr>
      <p:grpSpPr>
        <a:xfrm>
          <a:off x="0" y="0"/>
          <a:ext cx="0" cy="0"/>
          <a:chOff x="0" y="0"/>
          <a:chExt cx="0" cy="0"/>
        </a:xfrm>
      </p:grpSpPr>
      <p:sp>
        <p:nvSpPr>
          <p:cNvPr id="197" name="Google Shape;197;p28"/>
          <p:cNvSpPr/>
          <p:nvPr/>
        </p:nvSpPr>
        <p:spPr>
          <a:xfrm>
            <a:off x="1234350" y="1254325"/>
            <a:ext cx="6675300" cy="3233400"/>
          </a:xfrm>
          <a:prstGeom prst="roundRect">
            <a:avLst>
              <a:gd fmla="val 884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1760105" y="1845463"/>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3708555" y="1845463"/>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5718155" y="1845463"/>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ph idx="1" type="subTitle"/>
          </p:nvPr>
        </p:nvSpPr>
        <p:spPr>
          <a:xfrm>
            <a:off x="1760400" y="2390400"/>
            <a:ext cx="1573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02" name="Google Shape;202;p28"/>
          <p:cNvSpPr txBox="1"/>
          <p:nvPr>
            <p:ph idx="2" type="body"/>
          </p:nvPr>
        </p:nvSpPr>
        <p:spPr>
          <a:xfrm>
            <a:off x="1760400" y="2937600"/>
            <a:ext cx="1573200" cy="96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03" name="Google Shape;203;p28"/>
          <p:cNvSpPr txBox="1"/>
          <p:nvPr>
            <p:ph idx="3" type="subTitle"/>
          </p:nvPr>
        </p:nvSpPr>
        <p:spPr>
          <a:xfrm>
            <a:off x="3740400" y="2390400"/>
            <a:ext cx="1573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04" name="Google Shape;204;p28"/>
          <p:cNvSpPr txBox="1"/>
          <p:nvPr>
            <p:ph idx="4" type="body"/>
          </p:nvPr>
        </p:nvSpPr>
        <p:spPr>
          <a:xfrm>
            <a:off x="3740400" y="2937600"/>
            <a:ext cx="1573200" cy="96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05" name="Google Shape;205;p28"/>
          <p:cNvSpPr txBox="1"/>
          <p:nvPr>
            <p:ph idx="5" type="subTitle"/>
          </p:nvPr>
        </p:nvSpPr>
        <p:spPr>
          <a:xfrm>
            <a:off x="5810400" y="2390400"/>
            <a:ext cx="1573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06" name="Google Shape;206;p28"/>
          <p:cNvSpPr txBox="1"/>
          <p:nvPr>
            <p:ph idx="6" type="body"/>
          </p:nvPr>
        </p:nvSpPr>
        <p:spPr>
          <a:xfrm>
            <a:off x="5810400" y="2937600"/>
            <a:ext cx="1573200" cy="96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07" name="Google Shape;207;p28"/>
          <p:cNvSpPr txBox="1"/>
          <p:nvPr>
            <p:ph type="ctrTitle"/>
          </p:nvPr>
        </p:nvSpPr>
        <p:spPr>
          <a:xfrm>
            <a:off x="1177200" y="428400"/>
            <a:ext cx="6674400" cy="547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4">
    <p:spTree>
      <p:nvGrpSpPr>
        <p:cNvPr id="208" name="Shape 208"/>
        <p:cNvGrpSpPr/>
        <p:nvPr/>
      </p:nvGrpSpPr>
      <p:grpSpPr>
        <a:xfrm>
          <a:off x="0" y="0"/>
          <a:ext cx="0" cy="0"/>
          <a:chOff x="0" y="0"/>
          <a:chExt cx="0" cy="0"/>
        </a:xfrm>
      </p:grpSpPr>
      <p:sp>
        <p:nvSpPr>
          <p:cNvPr id="209" name="Google Shape;209;p29"/>
          <p:cNvSpPr/>
          <p:nvPr/>
        </p:nvSpPr>
        <p:spPr>
          <a:xfrm rot="-5400000">
            <a:off x="1981500" y="-2030400"/>
            <a:ext cx="5211300" cy="9204300"/>
          </a:xfrm>
          <a:prstGeom prst="round1Rect">
            <a:avLst>
              <a:gd fmla="val 1412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rot="10800000">
            <a:off x="1087175" y="406850"/>
            <a:ext cx="7623600" cy="1388700"/>
          </a:xfrm>
          <a:prstGeom prst="round1Rect">
            <a:avLst>
              <a:gd fmla="val 2651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idx="1" type="subTitle"/>
          </p:nvPr>
        </p:nvSpPr>
        <p:spPr>
          <a:xfrm>
            <a:off x="1310975" y="538250"/>
            <a:ext cx="7176000" cy="39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12" name="Google Shape;212;p29"/>
          <p:cNvSpPr txBox="1"/>
          <p:nvPr>
            <p:ph idx="2" type="body"/>
          </p:nvPr>
        </p:nvSpPr>
        <p:spPr>
          <a:xfrm>
            <a:off x="1310975" y="1011025"/>
            <a:ext cx="7238400" cy="54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13" name="Google Shape;213;p29"/>
          <p:cNvSpPr txBox="1"/>
          <p:nvPr>
            <p:ph type="ctrTitle"/>
          </p:nvPr>
        </p:nvSpPr>
        <p:spPr>
          <a:xfrm rot="-5400000">
            <a:off x="-1509125" y="2289400"/>
            <a:ext cx="4347300" cy="547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000"/>
              <a:buNone/>
              <a:defRPr>
                <a:solidFill>
                  <a:schemeClr val="lt1"/>
                </a:solidFill>
              </a:defRPr>
            </a:lvl1pPr>
            <a:lvl2pPr lvl="1" algn="ctr">
              <a:spcBef>
                <a:spcPts val="0"/>
              </a:spcBef>
              <a:spcAft>
                <a:spcPts val="0"/>
              </a:spcAft>
              <a:buClr>
                <a:schemeClr val="lt1"/>
              </a:buClr>
              <a:buSzPts val="2000"/>
              <a:buNone/>
              <a:defRPr sz="2000">
                <a:solidFill>
                  <a:schemeClr val="lt1"/>
                </a:solidFill>
              </a:defRPr>
            </a:lvl2pPr>
            <a:lvl3pPr lvl="2" algn="ctr">
              <a:spcBef>
                <a:spcPts val="0"/>
              </a:spcBef>
              <a:spcAft>
                <a:spcPts val="0"/>
              </a:spcAft>
              <a:buClr>
                <a:schemeClr val="lt1"/>
              </a:buClr>
              <a:buSzPts val="2000"/>
              <a:buNone/>
              <a:defRPr sz="2000">
                <a:solidFill>
                  <a:schemeClr val="lt1"/>
                </a:solidFill>
              </a:defRPr>
            </a:lvl3pPr>
            <a:lvl4pPr lvl="3" algn="ctr">
              <a:spcBef>
                <a:spcPts val="0"/>
              </a:spcBef>
              <a:spcAft>
                <a:spcPts val="0"/>
              </a:spcAft>
              <a:buClr>
                <a:schemeClr val="lt1"/>
              </a:buClr>
              <a:buSzPts val="2000"/>
              <a:buNone/>
              <a:defRPr sz="2000">
                <a:solidFill>
                  <a:schemeClr val="lt1"/>
                </a:solidFill>
              </a:defRPr>
            </a:lvl4pPr>
            <a:lvl5pPr lvl="4" algn="ctr">
              <a:spcBef>
                <a:spcPts val="0"/>
              </a:spcBef>
              <a:spcAft>
                <a:spcPts val="0"/>
              </a:spcAft>
              <a:buClr>
                <a:schemeClr val="lt1"/>
              </a:buClr>
              <a:buSzPts val="2000"/>
              <a:buNone/>
              <a:defRPr sz="2000">
                <a:solidFill>
                  <a:schemeClr val="lt1"/>
                </a:solidFill>
              </a:defRPr>
            </a:lvl5pPr>
            <a:lvl6pPr lvl="5" algn="ctr">
              <a:spcBef>
                <a:spcPts val="0"/>
              </a:spcBef>
              <a:spcAft>
                <a:spcPts val="0"/>
              </a:spcAft>
              <a:buClr>
                <a:schemeClr val="lt1"/>
              </a:buClr>
              <a:buSzPts val="2000"/>
              <a:buNone/>
              <a:defRPr sz="2000">
                <a:solidFill>
                  <a:schemeClr val="lt1"/>
                </a:solidFill>
              </a:defRPr>
            </a:lvl6pPr>
            <a:lvl7pPr lvl="6" algn="ctr">
              <a:spcBef>
                <a:spcPts val="0"/>
              </a:spcBef>
              <a:spcAft>
                <a:spcPts val="0"/>
              </a:spcAft>
              <a:buClr>
                <a:schemeClr val="lt1"/>
              </a:buClr>
              <a:buSzPts val="2000"/>
              <a:buNone/>
              <a:defRPr sz="2000">
                <a:solidFill>
                  <a:schemeClr val="lt1"/>
                </a:solidFill>
              </a:defRPr>
            </a:lvl7pPr>
            <a:lvl8pPr lvl="7" algn="ctr">
              <a:spcBef>
                <a:spcPts val="0"/>
              </a:spcBef>
              <a:spcAft>
                <a:spcPts val="0"/>
              </a:spcAft>
              <a:buClr>
                <a:schemeClr val="lt1"/>
              </a:buClr>
              <a:buSzPts val="2000"/>
              <a:buNone/>
              <a:defRPr sz="2000">
                <a:solidFill>
                  <a:schemeClr val="lt1"/>
                </a:solidFill>
              </a:defRPr>
            </a:lvl8pPr>
            <a:lvl9pPr lvl="8" algn="ctr">
              <a:spcBef>
                <a:spcPts val="0"/>
              </a:spcBef>
              <a:spcAft>
                <a:spcPts val="0"/>
              </a:spcAft>
              <a:buClr>
                <a:schemeClr val="lt1"/>
              </a:buClr>
              <a:buSzPts val="2000"/>
              <a:buNone/>
              <a:defRPr sz="2000">
                <a:solidFill>
                  <a:schemeClr val="lt1"/>
                </a:solidFill>
              </a:defRPr>
            </a:lvl9pPr>
          </a:lstStyle>
          <a:p/>
        </p:txBody>
      </p:sp>
      <p:sp>
        <p:nvSpPr>
          <p:cNvPr id="214" name="Google Shape;214;p29"/>
          <p:cNvSpPr/>
          <p:nvPr/>
        </p:nvSpPr>
        <p:spPr>
          <a:xfrm rot="10800000">
            <a:off x="1087175" y="1877400"/>
            <a:ext cx="7623600" cy="1388700"/>
          </a:xfrm>
          <a:prstGeom prst="round1Rect">
            <a:avLst>
              <a:gd fmla="val 2651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txBox="1"/>
          <p:nvPr>
            <p:ph idx="3" type="subTitle"/>
          </p:nvPr>
        </p:nvSpPr>
        <p:spPr>
          <a:xfrm>
            <a:off x="1310975" y="2008800"/>
            <a:ext cx="7176000" cy="39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16" name="Google Shape;216;p29"/>
          <p:cNvSpPr txBox="1"/>
          <p:nvPr>
            <p:ph idx="4" type="body"/>
          </p:nvPr>
        </p:nvSpPr>
        <p:spPr>
          <a:xfrm>
            <a:off x="1310975" y="2481575"/>
            <a:ext cx="7238400" cy="54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17" name="Google Shape;217;p29"/>
          <p:cNvSpPr/>
          <p:nvPr/>
        </p:nvSpPr>
        <p:spPr>
          <a:xfrm rot="10800000">
            <a:off x="1118375" y="3347950"/>
            <a:ext cx="7623600" cy="1388700"/>
          </a:xfrm>
          <a:prstGeom prst="round1Rect">
            <a:avLst>
              <a:gd fmla="val 2651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txBox="1"/>
          <p:nvPr>
            <p:ph idx="5" type="subTitle"/>
          </p:nvPr>
        </p:nvSpPr>
        <p:spPr>
          <a:xfrm>
            <a:off x="1342175" y="3479350"/>
            <a:ext cx="7176000" cy="39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19" name="Google Shape;219;p29"/>
          <p:cNvSpPr txBox="1"/>
          <p:nvPr>
            <p:ph idx="6" type="body"/>
          </p:nvPr>
        </p:nvSpPr>
        <p:spPr>
          <a:xfrm>
            <a:off x="1342175" y="3952125"/>
            <a:ext cx="7238400" cy="54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5">
    <p:spTree>
      <p:nvGrpSpPr>
        <p:cNvPr id="220" name="Shape 220"/>
        <p:cNvGrpSpPr/>
        <p:nvPr/>
      </p:nvGrpSpPr>
      <p:grpSpPr>
        <a:xfrm>
          <a:off x="0" y="0"/>
          <a:ext cx="0" cy="0"/>
          <a:chOff x="0" y="0"/>
          <a:chExt cx="0" cy="0"/>
        </a:xfrm>
      </p:grpSpPr>
      <p:cxnSp>
        <p:nvCxnSpPr>
          <p:cNvPr id="221" name="Google Shape;221;p30"/>
          <p:cNvCxnSpPr/>
          <p:nvPr/>
        </p:nvCxnSpPr>
        <p:spPr>
          <a:xfrm>
            <a:off x="4959575" y="11450"/>
            <a:ext cx="0" cy="5132400"/>
          </a:xfrm>
          <a:prstGeom prst="straightConnector1">
            <a:avLst/>
          </a:prstGeom>
          <a:noFill/>
          <a:ln cap="flat" cmpd="sng" w="9525">
            <a:solidFill>
              <a:schemeClr val="lt2"/>
            </a:solidFill>
            <a:prstDash val="solid"/>
            <a:round/>
            <a:headEnd len="med" w="med" type="none"/>
            <a:tailEnd len="med" w="med" type="none"/>
          </a:ln>
        </p:spPr>
      </p:cxnSp>
      <p:sp>
        <p:nvSpPr>
          <p:cNvPr id="222" name="Google Shape;222;p30"/>
          <p:cNvSpPr/>
          <p:nvPr/>
        </p:nvSpPr>
        <p:spPr>
          <a:xfrm>
            <a:off x="4840105" y="58066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flipH="1">
            <a:off x="4815356" y="2122200"/>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4815355" y="3541725"/>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txBox="1"/>
          <p:nvPr>
            <p:ph idx="1" type="subTitle"/>
          </p:nvPr>
        </p:nvSpPr>
        <p:spPr>
          <a:xfrm>
            <a:off x="5275875" y="480600"/>
            <a:ext cx="34437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26" name="Google Shape;226;p30"/>
          <p:cNvSpPr txBox="1"/>
          <p:nvPr>
            <p:ph idx="2" type="body"/>
          </p:nvPr>
        </p:nvSpPr>
        <p:spPr>
          <a:xfrm>
            <a:off x="5275875" y="847800"/>
            <a:ext cx="3443700" cy="1028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27" name="Google Shape;227;p30"/>
          <p:cNvSpPr txBox="1"/>
          <p:nvPr>
            <p:ph idx="3" type="subTitle"/>
          </p:nvPr>
        </p:nvSpPr>
        <p:spPr>
          <a:xfrm>
            <a:off x="5275875" y="3477825"/>
            <a:ext cx="34437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228" name="Google Shape;228;p30"/>
          <p:cNvSpPr txBox="1"/>
          <p:nvPr>
            <p:ph idx="4" type="body"/>
          </p:nvPr>
        </p:nvSpPr>
        <p:spPr>
          <a:xfrm>
            <a:off x="5275875" y="3845025"/>
            <a:ext cx="3443700" cy="1028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29" name="Google Shape;229;p30"/>
          <p:cNvSpPr txBox="1"/>
          <p:nvPr>
            <p:ph idx="5" type="subTitle"/>
          </p:nvPr>
        </p:nvSpPr>
        <p:spPr>
          <a:xfrm>
            <a:off x="873725" y="1998000"/>
            <a:ext cx="3443700" cy="370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30" name="Google Shape;230;p30"/>
          <p:cNvSpPr txBox="1"/>
          <p:nvPr>
            <p:ph idx="6" type="body"/>
          </p:nvPr>
        </p:nvSpPr>
        <p:spPr>
          <a:xfrm>
            <a:off x="873725" y="2365200"/>
            <a:ext cx="3443700" cy="1028700"/>
          </a:xfrm>
          <a:prstGeom prst="rect">
            <a:avLst/>
          </a:prstGeom>
        </p:spPr>
        <p:txBody>
          <a:bodyPr anchorCtr="0" anchor="t" bIns="91425" lIns="91425" spcFirstLastPara="1" rIns="91425" wrap="square" tIns="91425">
            <a:noAutofit/>
          </a:bodyPr>
          <a:lstStyle>
            <a:lvl1pPr indent="-298450" lvl="0" marL="457200" algn="r">
              <a:spcBef>
                <a:spcPts val="0"/>
              </a:spcBef>
              <a:spcAft>
                <a:spcPts val="0"/>
              </a:spcAft>
              <a:buSzPts val="1100"/>
              <a:buChar char="●"/>
              <a:defRPr sz="1100"/>
            </a:lvl1pPr>
            <a:lvl2pPr indent="-298450" lvl="1" marL="914400" algn="r">
              <a:spcBef>
                <a:spcPts val="0"/>
              </a:spcBef>
              <a:spcAft>
                <a:spcPts val="0"/>
              </a:spcAft>
              <a:buSzPts val="1100"/>
              <a:buChar char="○"/>
              <a:defRPr sz="1100"/>
            </a:lvl2pPr>
            <a:lvl3pPr indent="-298450" lvl="2" marL="1371600" algn="r">
              <a:spcBef>
                <a:spcPts val="0"/>
              </a:spcBef>
              <a:spcAft>
                <a:spcPts val="0"/>
              </a:spcAft>
              <a:buSzPts val="1100"/>
              <a:buChar char="■"/>
              <a:defRPr sz="1100"/>
            </a:lvl3pPr>
            <a:lvl4pPr indent="-298450" lvl="3" marL="1828800" algn="r">
              <a:spcBef>
                <a:spcPts val="0"/>
              </a:spcBef>
              <a:spcAft>
                <a:spcPts val="0"/>
              </a:spcAft>
              <a:buSzPts val="1100"/>
              <a:buChar char="●"/>
              <a:defRPr sz="1100"/>
            </a:lvl4pPr>
            <a:lvl5pPr indent="-298450" lvl="4" marL="2286000" algn="r">
              <a:spcBef>
                <a:spcPts val="0"/>
              </a:spcBef>
              <a:spcAft>
                <a:spcPts val="0"/>
              </a:spcAft>
              <a:buSzPts val="1100"/>
              <a:buChar char="○"/>
              <a:defRPr sz="1100"/>
            </a:lvl5pPr>
            <a:lvl6pPr indent="-298450" lvl="5" marL="2743200" algn="r">
              <a:spcBef>
                <a:spcPts val="0"/>
              </a:spcBef>
              <a:spcAft>
                <a:spcPts val="0"/>
              </a:spcAft>
              <a:buSzPts val="1100"/>
              <a:buChar char="■"/>
              <a:defRPr sz="1100"/>
            </a:lvl6pPr>
            <a:lvl7pPr indent="-298450" lvl="6" marL="3200400" algn="r">
              <a:spcBef>
                <a:spcPts val="0"/>
              </a:spcBef>
              <a:spcAft>
                <a:spcPts val="0"/>
              </a:spcAft>
              <a:buSzPts val="1100"/>
              <a:buChar char="●"/>
              <a:defRPr sz="1100"/>
            </a:lvl7pPr>
            <a:lvl8pPr indent="-298450" lvl="7" marL="3657600" algn="r">
              <a:spcBef>
                <a:spcPts val="0"/>
              </a:spcBef>
              <a:spcAft>
                <a:spcPts val="0"/>
              </a:spcAft>
              <a:buSzPts val="1100"/>
              <a:buChar char="○"/>
              <a:defRPr sz="1100"/>
            </a:lvl8pPr>
            <a:lvl9pPr indent="-298450" lvl="8" marL="4114800" algn="r">
              <a:spcBef>
                <a:spcPts val="0"/>
              </a:spcBef>
              <a:spcAft>
                <a:spcPts val="0"/>
              </a:spcAft>
              <a:buSzPts val="1100"/>
              <a:buChar char="■"/>
              <a:defRPr sz="1100"/>
            </a:lvl9pPr>
          </a:lstStyle>
          <a:p/>
        </p:txBody>
      </p:sp>
      <p:sp>
        <p:nvSpPr>
          <p:cNvPr id="231" name="Google Shape;231;p30"/>
          <p:cNvSpPr txBox="1"/>
          <p:nvPr>
            <p:ph type="ctrTitle"/>
          </p:nvPr>
        </p:nvSpPr>
        <p:spPr>
          <a:xfrm>
            <a:off x="532800" y="432175"/>
            <a:ext cx="27351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6">
    <p:bg>
      <p:bgPr>
        <a:solidFill>
          <a:schemeClr val="accent1"/>
        </a:solidFill>
      </p:bgPr>
    </p:bg>
    <p:spTree>
      <p:nvGrpSpPr>
        <p:cNvPr id="232" name="Shape 232"/>
        <p:cNvGrpSpPr/>
        <p:nvPr/>
      </p:nvGrpSpPr>
      <p:grpSpPr>
        <a:xfrm>
          <a:off x="0" y="0"/>
          <a:ext cx="0" cy="0"/>
          <a:chOff x="0" y="0"/>
          <a:chExt cx="0" cy="0"/>
        </a:xfrm>
      </p:grpSpPr>
      <p:sp>
        <p:nvSpPr>
          <p:cNvPr id="233" name="Google Shape;233;p31"/>
          <p:cNvSpPr/>
          <p:nvPr/>
        </p:nvSpPr>
        <p:spPr>
          <a:xfrm flipH="1">
            <a:off x="-29225" y="1187400"/>
            <a:ext cx="9213900" cy="3990000"/>
          </a:xfrm>
          <a:prstGeom prst="round1Rect">
            <a:avLst>
              <a:gd fmla="val 271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1"/>
          <p:cNvCxnSpPr/>
          <p:nvPr/>
        </p:nvCxnSpPr>
        <p:spPr>
          <a:xfrm>
            <a:off x="1079125" y="1726525"/>
            <a:ext cx="7090500" cy="0"/>
          </a:xfrm>
          <a:prstGeom prst="straightConnector1">
            <a:avLst/>
          </a:prstGeom>
          <a:noFill/>
          <a:ln cap="flat" cmpd="sng" w="9525">
            <a:solidFill>
              <a:schemeClr val="lt2"/>
            </a:solidFill>
            <a:prstDash val="dash"/>
            <a:round/>
            <a:headEnd len="med" w="med" type="none"/>
            <a:tailEnd len="med" w="med" type="none"/>
          </a:ln>
        </p:spPr>
      </p:cxnSp>
      <p:sp>
        <p:nvSpPr>
          <p:cNvPr id="235" name="Google Shape;235;p31"/>
          <p:cNvSpPr/>
          <p:nvPr/>
        </p:nvSpPr>
        <p:spPr>
          <a:xfrm>
            <a:off x="997405" y="160501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3510430" y="160501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6058505" y="160501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txBox="1"/>
          <p:nvPr>
            <p:ph idx="1" type="subTitle"/>
          </p:nvPr>
        </p:nvSpPr>
        <p:spPr>
          <a:xfrm>
            <a:off x="961200" y="1975475"/>
            <a:ext cx="2160000" cy="61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39" name="Google Shape;239;p31"/>
          <p:cNvSpPr txBox="1"/>
          <p:nvPr>
            <p:ph idx="2" type="body"/>
          </p:nvPr>
        </p:nvSpPr>
        <p:spPr>
          <a:xfrm>
            <a:off x="961200" y="2595225"/>
            <a:ext cx="2160000" cy="209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40" name="Google Shape;240;p31"/>
          <p:cNvSpPr txBox="1"/>
          <p:nvPr>
            <p:ph idx="3" type="subTitle"/>
          </p:nvPr>
        </p:nvSpPr>
        <p:spPr>
          <a:xfrm>
            <a:off x="3474000" y="1975475"/>
            <a:ext cx="2160000" cy="61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41" name="Google Shape;241;p31"/>
          <p:cNvSpPr txBox="1"/>
          <p:nvPr>
            <p:ph idx="4" type="body"/>
          </p:nvPr>
        </p:nvSpPr>
        <p:spPr>
          <a:xfrm>
            <a:off x="3474000" y="2595225"/>
            <a:ext cx="2160000" cy="209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42" name="Google Shape;242;p31"/>
          <p:cNvSpPr txBox="1"/>
          <p:nvPr>
            <p:ph idx="5" type="subTitle"/>
          </p:nvPr>
        </p:nvSpPr>
        <p:spPr>
          <a:xfrm>
            <a:off x="6022800" y="1975475"/>
            <a:ext cx="2160000" cy="61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43" name="Google Shape;243;p31"/>
          <p:cNvSpPr txBox="1"/>
          <p:nvPr>
            <p:ph idx="6" type="body"/>
          </p:nvPr>
        </p:nvSpPr>
        <p:spPr>
          <a:xfrm>
            <a:off x="6022800" y="2595225"/>
            <a:ext cx="2160000" cy="209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44" name="Google Shape;244;p31"/>
          <p:cNvSpPr txBox="1"/>
          <p:nvPr>
            <p:ph type="ctrTitle"/>
          </p:nvPr>
        </p:nvSpPr>
        <p:spPr>
          <a:xfrm>
            <a:off x="903600" y="294550"/>
            <a:ext cx="73476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7">
    <p:spTree>
      <p:nvGrpSpPr>
        <p:cNvPr id="245" name="Shape 245"/>
        <p:cNvGrpSpPr/>
        <p:nvPr/>
      </p:nvGrpSpPr>
      <p:grpSpPr>
        <a:xfrm>
          <a:off x="0" y="0"/>
          <a:ext cx="0" cy="0"/>
          <a:chOff x="0" y="0"/>
          <a:chExt cx="0" cy="0"/>
        </a:xfrm>
      </p:grpSpPr>
      <p:cxnSp>
        <p:nvCxnSpPr>
          <p:cNvPr id="246" name="Google Shape;246;p32"/>
          <p:cNvCxnSpPr/>
          <p:nvPr/>
        </p:nvCxnSpPr>
        <p:spPr>
          <a:xfrm>
            <a:off x="0" y="1381475"/>
            <a:ext cx="9308400" cy="0"/>
          </a:xfrm>
          <a:prstGeom prst="straightConnector1">
            <a:avLst/>
          </a:prstGeom>
          <a:noFill/>
          <a:ln cap="flat" cmpd="sng" w="9525">
            <a:solidFill>
              <a:schemeClr val="lt2"/>
            </a:solidFill>
            <a:prstDash val="solid"/>
            <a:round/>
            <a:headEnd len="med" w="med" type="none"/>
            <a:tailEnd len="med" w="med" type="none"/>
          </a:ln>
        </p:spPr>
      </p:cxnSp>
      <p:sp>
        <p:nvSpPr>
          <p:cNvPr id="247" name="Google Shape;247;p32"/>
          <p:cNvSpPr/>
          <p:nvPr/>
        </p:nvSpPr>
        <p:spPr>
          <a:xfrm>
            <a:off x="369055" y="125996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354525" y="4782375"/>
            <a:ext cx="1838100" cy="734100"/>
          </a:xfrm>
          <a:prstGeom prst="roundRect">
            <a:avLst>
              <a:gd fmla="val 2121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2"/>
          <p:cNvSpPr/>
          <p:nvPr/>
        </p:nvSpPr>
        <p:spPr>
          <a:xfrm>
            <a:off x="2690080" y="1259963"/>
            <a:ext cx="243000" cy="243000"/>
          </a:xfrm>
          <a:prstGeom prst="roundRect">
            <a:avLst>
              <a:gd fmla="val 30676"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2634600" y="4782375"/>
            <a:ext cx="1838100" cy="734100"/>
          </a:xfrm>
          <a:prstGeom prst="roundRect">
            <a:avLst>
              <a:gd fmla="val 2121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2"/>
          <p:cNvSpPr/>
          <p:nvPr/>
        </p:nvSpPr>
        <p:spPr>
          <a:xfrm>
            <a:off x="4968255" y="1259963"/>
            <a:ext cx="243000" cy="243000"/>
          </a:xfrm>
          <a:prstGeom prst="roundRect">
            <a:avLst>
              <a:gd fmla="val 30676"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7246430" y="1259963"/>
            <a:ext cx="243000" cy="243000"/>
          </a:xfrm>
          <a:prstGeom prst="roundRect">
            <a:avLst>
              <a:gd fmla="val 30676" name="adj"/>
            </a:avLst>
          </a:pr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4914675" y="4782375"/>
            <a:ext cx="1838100" cy="734100"/>
          </a:xfrm>
          <a:prstGeom prst="roundRect">
            <a:avLst>
              <a:gd fmla="val 2121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2"/>
          <p:cNvSpPr/>
          <p:nvPr/>
        </p:nvSpPr>
        <p:spPr>
          <a:xfrm>
            <a:off x="7194750" y="4782375"/>
            <a:ext cx="1838100" cy="734100"/>
          </a:xfrm>
          <a:prstGeom prst="roundRect">
            <a:avLst>
              <a:gd fmla="val 2121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2"/>
          <p:cNvSpPr txBox="1"/>
          <p:nvPr>
            <p:ph idx="1" type="subTitle"/>
          </p:nvPr>
        </p:nvSpPr>
        <p:spPr>
          <a:xfrm>
            <a:off x="3528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56" name="Google Shape;256;p32"/>
          <p:cNvSpPr txBox="1"/>
          <p:nvPr>
            <p:ph idx="2" type="body"/>
          </p:nvPr>
        </p:nvSpPr>
        <p:spPr>
          <a:xfrm>
            <a:off x="3528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57" name="Google Shape;257;p32"/>
          <p:cNvSpPr txBox="1"/>
          <p:nvPr>
            <p:ph idx="3" type="subTitle"/>
          </p:nvPr>
        </p:nvSpPr>
        <p:spPr>
          <a:xfrm>
            <a:off x="26352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58" name="Google Shape;258;p32"/>
          <p:cNvSpPr txBox="1"/>
          <p:nvPr>
            <p:ph idx="4" type="body"/>
          </p:nvPr>
        </p:nvSpPr>
        <p:spPr>
          <a:xfrm>
            <a:off x="26352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59" name="Google Shape;259;p32"/>
          <p:cNvSpPr txBox="1"/>
          <p:nvPr>
            <p:ph idx="5" type="subTitle"/>
          </p:nvPr>
        </p:nvSpPr>
        <p:spPr>
          <a:xfrm>
            <a:off x="49176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60" name="Google Shape;260;p32"/>
          <p:cNvSpPr txBox="1"/>
          <p:nvPr>
            <p:ph idx="6" type="body"/>
          </p:nvPr>
        </p:nvSpPr>
        <p:spPr>
          <a:xfrm>
            <a:off x="49176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61" name="Google Shape;261;p32"/>
          <p:cNvSpPr txBox="1"/>
          <p:nvPr>
            <p:ph idx="7" type="subTitle"/>
          </p:nvPr>
        </p:nvSpPr>
        <p:spPr>
          <a:xfrm>
            <a:off x="72000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62" name="Google Shape;262;p32"/>
          <p:cNvSpPr txBox="1"/>
          <p:nvPr>
            <p:ph idx="8" type="body"/>
          </p:nvPr>
        </p:nvSpPr>
        <p:spPr>
          <a:xfrm>
            <a:off x="72000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63" name="Google Shape;263;p32"/>
          <p:cNvSpPr txBox="1"/>
          <p:nvPr>
            <p:ph type="ctrTitle"/>
          </p:nvPr>
        </p:nvSpPr>
        <p:spPr>
          <a:xfrm>
            <a:off x="370800" y="313800"/>
            <a:ext cx="84672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8">
    <p:spTree>
      <p:nvGrpSpPr>
        <p:cNvPr id="264" name="Shape 264"/>
        <p:cNvGrpSpPr/>
        <p:nvPr/>
      </p:nvGrpSpPr>
      <p:grpSpPr>
        <a:xfrm>
          <a:off x="0" y="0"/>
          <a:ext cx="0" cy="0"/>
          <a:chOff x="0" y="0"/>
          <a:chExt cx="0" cy="0"/>
        </a:xfrm>
      </p:grpSpPr>
      <p:sp>
        <p:nvSpPr>
          <p:cNvPr id="265" name="Google Shape;265;p33"/>
          <p:cNvSpPr/>
          <p:nvPr/>
        </p:nvSpPr>
        <p:spPr>
          <a:xfrm>
            <a:off x="-19850" y="325"/>
            <a:ext cx="8665200" cy="5143500"/>
          </a:xfrm>
          <a:prstGeom prst="round1Rect">
            <a:avLst>
              <a:gd fmla="val 21011"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3"/>
          <p:cNvSpPr txBox="1"/>
          <p:nvPr>
            <p:ph type="ctrTitle"/>
          </p:nvPr>
        </p:nvSpPr>
        <p:spPr>
          <a:xfrm>
            <a:off x="4072675" y="354975"/>
            <a:ext cx="39960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267" name="Google Shape;267;p33"/>
          <p:cNvSpPr txBox="1"/>
          <p:nvPr>
            <p:ph idx="1" type="body"/>
          </p:nvPr>
        </p:nvSpPr>
        <p:spPr>
          <a:xfrm>
            <a:off x="4072675" y="1352175"/>
            <a:ext cx="3996000" cy="34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68" name="Google Shape;268;p33"/>
          <p:cNvSpPr/>
          <p:nvPr/>
        </p:nvSpPr>
        <p:spPr>
          <a:xfrm>
            <a:off x="424650" y="3455250"/>
            <a:ext cx="3430800" cy="1395600"/>
          </a:xfrm>
          <a:prstGeom prst="roundRect">
            <a:avLst>
              <a:gd fmla="val 131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3"/>
          <p:cNvSpPr txBox="1"/>
          <p:nvPr>
            <p:ph idx="2" type="subTitle"/>
          </p:nvPr>
        </p:nvSpPr>
        <p:spPr>
          <a:xfrm>
            <a:off x="723600" y="3732400"/>
            <a:ext cx="2829600" cy="40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70" name="Google Shape;270;p33"/>
          <p:cNvSpPr txBox="1"/>
          <p:nvPr>
            <p:ph idx="3" type="body"/>
          </p:nvPr>
        </p:nvSpPr>
        <p:spPr>
          <a:xfrm>
            <a:off x="723600" y="4168000"/>
            <a:ext cx="2829600" cy="40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71" name="Google Shape;271;p33"/>
          <p:cNvSpPr/>
          <p:nvPr>
            <p:ph idx="4" type="pic"/>
          </p:nvPr>
        </p:nvSpPr>
        <p:spPr>
          <a:xfrm>
            <a:off x="424650" y="292650"/>
            <a:ext cx="3385200" cy="3162600"/>
          </a:xfrm>
          <a:prstGeom prst="roundRect">
            <a:avLst>
              <a:gd fmla="val 7101" name="adj"/>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9">
    <p:bg>
      <p:bgPr>
        <a:solidFill>
          <a:schemeClr val="accent1"/>
        </a:solidFill>
      </p:bgPr>
    </p:bg>
    <p:spTree>
      <p:nvGrpSpPr>
        <p:cNvPr id="272" name="Shape 272"/>
        <p:cNvGrpSpPr/>
        <p:nvPr/>
      </p:nvGrpSpPr>
      <p:grpSpPr>
        <a:xfrm>
          <a:off x="0" y="0"/>
          <a:ext cx="0" cy="0"/>
          <a:chOff x="0" y="0"/>
          <a:chExt cx="0" cy="0"/>
        </a:xfrm>
      </p:grpSpPr>
      <p:sp>
        <p:nvSpPr>
          <p:cNvPr id="273" name="Google Shape;273;p34"/>
          <p:cNvSpPr/>
          <p:nvPr/>
        </p:nvSpPr>
        <p:spPr>
          <a:xfrm flipH="1">
            <a:off x="1394400" y="325"/>
            <a:ext cx="7749600" cy="5143500"/>
          </a:xfrm>
          <a:prstGeom prst="round1Rect">
            <a:avLst>
              <a:gd fmla="val 2101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4"/>
          <p:cNvSpPr/>
          <p:nvPr>
            <p:ph idx="2" type="pic"/>
          </p:nvPr>
        </p:nvSpPr>
        <p:spPr>
          <a:xfrm>
            <a:off x="342000" y="1364400"/>
            <a:ext cx="2642400" cy="3096000"/>
          </a:xfrm>
          <a:prstGeom prst="roundRect">
            <a:avLst>
              <a:gd fmla="val 16136" name="adj"/>
            </a:avLst>
          </a:prstGeom>
          <a:noFill/>
          <a:ln>
            <a:noFill/>
          </a:ln>
        </p:spPr>
      </p:sp>
      <p:sp>
        <p:nvSpPr>
          <p:cNvPr id="275" name="Google Shape;275;p34"/>
          <p:cNvSpPr txBox="1"/>
          <p:nvPr>
            <p:ph idx="1" type="subTitle"/>
          </p:nvPr>
        </p:nvSpPr>
        <p:spPr>
          <a:xfrm>
            <a:off x="3637832" y="1585350"/>
            <a:ext cx="4942500" cy="40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276" name="Google Shape;276;p34"/>
          <p:cNvSpPr txBox="1"/>
          <p:nvPr>
            <p:ph idx="3" type="body"/>
          </p:nvPr>
        </p:nvSpPr>
        <p:spPr>
          <a:xfrm>
            <a:off x="3637832" y="2019094"/>
            <a:ext cx="4942500" cy="405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77" name="Google Shape;277;p34"/>
          <p:cNvSpPr txBox="1"/>
          <p:nvPr>
            <p:ph idx="4" type="body"/>
          </p:nvPr>
        </p:nvSpPr>
        <p:spPr>
          <a:xfrm>
            <a:off x="3626650" y="2773350"/>
            <a:ext cx="4942500" cy="177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78" name="Google Shape;278;p34"/>
          <p:cNvSpPr txBox="1"/>
          <p:nvPr>
            <p:ph type="ctrTitle"/>
          </p:nvPr>
        </p:nvSpPr>
        <p:spPr>
          <a:xfrm>
            <a:off x="3626650" y="598950"/>
            <a:ext cx="49425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10">
    <p:spTree>
      <p:nvGrpSpPr>
        <p:cNvPr id="279" name="Shape 279"/>
        <p:cNvGrpSpPr/>
        <p:nvPr/>
      </p:nvGrpSpPr>
      <p:grpSpPr>
        <a:xfrm>
          <a:off x="0" y="0"/>
          <a:ext cx="0" cy="0"/>
          <a:chOff x="0" y="0"/>
          <a:chExt cx="0" cy="0"/>
        </a:xfrm>
      </p:grpSpPr>
      <p:sp>
        <p:nvSpPr>
          <p:cNvPr id="280" name="Google Shape;280;p35"/>
          <p:cNvSpPr/>
          <p:nvPr>
            <p:ph idx="2" type="pic"/>
          </p:nvPr>
        </p:nvSpPr>
        <p:spPr>
          <a:xfrm>
            <a:off x="623800" y="1435975"/>
            <a:ext cx="3017700" cy="1968300"/>
          </a:xfrm>
          <a:prstGeom prst="roundRect">
            <a:avLst>
              <a:gd fmla="val 11134" name="adj"/>
            </a:avLst>
          </a:prstGeom>
          <a:noFill/>
          <a:ln>
            <a:noFill/>
          </a:ln>
        </p:spPr>
      </p:sp>
      <p:sp>
        <p:nvSpPr>
          <p:cNvPr id="281" name="Google Shape;281;p35"/>
          <p:cNvSpPr/>
          <p:nvPr/>
        </p:nvSpPr>
        <p:spPr>
          <a:xfrm>
            <a:off x="3873775" y="1437350"/>
            <a:ext cx="4646400" cy="31644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txBox="1"/>
          <p:nvPr>
            <p:ph idx="1" type="body"/>
          </p:nvPr>
        </p:nvSpPr>
        <p:spPr>
          <a:xfrm>
            <a:off x="4209646" y="1678548"/>
            <a:ext cx="3974700" cy="268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83" name="Google Shape;283;p35"/>
          <p:cNvSpPr/>
          <p:nvPr/>
        </p:nvSpPr>
        <p:spPr>
          <a:xfrm>
            <a:off x="623800" y="3404163"/>
            <a:ext cx="3017700" cy="1197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5"/>
          <p:cNvSpPr txBox="1"/>
          <p:nvPr>
            <p:ph idx="3" type="subTitle"/>
          </p:nvPr>
        </p:nvSpPr>
        <p:spPr>
          <a:xfrm>
            <a:off x="834775" y="3585175"/>
            <a:ext cx="2592000" cy="405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85" name="Google Shape;285;p35"/>
          <p:cNvSpPr txBox="1"/>
          <p:nvPr>
            <p:ph idx="4" type="body"/>
          </p:nvPr>
        </p:nvSpPr>
        <p:spPr>
          <a:xfrm>
            <a:off x="834775" y="4018945"/>
            <a:ext cx="2592000" cy="405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286" name="Google Shape;286;p35"/>
          <p:cNvSpPr txBox="1"/>
          <p:nvPr>
            <p:ph type="ctrTitle"/>
          </p:nvPr>
        </p:nvSpPr>
        <p:spPr>
          <a:xfrm>
            <a:off x="623800" y="402350"/>
            <a:ext cx="78963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1">
    <p:spTree>
      <p:nvGrpSpPr>
        <p:cNvPr id="287" name="Shape 287"/>
        <p:cNvGrpSpPr/>
        <p:nvPr/>
      </p:nvGrpSpPr>
      <p:grpSpPr>
        <a:xfrm>
          <a:off x="0" y="0"/>
          <a:ext cx="0" cy="0"/>
          <a:chOff x="0" y="0"/>
          <a:chExt cx="0" cy="0"/>
        </a:xfrm>
      </p:grpSpPr>
      <p:sp>
        <p:nvSpPr>
          <p:cNvPr id="288" name="Google Shape;288;p36"/>
          <p:cNvSpPr/>
          <p:nvPr/>
        </p:nvSpPr>
        <p:spPr>
          <a:xfrm rot="5400000">
            <a:off x="-1449800" y="1441200"/>
            <a:ext cx="5160600" cy="2261100"/>
          </a:xfrm>
          <a:prstGeom prst="round1Rect">
            <a:avLst>
              <a:gd fmla="val 2868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ph idx="2" type="pic"/>
          </p:nvPr>
        </p:nvSpPr>
        <p:spPr>
          <a:xfrm flipH="1">
            <a:off x="5695200" y="997200"/>
            <a:ext cx="3448800" cy="4147200"/>
          </a:xfrm>
          <a:prstGeom prst="round1Rect">
            <a:avLst>
              <a:gd fmla="val 22505" name="adj"/>
            </a:avLst>
          </a:prstGeom>
          <a:noFill/>
          <a:ln>
            <a:noFill/>
          </a:ln>
        </p:spPr>
      </p:sp>
      <p:sp>
        <p:nvSpPr>
          <p:cNvPr id="290" name="Google Shape;290;p36"/>
          <p:cNvSpPr txBox="1"/>
          <p:nvPr/>
        </p:nvSpPr>
        <p:spPr>
          <a:xfrm>
            <a:off x="1115825" y="1589600"/>
            <a:ext cx="994200" cy="458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1" lang="en">
                <a:solidFill>
                  <a:srgbClr val="FFFFFF"/>
                </a:solidFill>
                <a:latin typeface="Manrope"/>
                <a:ea typeface="Manrope"/>
                <a:cs typeface="Manrope"/>
                <a:sym typeface="Manrope"/>
              </a:rPr>
              <a:t>Number</a:t>
            </a:r>
            <a:endParaRPr b="1">
              <a:solidFill>
                <a:srgbClr val="FFFFFF"/>
              </a:solidFill>
              <a:latin typeface="Manrope"/>
              <a:ea typeface="Manrope"/>
              <a:cs typeface="Manrope"/>
              <a:sym typeface="Manrope"/>
            </a:endParaRPr>
          </a:p>
        </p:txBody>
      </p:sp>
      <p:sp>
        <p:nvSpPr>
          <p:cNvPr id="291" name="Google Shape;291;p36"/>
          <p:cNvSpPr txBox="1"/>
          <p:nvPr/>
        </p:nvSpPr>
        <p:spPr>
          <a:xfrm>
            <a:off x="1137944" y="2642413"/>
            <a:ext cx="972300" cy="458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1" lang="en">
                <a:solidFill>
                  <a:srgbClr val="FFFFFF"/>
                </a:solidFill>
                <a:latin typeface="Manrope"/>
                <a:ea typeface="Manrope"/>
                <a:cs typeface="Manrope"/>
                <a:sym typeface="Manrope"/>
              </a:rPr>
              <a:t>Email</a:t>
            </a:r>
            <a:endParaRPr b="1">
              <a:solidFill>
                <a:srgbClr val="FFFFFF"/>
              </a:solidFill>
              <a:latin typeface="Manrope"/>
              <a:ea typeface="Manrope"/>
              <a:cs typeface="Manrope"/>
              <a:sym typeface="Manrope"/>
            </a:endParaRPr>
          </a:p>
        </p:txBody>
      </p:sp>
      <p:sp>
        <p:nvSpPr>
          <p:cNvPr id="292" name="Google Shape;292;p36"/>
          <p:cNvSpPr txBox="1"/>
          <p:nvPr/>
        </p:nvSpPr>
        <p:spPr>
          <a:xfrm>
            <a:off x="1115825" y="3695225"/>
            <a:ext cx="994200" cy="458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1" lang="en">
                <a:solidFill>
                  <a:srgbClr val="FFFFFF"/>
                </a:solidFill>
                <a:latin typeface="Manrope"/>
                <a:ea typeface="Manrope"/>
                <a:cs typeface="Manrope"/>
                <a:sym typeface="Manrope"/>
              </a:rPr>
              <a:t>Site Link</a:t>
            </a:r>
            <a:endParaRPr b="1">
              <a:solidFill>
                <a:srgbClr val="FFFFFF"/>
              </a:solidFill>
              <a:latin typeface="Manrope"/>
              <a:ea typeface="Manrope"/>
              <a:cs typeface="Manrope"/>
              <a:sym typeface="Manrope"/>
            </a:endParaRPr>
          </a:p>
        </p:txBody>
      </p:sp>
      <p:sp>
        <p:nvSpPr>
          <p:cNvPr id="293" name="Google Shape;293;p36"/>
          <p:cNvSpPr txBox="1"/>
          <p:nvPr>
            <p:ph type="ctrTitle"/>
          </p:nvPr>
        </p:nvSpPr>
        <p:spPr>
          <a:xfrm>
            <a:off x="2574000" y="392400"/>
            <a:ext cx="3121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1" type="body"/>
          </p:nvPr>
        </p:nvSpPr>
        <p:spPr>
          <a:xfrm>
            <a:off x="2574000" y="1569600"/>
            <a:ext cx="2802300" cy="4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95" name="Google Shape;295;p36"/>
          <p:cNvSpPr txBox="1"/>
          <p:nvPr>
            <p:ph idx="3" type="body"/>
          </p:nvPr>
        </p:nvSpPr>
        <p:spPr>
          <a:xfrm>
            <a:off x="2574000" y="2624400"/>
            <a:ext cx="2802300" cy="4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96" name="Google Shape;296;p36"/>
          <p:cNvSpPr txBox="1"/>
          <p:nvPr>
            <p:ph idx="4" type="body"/>
          </p:nvPr>
        </p:nvSpPr>
        <p:spPr>
          <a:xfrm>
            <a:off x="2574000" y="3679200"/>
            <a:ext cx="2802300" cy="4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12">
    <p:bg>
      <p:bgPr>
        <a:solidFill>
          <a:schemeClr val="accent1"/>
        </a:solidFill>
      </p:bgPr>
    </p:bg>
    <p:spTree>
      <p:nvGrpSpPr>
        <p:cNvPr id="297" name="Shape 297"/>
        <p:cNvGrpSpPr/>
        <p:nvPr/>
      </p:nvGrpSpPr>
      <p:grpSpPr>
        <a:xfrm>
          <a:off x="0" y="0"/>
          <a:ext cx="0" cy="0"/>
          <a:chOff x="0" y="0"/>
          <a:chExt cx="0" cy="0"/>
        </a:xfrm>
      </p:grpSpPr>
      <p:sp>
        <p:nvSpPr>
          <p:cNvPr id="298" name="Google Shape;298;p37"/>
          <p:cNvSpPr/>
          <p:nvPr/>
        </p:nvSpPr>
        <p:spPr>
          <a:xfrm>
            <a:off x="3760525" y="345750"/>
            <a:ext cx="5045400" cy="4426800"/>
          </a:xfrm>
          <a:prstGeom prst="roundRect">
            <a:avLst>
              <a:gd fmla="val 884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ph idx="2" type="pic"/>
          </p:nvPr>
        </p:nvSpPr>
        <p:spPr>
          <a:xfrm>
            <a:off x="-25200" y="1200000"/>
            <a:ext cx="3453300" cy="3944400"/>
          </a:xfrm>
          <a:prstGeom prst="round1Rect">
            <a:avLst>
              <a:gd fmla="val 22505" name="adj"/>
            </a:avLst>
          </a:prstGeom>
          <a:noFill/>
          <a:ln>
            <a:noFill/>
          </a:ln>
        </p:spPr>
      </p:sp>
      <p:sp>
        <p:nvSpPr>
          <p:cNvPr id="300" name="Google Shape;300;p37"/>
          <p:cNvSpPr txBox="1"/>
          <p:nvPr>
            <p:ph type="ctrTitle"/>
          </p:nvPr>
        </p:nvSpPr>
        <p:spPr>
          <a:xfrm>
            <a:off x="367200" y="345750"/>
            <a:ext cx="31212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301" name="Google Shape;301;p37"/>
          <p:cNvSpPr txBox="1"/>
          <p:nvPr/>
        </p:nvSpPr>
        <p:spPr>
          <a:xfrm>
            <a:off x="4309225" y="698375"/>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Number</a:t>
            </a:r>
            <a:endParaRPr>
              <a:solidFill>
                <a:schemeClr val="dk1"/>
              </a:solidFill>
              <a:latin typeface="Work Sans SemiBold"/>
              <a:ea typeface="Work Sans SemiBold"/>
              <a:cs typeface="Work Sans SemiBold"/>
              <a:sym typeface="Work Sans SemiBold"/>
            </a:endParaRPr>
          </a:p>
        </p:txBody>
      </p:sp>
      <p:sp>
        <p:nvSpPr>
          <p:cNvPr id="302" name="Google Shape;302;p37"/>
          <p:cNvSpPr txBox="1"/>
          <p:nvPr/>
        </p:nvSpPr>
        <p:spPr>
          <a:xfrm>
            <a:off x="4309225" y="1565545"/>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Email</a:t>
            </a:r>
            <a:endParaRPr>
              <a:solidFill>
                <a:schemeClr val="dk1"/>
              </a:solidFill>
              <a:latin typeface="Work Sans SemiBold"/>
              <a:ea typeface="Work Sans SemiBold"/>
              <a:cs typeface="Work Sans SemiBold"/>
              <a:sym typeface="Work Sans SemiBold"/>
            </a:endParaRPr>
          </a:p>
        </p:txBody>
      </p:sp>
      <p:sp>
        <p:nvSpPr>
          <p:cNvPr id="303" name="Google Shape;303;p37"/>
          <p:cNvSpPr txBox="1"/>
          <p:nvPr/>
        </p:nvSpPr>
        <p:spPr>
          <a:xfrm>
            <a:off x="4309225" y="2432714"/>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Site Link</a:t>
            </a:r>
            <a:endParaRPr>
              <a:solidFill>
                <a:schemeClr val="dk1"/>
              </a:solidFill>
              <a:latin typeface="Work Sans SemiBold"/>
              <a:ea typeface="Work Sans SemiBold"/>
              <a:cs typeface="Work Sans SemiBold"/>
              <a:sym typeface="Work Sans SemiBold"/>
            </a:endParaRPr>
          </a:p>
        </p:txBody>
      </p:sp>
      <p:sp>
        <p:nvSpPr>
          <p:cNvPr id="304" name="Google Shape;304;p37"/>
          <p:cNvSpPr txBox="1"/>
          <p:nvPr/>
        </p:nvSpPr>
        <p:spPr>
          <a:xfrm>
            <a:off x="4309225" y="3299884"/>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Address</a:t>
            </a:r>
            <a:endParaRPr>
              <a:solidFill>
                <a:schemeClr val="dk1"/>
              </a:solidFill>
              <a:latin typeface="Work Sans SemiBold"/>
              <a:ea typeface="Work Sans SemiBold"/>
              <a:cs typeface="Work Sans SemiBold"/>
              <a:sym typeface="Work Sans SemiBold"/>
            </a:endParaRPr>
          </a:p>
        </p:txBody>
      </p:sp>
      <p:sp>
        <p:nvSpPr>
          <p:cNvPr id="305" name="Google Shape;305;p37"/>
          <p:cNvSpPr txBox="1"/>
          <p:nvPr>
            <p:ph idx="1" type="body"/>
          </p:nvPr>
        </p:nvSpPr>
        <p:spPr>
          <a:xfrm>
            <a:off x="4309200" y="1018800"/>
            <a:ext cx="3949200" cy="38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06" name="Google Shape;306;p37"/>
          <p:cNvSpPr txBox="1"/>
          <p:nvPr>
            <p:ph idx="3" type="body"/>
          </p:nvPr>
        </p:nvSpPr>
        <p:spPr>
          <a:xfrm>
            <a:off x="4309200" y="1886400"/>
            <a:ext cx="3949200" cy="38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07" name="Google Shape;307;p37"/>
          <p:cNvSpPr txBox="1"/>
          <p:nvPr>
            <p:ph idx="4" type="body"/>
          </p:nvPr>
        </p:nvSpPr>
        <p:spPr>
          <a:xfrm>
            <a:off x="4309200" y="2754000"/>
            <a:ext cx="3949200" cy="38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08" name="Google Shape;308;p37"/>
          <p:cNvSpPr txBox="1"/>
          <p:nvPr>
            <p:ph idx="5" type="body"/>
          </p:nvPr>
        </p:nvSpPr>
        <p:spPr>
          <a:xfrm>
            <a:off x="4309200" y="3618000"/>
            <a:ext cx="3949200" cy="824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CUSTOM_13">
    <p:spTree>
      <p:nvGrpSpPr>
        <p:cNvPr id="309" name="Shape 309"/>
        <p:cNvGrpSpPr/>
        <p:nvPr/>
      </p:nvGrpSpPr>
      <p:grpSpPr>
        <a:xfrm>
          <a:off x="0" y="0"/>
          <a:ext cx="0" cy="0"/>
          <a:chOff x="0" y="0"/>
          <a:chExt cx="0" cy="0"/>
        </a:xfrm>
      </p:grpSpPr>
      <p:sp>
        <p:nvSpPr>
          <p:cNvPr id="310" name="Google Shape;310;p38"/>
          <p:cNvSpPr txBox="1"/>
          <p:nvPr>
            <p:ph idx="1" type="subTitle"/>
          </p:nvPr>
        </p:nvSpPr>
        <p:spPr>
          <a:xfrm>
            <a:off x="993400" y="2067550"/>
            <a:ext cx="3375300" cy="3624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11" name="Google Shape;311;p38"/>
          <p:cNvSpPr txBox="1"/>
          <p:nvPr>
            <p:ph idx="2" type="body"/>
          </p:nvPr>
        </p:nvSpPr>
        <p:spPr>
          <a:xfrm>
            <a:off x="993400" y="2599850"/>
            <a:ext cx="3375300" cy="21912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12" name="Google Shape;312;p38"/>
          <p:cNvSpPr/>
          <p:nvPr/>
        </p:nvSpPr>
        <p:spPr>
          <a:xfrm>
            <a:off x="740339" y="955965"/>
            <a:ext cx="201000" cy="201000"/>
          </a:xfrm>
          <a:prstGeom prst="roundRect">
            <a:avLst>
              <a:gd fmla="val 30676"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txBox="1"/>
          <p:nvPr>
            <p:ph type="ctrTitle"/>
          </p:nvPr>
        </p:nvSpPr>
        <p:spPr>
          <a:xfrm>
            <a:off x="718200" y="248475"/>
            <a:ext cx="79299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314" name="Google Shape;314;p38"/>
          <p:cNvSpPr txBox="1"/>
          <p:nvPr>
            <p:ph idx="3" type="subTitle"/>
          </p:nvPr>
        </p:nvSpPr>
        <p:spPr>
          <a:xfrm>
            <a:off x="5028350" y="2067550"/>
            <a:ext cx="3375300" cy="3624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15" name="Google Shape;315;p38"/>
          <p:cNvSpPr txBox="1"/>
          <p:nvPr>
            <p:ph idx="4" type="body"/>
          </p:nvPr>
        </p:nvSpPr>
        <p:spPr>
          <a:xfrm>
            <a:off x="5028350" y="2599850"/>
            <a:ext cx="3375300" cy="21912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16" name="Google Shape;316;p38"/>
          <p:cNvSpPr/>
          <p:nvPr/>
        </p:nvSpPr>
        <p:spPr>
          <a:xfrm>
            <a:off x="4775289" y="955965"/>
            <a:ext cx="201000" cy="201000"/>
          </a:xfrm>
          <a:prstGeom prst="roundRect">
            <a:avLst>
              <a:gd fmla="val 30676" name="adj"/>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ph idx="5" type="pic"/>
          </p:nvPr>
        </p:nvSpPr>
        <p:spPr>
          <a:xfrm>
            <a:off x="993400" y="904100"/>
            <a:ext cx="1129200" cy="1129200"/>
          </a:xfrm>
          <a:prstGeom prst="roundRect">
            <a:avLst>
              <a:gd fmla="val 11134" name="adj"/>
            </a:avLst>
          </a:prstGeom>
          <a:noFill/>
          <a:ln>
            <a:noFill/>
          </a:ln>
        </p:spPr>
      </p:sp>
      <p:sp>
        <p:nvSpPr>
          <p:cNvPr id="318" name="Google Shape;318;p38"/>
          <p:cNvSpPr/>
          <p:nvPr>
            <p:ph idx="6" type="pic"/>
          </p:nvPr>
        </p:nvSpPr>
        <p:spPr>
          <a:xfrm>
            <a:off x="5060375" y="904100"/>
            <a:ext cx="1129200" cy="1129200"/>
          </a:xfrm>
          <a:prstGeom prst="roundRect">
            <a:avLst>
              <a:gd fmla="val 11134" name="adj"/>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14">
    <p:spTree>
      <p:nvGrpSpPr>
        <p:cNvPr id="319" name="Shape 319"/>
        <p:cNvGrpSpPr/>
        <p:nvPr/>
      </p:nvGrpSpPr>
      <p:grpSpPr>
        <a:xfrm>
          <a:off x="0" y="0"/>
          <a:ext cx="0" cy="0"/>
          <a:chOff x="0" y="0"/>
          <a:chExt cx="0" cy="0"/>
        </a:xfrm>
      </p:grpSpPr>
      <p:sp>
        <p:nvSpPr>
          <p:cNvPr id="320" name="Google Shape;320;p39"/>
          <p:cNvSpPr txBox="1"/>
          <p:nvPr>
            <p:ph type="ctrTitle"/>
          </p:nvPr>
        </p:nvSpPr>
        <p:spPr>
          <a:xfrm>
            <a:off x="354592" y="305375"/>
            <a:ext cx="8452500" cy="5808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321" name="Google Shape;321;p39"/>
          <p:cNvSpPr txBox="1"/>
          <p:nvPr>
            <p:ph idx="1" type="subTitle"/>
          </p:nvPr>
        </p:nvSpPr>
        <p:spPr>
          <a:xfrm>
            <a:off x="464200" y="2101500"/>
            <a:ext cx="2598300" cy="5043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22" name="Google Shape;322;p39"/>
          <p:cNvSpPr txBox="1"/>
          <p:nvPr>
            <p:ph idx="2" type="body"/>
          </p:nvPr>
        </p:nvSpPr>
        <p:spPr>
          <a:xfrm>
            <a:off x="464200" y="2677775"/>
            <a:ext cx="2598300" cy="2101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23" name="Google Shape;323;p39"/>
          <p:cNvSpPr/>
          <p:nvPr>
            <p:ph idx="3" type="pic"/>
          </p:nvPr>
        </p:nvSpPr>
        <p:spPr>
          <a:xfrm>
            <a:off x="460650" y="1176925"/>
            <a:ext cx="878700" cy="878700"/>
          </a:xfrm>
          <a:prstGeom prst="roundRect">
            <a:avLst>
              <a:gd fmla="val 11134" name="adj"/>
            </a:avLst>
          </a:prstGeom>
          <a:noFill/>
          <a:ln>
            <a:noFill/>
          </a:ln>
        </p:spPr>
      </p:sp>
      <p:sp>
        <p:nvSpPr>
          <p:cNvPr id="324" name="Google Shape;324;p39"/>
          <p:cNvSpPr txBox="1"/>
          <p:nvPr>
            <p:ph idx="4" type="subTitle"/>
          </p:nvPr>
        </p:nvSpPr>
        <p:spPr>
          <a:xfrm>
            <a:off x="3281700" y="2107450"/>
            <a:ext cx="2598300" cy="5043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25" name="Google Shape;325;p39"/>
          <p:cNvSpPr txBox="1"/>
          <p:nvPr>
            <p:ph idx="5" type="body"/>
          </p:nvPr>
        </p:nvSpPr>
        <p:spPr>
          <a:xfrm>
            <a:off x="3281700" y="2683725"/>
            <a:ext cx="2598300" cy="2101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26" name="Google Shape;326;p39"/>
          <p:cNvSpPr/>
          <p:nvPr>
            <p:ph idx="6" type="pic"/>
          </p:nvPr>
        </p:nvSpPr>
        <p:spPr>
          <a:xfrm>
            <a:off x="3278150" y="1182875"/>
            <a:ext cx="878700" cy="878700"/>
          </a:xfrm>
          <a:prstGeom prst="roundRect">
            <a:avLst>
              <a:gd fmla="val 11134" name="adj"/>
            </a:avLst>
          </a:prstGeom>
          <a:noFill/>
          <a:ln>
            <a:noFill/>
          </a:ln>
        </p:spPr>
      </p:sp>
      <p:sp>
        <p:nvSpPr>
          <p:cNvPr id="327" name="Google Shape;327;p39"/>
          <p:cNvSpPr txBox="1"/>
          <p:nvPr>
            <p:ph idx="7" type="subTitle"/>
          </p:nvPr>
        </p:nvSpPr>
        <p:spPr>
          <a:xfrm>
            <a:off x="6102750" y="2107450"/>
            <a:ext cx="2598300" cy="5043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28" name="Google Shape;328;p39"/>
          <p:cNvSpPr txBox="1"/>
          <p:nvPr>
            <p:ph idx="8" type="body"/>
          </p:nvPr>
        </p:nvSpPr>
        <p:spPr>
          <a:xfrm>
            <a:off x="6102750" y="2683725"/>
            <a:ext cx="2598300" cy="2101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29" name="Google Shape;329;p39"/>
          <p:cNvSpPr/>
          <p:nvPr>
            <p:ph idx="9" type="pic"/>
          </p:nvPr>
        </p:nvSpPr>
        <p:spPr>
          <a:xfrm>
            <a:off x="6099200" y="1182875"/>
            <a:ext cx="878700" cy="878700"/>
          </a:xfrm>
          <a:prstGeom prst="roundRect">
            <a:avLst>
              <a:gd fmla="val 11134" name="adj"/>
            </a:avLst>
          </a:prstGeom>
          <a:noFill/>
          <a:ln>
            <a:noFill/>
          </a:ln>
        </p:spPr>
      </p:sp>
      <p:sp>
        <p:nvSpPr>
          <p:cNvPr id="330" name="Google Shape;330;p39"/>
          <p:cNvSpPr/>
          <p:nvPr/>
        </p:nvSpPr>
        <p:spPr>
          <a:xfrm flipH="1">
            <a:off x="2187256"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flipH="1">
            <a:off x="5006531"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flipH="1">
            <a:off x="7827581"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5">
    <p:spTree>
      <p:nvGrpSpPr>
        <p:cNvPr id="333" name="Shape 333"/>
        <p:cNvGrpSpPr/>
        <p:nvPr/>
      </p:nvGrpSpPr>
      <p:grpSpPr>
        <a:xfrm>
          <a:off x="0" y="0"/>
          <a:ext cx="0" cy="0"/>
          <a:chOff x="0" y="0"/>
          <a:chExt cx="0" cy="0"/>
        </a:xfrm>
      </p:grpSpPr>
      <p:sp>
        <p:nvSpPr>
          <p:cNvPr id="334" name="Google Shape;334;p40"/>
          <p:cNvSpPr/>
          <p:nvPr/>
        </p:nvSpPr>
        <p:spPr>
          <a:xfrm flipH="1" rot="10800000">
            <a:off x="0" y="75"/>
            <a:ext cx="9141900" cy="3580800"/>
          </a:xfrm>
          <a:prstGeom prst="round1Rect">
            <a:avLst>
              <a:gd fmla="val 27169" name="adj"/>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5" name="Google Shape;335;p40"/>
          <p:cNvSpPr/>
          <p:nvPr/>
        </p:nvSpPr>
        <p:spPr>
          <a:xfrm>
            <a:off x="0" y="4640700"/>
            <a:ext cx="9144000" cy="5109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6" name="Google Shape;336;p40"/>
          <p:cNvSpPr txBox="1"/>
          <p:nvPr>
            <p:ph type="title"/>
          </p:nvPr>
        </p:nvSpPr>
        <p:spPr>
          <a:xfrm>
            <a:off x="571450" y="2483950"/>
            <a:ext cx="6604200" cy="6321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2000"/>
              <a:buFont typeface="Hanken Grotesk"/>
              <a:buNone/>
              <a:defRPr b="1">
                <a:solidFill>
                  <a:schemeClr val="lt1"/>
                </a:solidFill>
                <a:latin typeface="Hanken Grotesk"/>
                <a:ea typeface="Hanken Grotesk"/>
                <a:cs typeface="Hanken Grotesk"/>
                <a:sym typeface="Hanken Grotesk"/>
              </a:defRPr>
            </a:lvl1pPr>
            <a:lvl2pPr lvl="1">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337" name="Google Shape;337;p40"/>
          <p:cNvSpPr/>
          <p:nvPr/>
        </p:nvSpPr>
        <p:spPr>
          <a:xfrm>
            <a:off x="607463" y="3325088"/>
            <a:ext cx="2949300" cy="465600"/>
          </a:xfrm>
          <a:prstGeom prst="roundRect">
            <a:avLst>
              <a:gd fmla="val 16667" name="adj"/>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8" name="Google Shape;338;p40"/>
          <p:cNvSpPr txBox="1"/>
          <p:nvPr>
            <p:ph idx="2" type="title"/>
          </p:nvPr>
        </p:nvSpPr>
        <p:spPr>
          <a:xfrm>
            <a:off x="699338" y="3372600"/>
            <a:ext cx="2857500" cy="363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1pPr>
            <a:lvl2pPr lvl="1">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2pPr>
            <a:lvl3pPr lvl="2">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3pPr>
            <a:lvl4pPr lvl="3">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4pPr>
            <a:lvl5pPr lvl="4">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5pPr>
            <a:lvl6pPr lvl="5">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6pPr>
            <a:lvl7pPr lvl="6">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7pPr>
            <a:lvl8pPr lvl="7">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8pPr>
            <a:lvl9pPr lvl="8">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p:cSld name="CUSTOM_15_1">
    <p:spTree>
      <p:nvGrpSpPr>
        <p:cNvPr id="339" name="Shape 339"/>
        <p:cNvGrpSpPr/>
        <p:nvPr/>
      </p:nvGrpSpPr>
      <p:grpSpPr>
        <a:xfrm>
          <a:off x="0" y="0"/>
          <a:ext cx="0" cy="0"/>
          <a:chOff x="0" y="0"/>
          <a:chExt cx="0" cy="0"/>
        </a:xfrm>
      </p:grpSpPr>
      <p:sp>
        <p:nvSpPr>
          <p:cNvPr id="340" name="Google Shape;340;p41"/>
          <p:cNvSpPr/>
          <p:nvPr/>
        </p:nvSpPr>
        <p:spPr>
          <a:xfrm flipH="1" rot="10800000">
            <a:off x="0" y="75"/>
            <a:ext cx="9141900" cy="3580800"/>
          </a:xfrm>
          <a:prstGeom prst="round1Rect">
            <a:avLst>
              <a:gd fmla="val 27169" name="adj"/>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1" name="Google Shape;341;p41"/>
          <p:cNvSpPr/>
          <p:nvPr/>
        </p:nvSpPr>
        <p:spPr>
          <a:xfrm>
            <a:off x="0" y="4640700"/>
            <a:ext cx="9144000" cy="5109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2" name="Google Shape;342;p41"/>
          <p:cNvSpPr txBox="1"/>
          <p:nvPr>
            <p:ph type="title"/>
          </p:nvPr>
        </p:nvSpPr>
        <p:spPr>
          <a:xfrm>
            <a:off x="571450" y="2483950"/>
            <a:ext cx="6604200" cy="6321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2000"/>
              <a:buFont typeface="Hanken Grotesk"/>
              <a:buNone/>
              <a:defRPr b="1">
                <a:solidFill>
                  <a:schemeClr val="lt1"/>
                </a:solidFill>
                <a:latin typeface="Hanken Grotesk"/>
                <a:ea typeface="Hanken Grotesk"/>
                <a:cs typeface="Hanken Grotesk"/>
                <a:sym typeface="Hanken Grotesk"/>
              </a:defRPr>
            </a:lvl1pPr>
            <a:lvl2pPr lvl="1">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1">
  <p:cSld name="CUSTOM_16">
    <p:spTree>
      <p:nvGrpSpPr>
        <p:cNvPr id="343" name="Shape 343"/>
        <p:cNvGrpSpPr/>
        <p:nvPr/>
      </p:nvGrpSpPr>
      <p:grpSpPr>
        <a:xfrm>
          <a:off x="0" y="0"/>
          <a:ext cx="0" cy="0"/>
          <a:chOff x="0" y="0"/>
          <a:chExt cx="0" cy="0"/>
        </a:xfrm>
      </p:grpSpPr>
      <p:sp>
        <p:nvSpPr>
          <p:cNvPr id="344" name="Google Shape;344;p42"/>
          <p:cNvSpPr txBox="1"/>
          <p:nvPr>
            <p:ph type="title"/>
          </p:nvPr>
        </p:nvSpPr>
        <p:spPr>
          <a:xfrm>
            <a:off x="311700" y="445025"/>
            <a:ext cx="8520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5" name="Google Shape;345;p42"/>
          <p:cNvSpPr/>
          <p:nvPr/>
        </p:nvSpPr>
        <p:spPr>
          <a:xfrm>
            <a:off x="991500" y="1765650"/>
            <a:ext cx="54300" cy="161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46" name="Google Shape;346;p42"/>
          <p:cNvSpPr txBox="1"/>
          <p:nvPr/>
        </p:nvSpPr>
        <p:spPr>
          <a:xfrm>
            <a:off x="358450" y="176565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01</a:t>
            </a:r>
            <a:endParaRPr b="1" sz="2400">
              <a:solidFill>
                <a:schemeClr val="accent1"/>
              </a:solidFill>
              <a:latin typeface="Manrope"/>
              <a:ea typeface="Manrope"/>
              <a:cs typeface="Manrope"/>
              <a:sym typeface="Manrope"/>
            </a:endParaRPr>
          </a:p>
        </p:txBody>
      </p:sp>
      <p:sp>
        <p:nvSpPr>
          <p:cNvPr id="347" name="Google Shape;347;p42"/>
          <p:cNvSpPr txBox="1"/>
          <p:nvPr>
            <p:ph idx="1" type="subTitle"/>
          </p:nvPr>
        </p:nvSpPr>
        <p:spPr>
          <a:xfrm>
            <a:off x="1235500" y="1765650"/>
            <a:ext cx="1839600" cy="45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48" name="Google Shape;348;p42"/>
          <p:cNvSpPr txBox="1"/>
          <p:nvPr>
            <p:ph idx="2" type="body"/>
          </p:nvPr>
        </p:nvSpPr>
        <p:spPr>
          <a:xfrm>
            <a:off x="1235500" y="2294825"/>
            <a:ext cx="1839600" cy="108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49" name="Google Shape;349;p42"/>
          <p:cNvSpPr/>
          <p:nvPr/>
        </p:nvSpPr>
        <p:spPr>
          <a:xfrm>
            <a:off x="3819525" y="1765650"/>
            <a:ext cx="54300" cy="161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50" name="Google Shape;350;p42"/>
          <p:cNvSpPr txBox="1"/>
          <p:nvPr/>
        </p:nvSpPr>
        <p:spPr>
          <a:xfrm>
            <a:off x="3186475" y="176565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02</a:t>
            </a:r>
            <a:endParaRPr b="1" sz="2400">
              <a:solidFill>
                <a:schemeClr val="accent1"/>
              </a:solidFill>
              <a:latin typeface="Manrope"/>
              <a:ea typeface="Manrope"/>
              <a:cs typeface="Manrope"/>
              <a:sym typeface="Manrope"/>
            </a:endParaRPr>
          </a:p>
        </p:txBody>
      </p:sp>
      <p:sp>
        <p:nvSpPr>
          <p:cNvPr id="351" name="Google Shape;351;p42"/>
          <p:cNvSpPr txBox="1"/>
          <p:nvPr>
            <p:ph idx="3" type="subTitle"/>
          </p:nvPr>
        </p:nvSpPr>
        <p:spPr>
          <a:xfrm>
            <a:off x="4063525" y="1765650"/>
            <a:ext cx="1839600" cy="45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52" name="Google Shape;352;p42"/>
          <p:cNvSpPr txBox="1"/>
          <p:nvPr>
            <p:ph idx="4" type="body"/>
          </p:nvPr>
        </p:nvSpPr>
        <p:spPr>
          <a:xfrm>
            <a:off x="4063525" y="2294825"/>
            <a:ext cx="1839600" cy="108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53" name="Google Shape;353;p42"/>
          <p:cNvSpPr/>
          <p:nvPr/>
        </p:nvSpPr>
        <p:spPr>
          <a:xfrm>
            <a:off x="6701950" y="1765650"/>
            <a:ext cx="54300" cy="161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54" name="Google Shape;354;p42"/>
          <p:cNvSpPr txBox="1"/>
          <p:nvPr/>
        </p:nvSpPr>
        <p:spPr>
          <a:xfrm>
            <a:off x="6068900" y="176565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03</a:t>
            </a:r>
            <a:endParaRPr b="1" sz="2400">
              <a:solidFill>
                <a:schemeClr val="accent1"/>
              </a:solidFill>
              <a:latin typeface="Manrope"/>
              <a:ea typeface="Manrope"/>
              <a:cs typeface="Manrope"/>
              <a:sym typeface="Manrope"/>
            </a:endParaRPr>
          </a:p>
        </p:txBody>
      </p:sp>
      <p:sp>
        <p:nvSpPr>
          <p:cNvPr id="355" name="Google Shape;355;p42"/>
          <p:cNvSpPr txBox="1"/>
          <p:nvPr>
            <p:ph idx="5" type="subTitle"/>
          </p:nvPr>
        </p:nvSpPr>
        <p:spPr>
          <a:xfrm>
            <a:off x="6945950" y="1765650"/>
            <a:ext cx="1839600" cy="45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56" name="Google Shape;356;p42"/>
          <p:cNvSpPr txBox="1"/>
          <p:nvPr>
            <p:ph idx="6" type="body"/>
          </p:nvPr>
        </p:nvSpPr>
        <p:spPr>
          <a:xfrm>
            <a:off x="6945950" y="2294825"/>
            <a:ext cx="1839600" cy="108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2">
  <p:cSld name="CUSTOM_17">
    <p:spTree>
      <p:nvGrpSpPr>
        <p:cNvPr id="357" name="Shape 357"/>
        <p:cNvGrpSpPr/>
        <p:nvPr/>
      </p:nvGrpSpPr>
      <p:grpSpPr>
        <a:xfrm>
          <a:off x="0" y="0"/>
          <a:ext cx="0" cy="0"/>
          <a:chOff x="0" y="0"/>
          <a:chExt cx="0" cy="0"/>
        </a:xfrm>
      </p:grpSpPr>
      <p:sp>
        <p:nvSpPr>
          <p:cNvPr id="358" name="Google Shape;358;p43"/>
          <p:cNvSpPr/>
          <p:nvPr/>
        </p:nvSpPr>
        <p:spPr>
          <a:xfrm rot="5400000">
            <a:off x="1640275" y="1471975"/>
            <a:ext cx="54300" cy="924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59" name="Google Shape;359;p43"/>
          <p:cNvSpPr txBox="1"/>
          <p:nvPr/>
        </p:nvSpPr>
        <p:spPr>
          <a:xfrm>
            <a:off x="1425025" y="1360625"/>
            <a:ext cx="484800" cy="458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accent1"/>
                </a:solidFill>
                <a:latin typeface="Manrope"/>
                <a:ea typeface="Manrope"/>
                <a:cs typeface="Manrope"/>
                <a:sym typeface="Manrope"/>
              </a:rPr>
              <a:t>01</a:t>
            </a:r>
            <a:endParaRPr b="1" sz="2400">
              <a:solidFill>
                <a:schemeClr val="accent1"/>
              </a:solidFill>
              <a:latin typeface="Manrope"/>
              <a:ea typeface="Manrope"/>
              <a:cs typeface="Manrope"/>
              <a:sym typeface="Manrope"/>
            </a:endParaRPr>
          </a:p>
        </p:txBody>
      </p:sp>
      <p:sp>
        <p:nvSpPr>
          <p:cNvPr id="360" name="Google Shape;360;p43"/>
          <p:cNvSpPr txBox="1"/>
          <p:nvPr>
            <p:ph idx="1" type="subTitle"/>
          </p:nvPr>
        </p:nvSpPr>
        <p:spPr>
          <a:xfrm>
            <a:off x="747625" y="2077750"/>
            <a:ext cx="18396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61" name="Google Shape;361;p43"/>
          <p:cNvSpPr txBox="1"/>
          <p:nvPr>
            <p:ph idx="2" type="body"/>
          </p:nvPr>
        </p:nvSpPr>
        <p:spPr>
          <a:xfrm>
            <a:off x="747625" y="2606925"/>
            <a:ext cx="1839600" cy="1290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362" name="Google Shape;362;p43"/>
          <p:cNvSpPr/>
          <p:nvPr/>
        </p:nvSpPr>
        <p:spPr>
          <a:xfrm rot="5400000">
            <a:off x="4434900" y="1471975"/>
            <a:ext cx="54300" cy="924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63" name="Google Shape;363;p43"/>
          <p:cNvSpPr txBox="1"/>
          <p:nvPr/>
        </p:nvSpPr>
        <p:spPr>
          <a:xfrm>
            <a:off x="4219650" y="1360625"/>
            <a:ext cx="484800" cy="458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accent1"/>
                </a:solidFill>
                <a:latin typeface="Manrope"/>
                <a:ea typeface="Manrope"/>
                <a:cs typeface="Manrope"/>
                <a:sym typeface="Manrope"/>
              </a:rPr>
              <a:t>02</a:t>
            </a:r>
            <a:endParaRPr b="1" sz="2400">
              <a:solidFill>
                <a:schemeClr val="accent1"/>
              </a:solidFill>
              <a:latin typeface="Manrope"/>
              <a:ea typeface="Manrope"/>
              <a:cs typeface="Manrope"/>
              <a:sym typeface="Manrope"/>
            </a:endParaRPr>
          </a:p>
        </p:txBody>
      </p:sp>
      <p:sp>
        <p:nvSpPr>
          <p:cNvPr id="364" name="Google Shape;364;p43"/>
          <p:cNvSpPr txBox="1"/>
          <p:nvPr>
            <p:ph idx="3" type="subTitle"/>
          </p:nvPr>
        </p:nvSpPr>
        <p:spPr>
          <a:xfrm>
            <a:off x="3542250" y="2077750"/>
            <a:ext cx="18396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65" name="Google Shape;365;p43"/>
          <p:cNvSpPr txBox="1"/>
          <p:nvPr>
            <p:ph idx="4" type="body"/>
          </p:nvPr>
        </p:nvSpPr>
        <p:spPr>
          <a:xfrm>
            <a:off x="3542250" y="2606925"/>
            <a:ext cx="1839600" cy="1290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366" name="Google Shape;366;p43"/>
          <p:cNvSpPr/>
          <p:nvPr/>
        </p:nvSpPr>
        <p:spPr>
          <a:xfrm rot="5400000">
            <a:off x="7449425" y="1471975"/>
            <a:ext cx="54300" cy="924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67" name="Google Shape;367;p43"/>
          <p:cNvSpPr txBox="1"/>
          <p:nvPr/>
        </p:nvSpPr>
        <p:spPr>
          <a:xfrm>
            <a:off x="7234175" y="1360625"/>
            <a:ext cx="484800" cy="458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accent1"/>
                </a:solidFill>
                <a:latin typeface="Manrope"/>
                <a:ea typeface="Manrope"/>
                <a:cs typeface="Manrope"/>
                <a:sym typeface="Manrope"/>
              </a:rPr>
              <a:t>03</a:t>
            </a:r>
            <a:endParaRPr b="1" sz="2400">
              <a:solidFill>
                <a:schemeClr val="accent1"/>
              </a:solidFill>
              <a:latin typeface="Manrope"/>
              <a:ea typeface="Manrope"/>
              <a:cs typeface="Manrope"/>
              <a:sym typeface="Manrope"/>
            </a:endParaRPr>
          </a:p>
        </p:txBody>
      </p:sp>
      <p:sp>
        <p:nvSpPr>
          <p:cNvPr id="368" name="Google Shape;368;p43"/>
          <p:cNvSpPr txBox="1"/>
          <p:nvPr>
            <p:ph idx="5" type="subTitle"/>
          </p:nvPr>
        </p:nvSpPr>
        <p:spPr>
          <a:xfrm>
            <a:off x="6556775" y="2077750"/>
            <a:ext cx="18396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69" name="Google Shape;369;p43"/>
          <p:cNvSpPr txBox="1"/>
          <p:nvPr>
            <p:ph idx="6" type="body"/>
          </p:nvPr>
        </p:nvSpPr>
        <p:spPr>
          <a:xfrm>
            <a:off x="6556775" y="2606925"/>
            <a:ext cx="1839600" cy="1290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370" name="Google Shape;370;p43"/>
          <p:cNvSpPr txBox="1"/>
          <p:nvPr>
            <p:ph type="title"/>
          </p:nvPr>
        </p:nvSpPr>
        <p:spPr>
          <a:xfrm>
            <a:off x="363150" y="489525"/>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p:cSld name="CUSTOM_18">
    <p:spTree>
      <p:nvGrpSpPr>
        <p:cNvPr id="371" name="Shape 371"/>
        <p:cNvGrpSpPr/>
        <p:nvPr/>
      </p:nvGrpSpPr>
      <p:grpSpPr>
        <a:xfrm>
          <a:off x="0" y="0"/>
          <a:ext cx="0" cy="0"/>
          <a:chOff x="0" y="0"/>
          <a:chExt cx="0" cy="0"/>
        </a:xfrm>
      </p:grpSpPr>
      <p:sp>
        <p:nvSpPr>
          <p:cNvPr id="372" name="Google Shape;372;p44"/>
          <p:cNvSpPr/>
          <p:nvPr/>
        </p:nvSpPr>
        <p:spPr>
          <a:xfrm>
            <a:off x="4077100" y="591100"/>
            <a:ext cx="54300" cy="105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73" name="Google Shape;373;p44"/>
          <p:cNvSpPr txBox="1"/>
          <p:nvPr/>
        </p:nvSpPr>
        <p:spPr>
          <a:xfrm>
            <a:off x="3444050" y="59110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01</a:t>
            </a:r>
            <a:endParaRPr b="1" sz="2400">
              <a:solidFill>
                <a:schemeClr val="accent1"/>
              </a:solidFill>
              <a:latin typeface="Manrope"/>
              <a:ea typeface="Manrope"/>
              <a:cs typeface="Manrope"/>
              <a:sym typeface="Manrope"/>
            </a:endParaRPr>
          </a:p>
        </p:txBody>
      </p:sp>
      <p:sp>
        <p:nvSpPr>
          <p:cNvPr id="374" name="Google Shape;374;p44"/>
          <p:cNvSpPr txBox="1"/>
          <p:nvPr>
            <p:ph idx="1" type="subTitle"/>
          </p:nvPr>
        </p:nvSpPr>
        <p:spPr>
          <a:xfrm>
            <a:off x="4321100" y="591100"/>
            <a:ext cx="4344300" cy="33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75" name="Google Shape;375;p44"/>
          <p:cNvSpPr txBox="1"/>
          <p:nvPr>
            <p:ph idx="2" type="body"/>
          </p:nvPr>
        </p:nvSpPr>
        <p:spPr>
          <a:xfrm>
            <a:off x="4321100" y="973525"/>
            <a:ext cx="4344300" cy="67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76" name="Google Shape;376;p44"/>
          <p:cNvSpPr/>
          <p:nvPr/>
        </p:nvSpPr>
        <p:spPr>
          <a:xfrm>
            <a:off x="4077100" y="2044200"/>
            <a:ext cx="54300" cy="1055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77" name="Google Shape;377;p44"/>
          <p:cNvSpPr txBox="1"/>
          <p:nvPr/>
        </p:nvSpPr>
        <p:spPr>
          <a:xfrm>
            <a:off x="3444050" y="204420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2"/>
                </a:solidFill>
                <a:latin typeface="Manrope"/>
                <a:ea typeface="Manrope"/>
                <a:cs typeface="Manrope"/>
                <a:sym typeface="Manrope"/>
              </a:rPr>
              <a:t>02</a:t>
            </a:r>
            <a:endParaRPr b="1" sz="2400">
              <a:solidFill>
                <a:schemeClr val="accent2"/>
              </a:solidFill>
              <a:latin typeface="Manrope"/>
              <a:ea typeface="Manrope"/>
              <a:cs typeface="Manrope"/>
              <a:sym typeface="Manrope"/>
            </a:endParaRPr>
          </a:p>
        </p:txBody>
      </p:sp>
      <p:sp>
        <p:nvSpPr>
          <p:cNvPr id="378" name="Google Shape;378;p44"/>
          <p:cNvSpPr txBox="1"/>
          <p:nvPr>
            <p:ph idx="3" type="subTitle"/>
          </p:nvPr>
        </p:nvSpPr>
        <p:spPr>
          <a:xfrm>
            <a:off x="4321100" y="2044200"/>
            <a:ext cx="4344300" cy="33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79" name="Google Shape;379;p44"/>
          <p:cNvSpPr txBox="1"/>
          <p:nvPr>
            <p:ph idx="4" type="body"/>
          </p:nvPr>
        </p:nvSpPr>
        <p:spPr>
          <a:xfrm>
            <a:off x="4321100" y="2426625"/>
            <a:ext cx="4344300" cy="67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80" name="Google Shape;380;p44"/>
          <p:cNvSpPr/>
          <p:nvPr/>
        </p:nvSpPr>
        <p:spPr>
          <a:xfrm>
            <a:off x="4077100" y="3497300"/>
            <a:ext cx="54300" cy="1055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Figtree"/>
              <a:ea typeface="Figtree"/>
              <a:cs typeface="Figtree"/>
              <a:sym typeface="Figtree"/>
            </a:endParaRPr>
          </a:p>
        </p:txBody>
      </p:sp>
      <p:sp>
        <p:nvSpPr>
          <p:cNvPr id="381" name="Google Shape;381;p44"/>
          <p:cNvSpPr txBox="1"/>
          <p:nvPr/>
        </p:nvSpPr>
        <p:spPr>
          <a:xfrm>
            <a:off x="3444050" y="349730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3"/>
                </a:solidFill>
                <a:latin typeface="Manrope"/>
                <a:ea typeface="Manrope"/>
                <a:cs typeface="Manrope"/>
                <a:sym typeface="Manrope"/>
              </a:rPr>
              <a:t>03</a:t>
            </a:r>
            <a:endParaRPr b="1" sz="2400">
              <a:solidFill>
                <a:schemeClr val="accent3"/>
              </a:solidFill>
              <a:latin typeface="Manrope"/>
              <a:ea typeface="Manrope"/>
              <a:cs typeface="Manrope"/>
              <a:sym typeface="Manrope"/>
            </a:endParaRPr>
          </a:p>
        </p:txBody>
      </p:sp>
      <p:sp>
        <p:nvSpPr>
          <p:cNvPr id="382" name="Google Shape;382;p44"/>
          <p:cNvSpPr txBox="1"/>
          <p:nvPr>
            <p:ph idx="5" type="subTitle"/>
          </p:nvPr>
        </p:nvSpPr>
        <p:spPr>
          <a:xfrm>
            <a:off x="4321100" y="3497300"/>
            <a:ext cx="4344300" cy="33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83" name="Google Shape;383;p44"/>
          <p:cNvSpPr txBox="1"/>
          <p:nvPr>
            <p:ph idx="6" type="body"/>
          </p:nvPr>
        </p:nvSpPr>
        <p:spPr>
          <a:xfrm>
            <a:off x="4321100" y="3879725"/>
            <a:ext cx="4344300" cy="67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84" name="Google Shape;384;p44"/>
          <p:cNvSpPr txBox="1"/>
          <p:nvPr>
            <p:ph type="title"/>
          </p:nvPr>
        </p:nvSpPr>
        <p:spPr>
          <a:xfrm>
            <a:off x="324425" y="2298150"/>
            <a:ext cx="28815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1 ">
  <p:cSld name="CUSTOM_19">
    <p:bg>
      <p:bgPr>
        <a:solidFill>
          <a:schemeClr val="accent1"/>
        </a:solidFill>
      </p:bgPr>
    </p:bg>
    <p:spTree>
      <p:nvGrpSpPr>
        <p:cNvPr id="385" name="Shape 385"/>
        <p:cNvGrpSpPr/>
        <p:nvPr/>
      </p:nvGrpSpPr>
      <p:grpSpPr>
        <a:xfrm>
          <a:off x="0" y="0"/>
          <a:ext cx="0" cy="0"/>
          <a:chOff x="0" y="0"/>
          <a:chExt cx="0" cy="0"/>
        </a:xfrm>
      </p:grpSpPr>
      <p:sp>
        <p:nvSpPr>
          <p:cNvPr id="386" name="Google Shape;386;p45"/>
          <p:cNvSpPr/>
          <p:nvPr/>
        </p:nvSpPr>
        <p:spPr>
          <a:xfrm>
            <a:off x="-523450" y="125"/>
            <a:ext cx="4367700" cy="5143500"/>
          </a:xfrm>
          <a:prstGeom prst="roundRect">
            <a:avLst>
              <a:gd fmla="val 1080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87" name="Google Shape;387;p45"/>
          <p:cNvSpPr/>
          <p:nvPr/>
        </p:nvSpPr>
        <p:spPr>
          <a:xfrm>
            <a:off x="4266850" y="346913"/>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88" name="Google Shape;388;p45"/>
          <p:cNvSpPr/>
          <p:nvPr/>
        </p:nvSpPr>
        <p:spPr>
          <a:xfrm>
            <a:off x="4504725" y="545963"/>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89" name="Google Shape;389;p45"/>
          <p:cNvSpPr txBox="1"/>
          <p:nvPr/>
        </p:nvSpPr>
        <p:spPr>
          <a:xfrm>
            <a:off x="4573072" y="626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01</a:t>
            </a:r>
            <a:endParaRPr b="1" sz="2400">
              <a:solidFill>
                <a:schemeClr val="lt1"/>
              </a:solidFill>
              <a:latin typeface="Manrope"/>
              <a:ea typeface="Manrope"/>
              <a:cs typeface="Manrope"/>
              <a:sym typeface="Manrope"/>
            </a:endParaRPr>
          </a:p>
        </p:txBody>
      </p:sp>
      <p:sp>
        <p:nvSpPr>
          <p:cNvPr id="390" name="Google Shape;390;p45"/>
          <p:cNvSpPr txBox="1"/>
          <p:nvPr>
            <p:ph idx="1" type="subTitle"/>
          </p:nvPr>
        </p:nvSpPr>
        <p:spPr>
          <a:xfrm>
            <a:off x="5271000" y="4295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91" name="Google Shape;391;p45"/>
          <p:cNvSpPr txBox="1"/>
          <p:nvPr>
            <p:ph idx="2" type="body"/>
          </p:nvPr>
        </p:nvSpPr>
        <p:spPr>
          <a:xfrm>
            <a:off x="5271000" y="7220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92" name="Google Shape;392;p45"/>
          <p:cNvSpPr/>
          <p:nvPr/>
        </p:nvSpPr>
        <p:spPr>
          <a:xfrm>
            <a:off x="4266850" y="1450938"/>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3" name="Google Shape;393;p45"/>
          <p:cNvSpPr/>
          <p:nvPr/>
        </p:nvSpPr>
        <p:spPr>
          <a:xfrm>
            <a:off x="4504725" y="1649988"/>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4" name="Google Shape;394;p45"/>
          <p:cNvSpPr txBox="1"/>
          <p:nvPr/>
        </p:nvSpPr>
        <p:spPr>
          <a:xfrm>
            <a:off x="4573072" y="173024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02</a:t>
            </a:r>
            <a:endParaRPr b="1" sz="2400">
              <a:solidFill>
                <a:schemeClr val="lt1"/>
              </a:solidFill>
              <a:latin typeface="Manrope"/>
              <a:ea typeface="Manrope"/>
              <a:cs typeface="Manrope"/>
              <a:sym typeface="Manrope"/>
            </a:endParaRPr>
          </a:p>
        </p:txBody>
      </p:sp>
      <p:sp>
        <p:nvSpPr>
          <p:cNvPr id="395" name="Google Shape;395;p45"/>
          <p:cNvSpPr txBox="1"/>
          <p:nvPr>
            <p:ph idx="3" type="subTitle"/>
          </p:nvPr>
        </p:nvSpPr>
        <p:spPr>
          <a:xfrm>
            <a:off x="5271000" y="153356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96" name="Google Shape;396;p45"/>
          <p:cNvSpPr txBox="1"/>
          <p:nvPr>
            <p:ph idx="4" type="body"/>
          </p:nvPr>
        </p:nvSpPr>
        <p:spPr>
          <a:xfrm>
            <a:off x="5271000" y="182609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97" name="Google Shape;397;p45"/>
          <p:cNvSpPr/>
          <p:nvPr/>
        </p:nvSpPr>
        <p:spPr>
          <a:xfrm>
            <a:off x="4266850" y="2637613"/>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8" name="Google Shape;398;p45"/>
          <p:cNvSpPr/>
          <p:nvPr/>
        </p:nvSpPr>
        <p:spPr>
          <a:xfrm>
            <a:off x="4504725" y="2836663"/>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9" name="Google Shape;399;p45"/>
          <p:cNvSpPr txBox="1"/>
          <p:nvPr/>
        </p:nvSpPr>
        <p:spPr>
          <a:xfrm>
            <a:off x="4573072" y="29169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03</a:t>
            </a:r>
            <a:endParaRPr b="1" sz="2400">
              <a:solidFill>
                <a:schemeClr val="lt1"/>
              </a:solidFill>
              <a:latin typeface="Manrope"/>
              <a:ea typeface="Manrope"/>
              <a:cs typeface="Manrope"/>
              <a:sym typeface="Manrope"/>
            </a:endParaRPr>
          </a:p>
        </p:txBody>
      </p:sp>
      <p:sp>
        <p:nvSpPr>
          <p:cNvPr id="400" name="Google Shape;400;p45"/>
          <p:cNvSpPr txBox="1"/>
          <p:nvPr>
            <p:ph idx="5" type="subTitle"/>
          </p:nvPr>
        </p:nvSpPr>
        <p:spPr>
          <a:xfrm>
            <a:off x="5271000" y="27202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01" name="Google Shape;401;p45"/>
          <p:cNvSpPr txBox="1"/>
          <p:nvPr>
            <p:ph idx="6" type="body"/>
          </p:nvPr>
        </p:nvSpPr>
        <p:spPr>
          <a:xfrm>
            <a:off x="5271000" y="30127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02" name="Google Shape;402;p45"/>
          <p:cNvSpPr/>
          <p:nvPr/>
        </p:nvSpPr>
        <p:spPr>
          <a:xfrm>
            <a:off x="4266850" y="3824288"/>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03" name="Google Shape;403;p45"/>
          <p:cNvSpPr/>
          <p:nvPr/>
        </p:nvSpPr>
        <p:spPr>
          <a:xfrm>
            <a:off x="4504725" y="4023338"/>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04" name="Google Shape;404;p45"/>
          <p:cNvSpPr txBox="1"/>
          <p:nvPr/>
        </p:nvSpPr>
        <p:spPr>
          <a:xfrm>
            <a:off x="4573072" y="410359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04</a:t>
            </a:r>
            <a:endParaRPr b="1" sz="2400">
              <a:solidFill>
                <a:schemeClr val="lt1"/>
              </a:solidFill>
              <a:latin typeface="Manrope"/>
              <a:ea typeface="Manrope"/>
              <a:cs typeface="Manrope"/>
              <a:sym typeface="Manrope"/>
            </a:endParaRPr>
          </a:p>
        </p:txBody>
      </p:sp>
      <p:sp>
        <p:nvSpPr>
          <p:cNvPr id="405" name="Google Shape;405;p45"/>
          <p:cNvSpPr txBox="1"/>
          <p:nvPr>
            <p:ph idx="7" type="subTitle"/>
          </p:nvPr>
        </p:nvSpPr>
        <p:spPr>
          <a:xfrm>
            <a:off x="5271000" y="390691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06" name="Google Shape;406;p45"/>
          <p:cNvSpPr txBox="1"/>
          <p:nvPr>
            <p:ph idx="8" type="body"/>
          </p:nvPr>
        </p:nvSpPr>
        <p:spPr>
          <a:xfrm>
            <a:off x="5271000" y="419944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07" name="Google Shape;407;p45"/>
          <p:cNvSpPr txBox="1"/>
          <p:nvPr>
            <p:ph type="title"/>
          </p:nvPr>
        </p:nvSpPr>
        <p:spPr>
          <a:xfrm>
            <a:off x="699325" y="2269425"/>
            <a:ext cx="2693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2">
  <p:cSld name="CUSTOM_20">
    <p:spTree>
      <p:nvGrpSpPr>
        <p:cNvPr id="408" name="Shape 408"/>
        <p:cNvGrpSpPr/>
        <p:nvPr/>
      </p:nvGrpSpPr>
      <p:grpSpPr>
        <a:xfrm>
          <a:off x="0" y="0"/>
          <a:ext cx="0" cy="0"/>
          <a:chOff x="0" y="0"/>
          <a:chExt cx="0" cy="0"/>
        </a:xfrm>
      </p:grpSpPr>
      <p:sp>
        <p:nvSpPr>
          <p:cNvPr id="409" name="Google Shape;409;p46"/>
          <p:cNvSpPr/>
          <p:nvPr/>
        </p:nvSpPr>
        <p:spPr>
          <a:xfrm>
            <a:off x="413950" y="346913"/>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0" name="Google Shape;410;p46"/>
          <p:cNvSpPr txBox="1"/>
          <p:nvPr>
            <p:ph idx="1" type="subTitle"/>
          </p:nvPr>
        </p:nvSpPr>
        <p:spPr>
          <a:xfrm>
            <a:off x="1418100" y="4295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11" name="Google Shape;411;p46"/>
          <p:cNvSpPr txBox="1"/>
          <p:nvPr>
            <p:ph idx="2" type="body"/>
          </p:nvPr>
        </p:nvSpPr>
        <p:spPr>
          <a:xfrm>
            <a:off x="1418100" y="7220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12" name="Google Shape;412;p46"/>
          <p:cNvSpPr/>
          <p:nvPr/>
        </p:nvSpPr>
        <p:spPr>
          <a:xfrm>
            <a:off x="413950" y="1450938"/>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3" name="Google Shape;413;p46"/>
          <p:cNvSpPr txBox="1"/>
          <p:nvPr>
            <p:ph idx="3" type="subTitle"/>
          </p:nvPr>
        </p:nvSpPr>
        <p:spPr>
          <a:xfrm>
            <a:off x="1418100" y="153356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14" name="Google Shape;414;p46"/>
          <p:cNvSpPr txBox="1"/>
          <p:nvPr>
            <p:ph idx="4" type="body"/>
          </p:nvPr>
        </p:nvSpPr>
        <p:spPr>
          <a:xfrm>
            <a:off x="1418100" y="182609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15" name="Google Shape;415;p46"/>
          <p:cNvSpPr/>
          <p:nvPr/>
        </p:nvSpPr>
        <p:spPr>
          <a:xfrm>
            <a:off x="413950" y="2637613"/>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6" name="Google Shape;416;p46"/>
          <p:cNvSpPr txBox="1"/>
          <p:nvPr>
            <p:ph idx="5" type="subTitle"/>
          </p:nvPr>
        </p:nvSpPr>
        <p:spPr>
          <a:xfrm>
            <a:off x="1418100" y="27202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417" name="Google Shape;417;p46"/>
          <p:cNvSpPr txBox="1"/>
          <p:nvPr>
            <p:ph idx="6" type="body"/>
          </p:nvPr>
        </p:nvSpPr>
        <p:spPr>
          <a:xfrm>
            <a:off x="1418100" y="30127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18" name="Google Shape;418;p46"/>
          <p:cNvSpPr/>
          <p:nvPr/>
        </p:nvSpPr>
        <p:spPr>
          <a:xfrm>
            <a:off x="413950" y="3824288"/>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9" name="Google Shape;419;p46"/>
          <p:cNvSpPr txBox="1"/>
          <p:nvPr>
            <p:ph idx="7" type="subTitle"/>
          </p:nvPr>
        </p:nvSpPr>
        <p:spPr>
          <a:xfrm>
            <a:off x="1418100" y="390691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420" name="Google Shape;420;p46"/>
          <p:cNvSpPr txBox="1"/>
          <p:nvPr>
            <p:ph idx="8" type="body"/>
          </p:nvPr>
        </p:nvSpPr>
        <p:spPr>
          <a:xfrm>
            <a:off x="1418100" y="419944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21" name="Google Shape;421;p46"/>
          <p:cNvSpPr/>
          <p:nvPr/>
        </p:nvSpPr>
        <p:spPr>
          <a:xfrm>
            <a:off x="651825" y="147842"/>
            <a:ext cx="574200" cy="4935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22" name="Google Shape;422;p46"/>
          <p:cNvSpPr txBox="1"/>
          <p:nvPr/>
        </p:nvSpPr>
        <p:spPr>
          <a:xfrm>
            <a:off x="720172" y="626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01</a:t>
            </a:r>
            <a:endParaRPr b="1" sz="2400">
              <a:solidFill>
                <a:schemeClr val="dk1"/>
              </a:solidFill>
              <a:latin typeface="Manrope"/>
              <a:ea typeface="Manrope"/>
              <a:cs typeface="Manrope"/>
              <a:sym typeface="Manrope"/>
            </a:endParaRPr>
          </a:p>
        </p:txBody>
      </p:sp>
      <p:sp>
        <p:nvSpPr>
          <p:cNvPr id="423" name="Google Shape;423;p46"/>
          <p:cNvSpPr txBox="1"/>
          <p:nvPr/>
        </p:nvSpPr>
        <p:spPr>
          <a:xfrm>
            <a:off x="720172" y="173024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02</a:t>
            </a:r>
            <a:endParaRPr b="1" sz="2400">
              <a:solidFill>
                <a:schemeClr val="dk1"/>
              </a:solidFill>
              <a:latin typeface="Manrope"/>
              <a:ea typeface="Manrope"/>
              <a:cs typeface="Manrope"/>
              <a:sym typeface="Manrope"/>
            </a:endParaRPr>
          </a:p>
        </p:txBody>
      </p:sp>
      <p:sp>
        <p:nvSpPr>
          <p:cNvPr id="424" name="Google Shape;424;p46"/>
          <p:cNvSpPr txBox="1"/>
          <p:nvPr/>
        </p:nvSpPr>
        <p:spPr>
          <a:xfrm>
            <a:off x="720172" y="29169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03</a:t>
            </a:r>
            <a:endParaRPr b="1" sz="2400">
              <a:solidFill>
                <a:schemeClr val="dk1"/>
              </a:solidFill>
              <a:latin typeface="Manrope"/>
              <a:ea typeface="Manrope"/>
              <a:cs typeface="Manrope"/>
              <a:sym typeface="Manrope"/>
            </a:endParaRPr>
          </a:p>
        </p:txBody>
      </p:sp>
      <p:sp>
        <p:nvSpPr>
          <p:cNvPr id="425" name="Google Shape;425;p46"/>
          <p:cNvSpPr txBox="1"/>
          <p:nvPr/>
        </p:nvSpPr>
        <p:spPr>
          <a:xfrm>
            <a:off x="720172" y="410359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04</a:t>
            </a:r>
            <a:endParaRPr b="1" sz="2400">
              <a:solidFill>
                <a:schemeClr val="dk1"/>
              </a:solidFill>
              <a:latin typeface="Manrope"/>
              <a:ea typeface="Manrope"/>
              <a:cs typeface="Manrope"/>
              <a:sym typeface="Manrope"/>
            </a:endParaRPr>
          </a:p>
        </p:txBody>
      </p:sp>
      <p:sp>
        <p:nvSpPr>
          <p:cNvPr id="426" name="Google Shape;426;p46"/>
          <p:cNvSpPr txBox="1"/>
          <p:nvPr>
            <p:ph type="title"/>
          </p:nvPr>
        </p:nvSpPr>
        <p:spPr>
          <a:xfrm>
            <a:off x="5822250" y="2298150"/>
            <a:ext cx="2693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3">
  <p:cSld name="CUSTOM_21">
    <p:spTree>
      <p:nvGrpSpPr>
        <p:cNvPr id="427" name="Shape 427"/>
        <p:cNvGrpSpPr/>
        <p:nvPr/>
      </p:nvGrpSpPr>
      <p:grpSpPr>
        <a:xfrm>
          <a:off x="0" y="0"/>
          <a:ext cx="0" cy="0"/>
          <a:chOff x="0" y="0"/>
          <a:chExt cx="0" cy="0"/>
        </a:xfrm>
      </p:grpSpPr>
      <p:cxnSp>
        <p:nvCxnSpPr>
          <p:cNvPr id="428" name="Google Shape;428;p47"/>
          <p:cNvCxnSpPr/>
          <p:nvPr/>
        </p:nvCxnSpPr>
        <p:spPr>
          <a:xfrm>
            <a:off x="0" y="1714250"/>
            <a:ext cx="9308400" cy="0"/>
          </a:xfrm>
          <a:prstGeom prst="straightConnector1">
            <a:avLst/>
          </a:prstGeom>
          <a:noFill/>
          <a:ln cap="flat" cmpd="sng" w="9525">
            <a:solidFill>
              <a:schemeClr val="lt2"/>
            </a:solidFill>
            <a:prstDash val="solid"/>
            <a:round/>
            <a:headEnd len="med" w="med" type="none"/>
            <a:tailEnd len="med" w="med" type="none"/>
          </a:ln>
        </p:spPr>
      </p:cxnSp>
      <p:sp>
        <p:nvSpPr>
          <p:cNvPr id="429" name="Google Shape;429;p47"/>
          <p:cNvSpPr/>
          <p:nvPr/>
        </p:nvSpPr>
        <p:spPr>
          <a:xfrm>
            <a:off x="352789" y="1363824"/>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2690080" y="1833013"/>
            <a:ext cx="243000" cy="243000"/>
          </a:xfrm>
          <a:prstGeom prst="roundRect">
            <a:avLst>
              <a:gd fmla="val 30676"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4968255" y="1833013"/>
            <a:ext cx="243000" cy="243000"/>
          </a:xfrm>
          <a:prstGeom prst="roundRect">
            <a:avLst>
              <a:gd fmla="val 30676"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7246430" y="1833013"/>
            <a:ext cx="243000" cy="243000"/>
          </a:xfrm>
          <a:prstGeom prst="roundRect">
            <a:avLst>
              <a:gd fmla="val 30676" name="adj"/>
            </a:avLst>
          </a:pr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txBox="1"/>
          <p:nvPr>
            <p:ph idx="1" type="subTitle"/>
          </p:nvPr>
        </p:nvSpPr>
        <p:spPr>
          <a:xfrm>
            <a:off x="3528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34" name="Google Shape;434;p47"/>
          <p:cNvSpPr txBox="1"/>
          <p:nvPr>
            <p:ph idx="2" type="body"/>
          </p:nvPr>
        </p:nvSpPr>
        <p:spPr>
          <a:xfrm>
            <a:off x="3528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35" name="Google Shape;435;p47"/>
          <p:cNvSpPr txBox="1"/>
          <p:nvPr>
            <p:ph idx="3" type="subTitle"/>
          </p:nvPr>
        </p:nvSpPr>
        <p:spPr>
          <a:xfrm>
            <a:off x="26352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36" name="Google Shape;436;p47"/>
          <p:cNvSpPr txBox="1"/>
          <p:nvPr>
            <p:ph idx="4" type="body"/>
          </p:nvPr>
        </p:nvSpPr>
        <p:spPr>
          <a:xfrm>
            <a:off x="26352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37" name="Google Shape;437;p47"/>
          <p:cNvSpPr txBox="1"/>
          <p:nvPr>
            <p:ph idx="5" type="subTitle"/>
          </p:nvPr>
        </p:nvSpPr>
        <p:spPr>
          <a:xfrm>
            <a:off x="49176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38" name="Google Shape;438;p47"/>
          <p:cNvSpPr txBox="1"/>
          <p:nvPr>
            <p:ph idx="6" type="body"/>
          </p:nvPr>
        </p:nvSpPr>
        <p:spPr>
          <a:xfrm>
            <a:off x="49176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39" name="Google Shape;439;p47"/>
          <p:cNvSpPr txBox="1"/>
          <p:nvPr>
            <p:ph idx="7" type="subTitle"/>
          </p:nvPr>
        </p:nvSpPr>
        <p:spPr>
          <a:xfrm>
            <a:off x="72000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40" name="Google Shape;440;p47"/>
          <p:cNvSpPr txBox="1"/>
          <p:nvPr>
            <p:ph idx="8" type="body"/>
          </p:nvPr>
        </p:nvSpPr>
        <p:spPr>
          <a:xfrm>
            <a:off x="72000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41" name="Google Shape;441;p47"/>
          <p:cNvSpPr txBox="1"/>
          <p:nvPr/>
        </p:nvSpPr>
        <p:spPr>
          <a:xfrm>
            <a:off x="504972"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01</a:t>
            </a:r>
            <a:endParaRPr b="1" sz="2400">
              <a:solidFill>
                <a:schemeClr val="lt1"/>
              </a:solidFill>
              <a:latin typeface="Manrope"/>
              <a:ea typeface="Manrope"/>
              <a:cs typeface="Manrope"/>
              <a:sym typeface="Manrope"/>
            </a:endParaRPr>
          </a:p>
        </p:txBody>
      </p:sp>
      <p:sp>
        <p:nvSpPr>
          <p:cNvPr id="442" name="Google Shape;442;p47"/>
          <p:cNvSpPr/>
          <p:nvPr/>
        </p:nvSpPr>
        <p:spPr>
          <a:xfrm>
            <a:off x="2660514" y="1363824"/>
            <a:ext cx="712200" cy="712200"/>
          </a:xfrm>
          <a:prstGeom prst="roundRect">
            <a:avLst>
              <a:gd fmla="val 22758"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txBox="1"/>
          <p:nvPr/>
        </p:nvSpPr>
        <p:spPr>
          <a:xfrm>
            <a:off x="2797922"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02</a:t>
            </a:r>
            <a:endParaRPr b="1" sz="2400">
              <a:solidFill>
                <a:schemeClr val="lt1"/>
              </a:solidFill>
              <a:latin typeface="Manrope"/>
              <a:ea typeface="Manrope"/>
              <a:cs typeface="Manrope"/>
              <a:sym typeface="Manrope"/>
            </a:endParaRPr>
          </a:p>
        </p:txBody>
      </p:sp>
      <p:sp>
        <p:nvSpPr>
          <p:cNvPr id="444" name="Google Shape;444;p47"/>
          <p:cNvSpPr/>
          <p:nvPr/>
        </p:nvSpPr>
        <p:spPr>
          <a:xfrm>
            <a:off x="4953464" y="1363824"/>
            <a:ext cx="712200" cy="712200"/>
          </a:xfrm>
          <a:prstGeom prst="roundRect">
            <a:avLst>
              <a:gd fmla="val 22758"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txBox="1"/>
          <p:nvPr/>
        </p:nvSpPr>
        <p:spPr>
          <a:xfrm>
            <a:off x="5090872"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03</a:t>
            </a:r>
            <a:endParaRPr b="1" sz="2400">
              <a:solidFill>
                <a:schemeClr val="lt1"/>
              </a:solidFill>
              <a:latin typeface="Manrope"/>
              <a:ea typeface="Manrope"/>
              <a:cs typeface="Manrope"/>
              <a:sym typeface="Manrope"/>
            </a:endParaRPr>
          </a:p>
        </p:txBody>
      </p:sp>
      <p:sp>
        <p:nvSpPr>
          <p:cNvPr id="446" name="Google Shape;446;p47"/>
          <p:cNvSpPr/>
          <p:nvPr/>
        </p:nvSpPr>
        <p:spPr>
          <a:xfrm>
            <a:off x="7199989" y="1363824"/>
            <a:ext cx="712200" cy="712200"/>
          </a:xfrm>
          <a:prstGeom prst="roundRect">
            <a:avLst>
              <a:gd fmla="val 22758" name="adj"/>
            </a:avLst>
          </a:pr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txBox="1"/>
          <p:nvPr/>
        </p:nvSpPr>
        <p:spPr>
          <a:xfrm>
            <a:off x="7337397"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04</a:t>
            </a:r>
            <a:endParaRPr b="1" sz="2400">
              <a:solidFill>
                <a:schemeClr val="lt1"/>
              </a:solidFill>
              <a:latin typeface="Manrope"/>
              <a:ea typeface="Manrope"/>
              <a:cs typeface="Manrope"/>
              <a:sym typeface="Manrope"/>
            </a:endParaRPr>
          </a:p>
        </p:txBody>
      </p:sp>
      <p:sp>
        <p:nvSpPr>
          <p:cNvPr id="448" name="Google Shape;448;p47"/>
          <p:cNvSpPr txBox="1"/>
          <p:nvPr>
            <p:ph type="title"/>
          </p:nvPr>
        </p:nvSpPr>
        <p:spPr>
          <a:xfrm>
            <a:off x="363150" y="489525"/>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1">
  <p:cSld name="CUSTOM_25">
    <p:spTree>
      <p:nvGrpSpPr>
        <p:cNvPr id="449" name="Shape 449"/>
        <p:cNvGrpSpPr/>
        <p:nvPr/>
      </p:nvGrpSpPr>
      <p:grpSpPr>
        <a:xfrm>
          <a:off x="0" y="0"/>
          <a:ext cx="0" cy="0"/>
          <a:chOff x="0" y="0"/>
          <a:chExt cx="0" cy="0"/>
        </a:xfrm>
      </p:grpSpPr>
      <p:sp>
        <p:nvSpPr>
          <p:cNvPr id="450" name="Google Shape;450;p48"/>
          <p:cNvSpPr txBox="1"/>
          <p:nvPr/>
        </p:nvSpPr>
        <p:spPr>
          <a:xfrm>
            <a:off x="462414"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01</a:t>
            </a:r>
            <a:endParaRPr>
              <a:solidFill>
                <a:schemeClr val="accent1"/>
              </a:solidFill>
              <a:latin typeface="Manrope ExtraBold"/>
              <a:ea typeface="Manrope ExtraBold"/>
              <a:cs typeface="Manrope ExtraBold"/>
              <a:sym typeface="Manrope ExtraBold"/>
            </a:endParaRPr>
          </a:p>
        </p:txBody>
      </p:sp>
      <p:cxnSp>
        <p:nvCxnSpPr>
          <p:cNvPr id="451" name="Google Shape;451;p48"/>
          <p:cNvCxnSpPr/>
          <p:nvPr/>
        </p:nvCxnSpPr>
        <p:spPr>
          <a:xfrm>
            <a:off x="1117141"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2" name="Google Shape;452;p48"/>
          <p:cNvSpPr txBox="1"/>
          <p:nvPr/>
        </p:nvSpPr>
        <p:spPr>
          <a:xfrm>
            <a:off x="2148851"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02</a:t>
            </a:r>
            <a:endParaRPr>
              <a:solidFill>
                <a:schemeClr val="accent1"/>
              </a:solidFill>
              <a:latin typeface="Manrope ExtraBold"/>
              <a:ea typeface="Manrope ExtraBold"/>
              <a:cs typeface="Manrope ExtraBold"/>
              <a:sym typeface="Manrope ExtraBold"/>
            </a:endParaRPr>
          </a:p>
        </p:txBody>
      </p:sp>
      <p:cxnSp>
        <p:nvCxnSpPr>
          <p:cNvPr id="453" name="Google Shape;453;p48"/>
          <p:cNvCxnSpPr/>
          <p:nvPr/>
        </p:nvCxnSpPr>
        <p:spPr>
          <a:xfrm>
            <a:off x="2803578"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4" name="Google Shape;454;p48"/>
          <p:cNvSpPr txBox="1"/>
          <p:nvPr/>
        </p:nvSpPr>
        <p:spPr>
          <a:xfrm>
            <a:off x="3877676"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03</a:t>
            </a:r>
            <a:endParaRPr>
              <a:solidFill>
                <a:schemeClr val="accent1"/>
              </a:solidFill>
              <a:latin typeface="Manrope ExtraBold"/>
              <a:ea typeface="Manrope ExtraBold"/>
              <a:cs typeface="Manrope ExtraBold"/>
              <a:sym typeface="Manrope ExtraBold"/>
            </a:endParaRPr>
          </a:p>
        </p:txBody>
      </p:sp>
      <p:cxnSp>
        <p:nvCxnSpPr>
          <p:cNvPr id="455" name="Google Shape;455;p48"/>
          <p:cNvCxnSpPr/>
          <p:nvPr/>
        </p:nvCxnSpPr>
        <p:spPr>
          <a:xfrm>
            <a:off x="4532402"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6" name="Google Shape;456;p48"/>
          <p:cNvSpPr txBox="1"/>
          <p:nvPr/>
        </p:nvSpPr>
        <p:spPr>
          <a:xfrm>
            <a:off x="5606500"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04</a:t>
            </a:r>
            <a:endParaRPr>
              <a:solidFill>
                <a:schemeClr val="accent1"/>
              </a:solidFill>
              <a:latin typeface="Manrope ExtraBold"/>
              <a:ea typeface="Manrope ExtraBold"/>
              <a:cs typeface="Manrope ExtraBold"/>
              <a:sym typeface="Manrope ExtraBold"/>
            </a:endParaRPr>
          </a:p>
        </p:txBody>
      </p:sp>
      <p:cxnSp>
        <p:nvCxnSpPr>
          <p:cNvPr id="457" name="Google Shape;457;p48"/>
          <p:cNvCxnSpPr/>
          <p:nvPr/>
        </p:nvCxnSpPr>
        <p:spPr>
          <a:xfrm>
            <a:off x="6261227"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8" name="Google Shape;458;p48"/>
          <p:cNvSpPr txBox="1"/>
          <p:nvPr/>
        </p:nvSpPr>
        <p:spPr>
          <a:xfrm>
            <a:off x="7292938"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05</a:t>
            </a:r>
            <a:endParaRPr>
              <a:solidFill>
                <a:schemeClr val="accent1"/>
              </a:solidFill>
              <a:latin typeface="Manrope ExtraBold"/>
              <a:ea typeface="Manrope ExtraBold"/>
              <a:cs typeface="Manrope ExtraBold"/>
              <a:sym typeface="Manrope ExtraBold"/>
            </a:endParaRPr>
          </a:p>
        </p:txBody>
      </p:sp>
      <p:sp>
        <p:nvSpPr>
          <p:cNvPr id="459" name="Google Shape;459;p48"/>
          <p:cNvSpPr txBox="1"/>
          <p:nvPr>
            <p:ph idx="1" type="subTitle"/>
          </p:nvPr>
        </p:nvSpPr>
        <p:spPr>
          <a:xfrm>
            <a:off x="588200"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0" name="Google Shape;460;p48"/>
          <p:cNvSpPr txBox="1"/>
          <p:nvPr>
            <p:ph idx="2" type="body"/>
          </p:nvPr>
        </p:nvSpPr>
        <p:spPr>
          <a:xfrm>
            <a:off x="588200"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1" name="Google Shape;461;p48"/>
          <p:cNvSpPr txBox="1"/>
          <p:nvPr>
            <p:ph idx="3" type="subTitle"/>
          </p:nvPr>
        </p:nvSpPr>
        <p:spPr>
          <a:xfrm>
            <a:off x="2274597"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2" name="Google Shape;462;p48"/>
          <p:cNvSpPr txBox="1"/>
          <p:nvPr>
            <p:ph idx="4" type="body"/>
          </p:nvPr>
        </p:nvSpPr>
        <p:spPr>
          <a:xfrm>
            <a:off x="2274597"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3" name="Google Shape;463;p48"/>
          <p:cNvSpPr txBox="1"/>
          <p:nvPr>
            <p:ph idx="5" type="subTitle"/>
          </p:nvPr>
        </p:nvSpPr>
        <p:spPr>
          <a:xfrm>
            <a:off x="4003412"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4" name="Google Shape;464;p48"/>
          <p:cNvSpPr txBox="1"/>
          <p:nvPr>
            <p:ph idx="6" type="body"/>
          </p:nvPr>
        </p:nvSpPr>
        <p:spPr>
          <a:xfrm>
            <a:off x="4003412"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5" name="Google Shape;465;p48"/>
          <p:cNvSpPr txBox="1"/>
          <p:nvPr>
            <p:ph idx="7" type="subTitle"/>
          </p:nvPr>
        </p:nvSpPr>
        <p:spPr>
          <a:xfrm>
            <a:off x="5732228"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6" name="Google Shape;466;p48"/>
          <p:cNvSpPr txBox="1"/>
          <p:nvPr>
            <p:ph idx="8" type="body"/>
          </p:nvPr>
        </p:nvSpPr>
        <p:spPr>
          <a:xfrm>
            <a:off x="5732228"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7" name="Google Shape;467;p48"/>
          <p:cNvSpPr txBox="1"/>
          <p:nvPr>
            <p:ph idx="9" type="subTitle"/>
          </p:nvPr>
        </p:nvSpPr>
        <p:spPr>
          <a:xfrm>
            <a:off x="7418625"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8" name="Google Shape;468;p48"/>
          <p:cNvSpPr txBox="1"/>
          <p:nvPr>
            <p:ph idx="13" type="body"/>
          </p:nvPr>
        </p:nvSpPr>
        <p:spPr>
          <a:xfrm>
            <a:off x="7418625"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9" name="Google Shape;469;p48"/>
          <p:cNvSpPr txBox="1"/>
          <p:nvPr>
            <p:ph type="title"/>
          </p:nvPr>
        </p:nvSpPr>
        <p:spPr>
          <a:xfrm>
            <a:off x="267525" y="584100"/>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2">
  <p:cSld name="CUSTOM_23">
    <p:spTree>
      <p:nvGrpSpPr>
        <p:cNvPr id="470" name="Shape 470"/>
        <p:cNvGrpSpPr/>
        <p:nvPr/>
      </p:nvGrpSpPr>
      <p:grpSpPr>
        <a:xfrm>
          <a:off x="0" y="0"/>
          <a:ext cx="0" cy="0"/>
          <a:chOff x="0" y="0"/>
          <a:chExt cx="0" cy="0"/>
        </a:xfrm>
      </p:grpSpPr>
      <p:sp>
        <p:nvSpPr>
          <p:cNvPr id="471" name="Google Shape;471;p49"/>
          <p:cNvSpPr/>
          <p:nvPr/>
        </p:nvSpPr>
        <p:spPr>
          <a:xfrm>
            <a:off x="950889" y="115653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txBox="1"/>
          <p:nvPr>
            <p:ph idx="1" type="subTitle"/>
          </p:nvPr>
        </p:nvSpPr>
        <p:spPr>
          <a:xfrm>
            <a:off x="582800" y="200946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73" name="Google Shape;473;p49"/>
          <p:cNvSpPr txBox="1"/>
          <p:nvPr>
            <p:ph idx="2" type="body"/>
          </p:nvPr>
        </p:nvSpPr>
        <p:spPr>
          <a:xfrm>
            <a:off x="582800" y="254616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74" name="Google Shape;474;p49"/>
          <p:cNvSpPr txBox="1"/>
          <p:nvPr/>
        </p:nvSpPr>
        <p:spPr>
          <a:xfrm>
            <a:off x="1088297" y="130593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01</a:t>
            </a:r>
            <a:endParaRPr b="1" sz="2400">
              <a:solidFill>
                <a:schemeClr val="lt1"/>
              </a:solidFill>
              <a:latin typeface="Manrope"/>
              <a:ea typeface="Manrope"/>
              <a:cs typeface="Manrope"/>
              <a:sym typeface="Manrope"/>
            </a:endParaRPr>
          </a:p>
        </p:txBody>
      </p:sp>
      <p:sp>
        <p:nvSpPr>
          <p:cNvPr id="475" name="Google Shape;475;p49"/>
          <p:cNvSpPr/>
          <p:nvPr/>
        </p:nvSpPr>
        <p:spPr>
          <a:xfrm>
            <a:off x="2587814" y="200948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txBox="1"/>
          <p:nvPr>
            <p:ph idx="3" type="subTitle"/>
          </p:nvPr>
        </p:nvSpPr>
        <p:spPr>
          <a:xfrm>
            <a:off x="2219725" y="286241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77" name="Google Shape;477;p49"/>
          <p:cNvSpPr txBox="1"/>
          <p:nvPr>
            <p:ph idx="4" type="body"/>
          </p:nvPr>
        </p:nvSpPr>
        <p:spPr>
          <a:xfrm>
            <a:off x="2219725" y="339911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78" name="Google Shape;478;p49"/>
          <p:cNvSpPr txBox="1"/>
          <p:nvPr/>
        </p:nvSpPr>
        <p:spPr>
          <a:xfrm>
            <a:off x="2725222" y="215888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02</a:t>
            </a:r>
            <a:endParaRPr b="1" sz="2400">
              <a:solidFill>
                <a:schemeClr val="lt1"/>
              </a:solidFill>
              <a:latin typeface="Manrope"/>
              <a:ea typeface="Manrope"/>
              <a:cs typeface="Manrope"/>
              <a:sym typeface="Manrope"/>
            </a:endParaRPr>
          </a:p>
        </p:txBody>
      </p:sp>
      <p:sp>
        <p:nvSpPr>
          <p:cNvPr id="479" name="Google Shape;479;p49"/>
          <p:cNvSpPr/>
          <p:nvPr/>
        </p:nvSpPr>
        <p:spPr>
          <a:xfrm>
            <a:off x="4224739" y="115653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txBox="1"/>
          <p:nvPr>
            <p:ph idx="5" type="subTitle"/>
          </p:nvPr>
        </p:nvSpPr>
        <p:spPr>
          <a:xfrm>
            <a:off x="3856650" y="200946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81" name="Google Shape;481;p49"/>
          <p:cNvSpPr txBox="1"/>
          <p:nvPr>
            <p:ph idx="6" type="body"/>
          </p:nvPr>
        </p:nvSpPr>
        <p:spPr>
          <a:xfrm>
            <a:off x="3856650" y="254616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82" name="Google Shape;482;p49"/>
          <p:cNvSpPr txBox="1"/>
          <p:nvPr/>
        </p:nvSpPr>
        <p:spPr>
          <a:xfrm>
            <a:off x="4362147" y="130593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03</a:t>
            </a:r>
            <a:endParaRPr b="1" sz="2400">
              <a:solidFill>
                <a:schemeClr val="lt1"/>
              </a:solidFill>
              <a:latin typeface="Manrope"/>
              <a:ea typeface="Manrope"/>
              <a:cs typeface="Manrope"/>
              <a:sym typeface="Manrope"/>
            </a:endParaRPr>
          </a:p>
        </p:txBody>
      </p:sp>
      <p:sp>
        <p:nvSpPr>
          <p:cNvPr id="483" name="Google Shape;483;p49"/>
          <p:cNvSpPr/>
          <p:nvPr/>
        </p:nvSpPr>
        <p:spPr>
          <a:xfrm>
            <a:off x="5861664" y="200948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txBox="1"/>
          <p:nvPr>
            <p:ph idx="7" type="subTitle"/>
          </p:nvPr>
        </p:nvSpPr>
        <p:spPr>
          <a:xfrm>
            <a:off x="5493575" y="286241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85" name="Google Shape;485;p49"/>
          <p:cNvSpPr txBox="1"/>
          <p:nvPr>
            <p:ph idx="8" type="body"/>
          </p:nvPr>
        </p:nvSpPr>
        <p:spPr>
          <a:xfrm>
            <a:off x="5493575" y="339911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86" name="Google Shape;486;p49"/>
          <p:cNvSpPr txBox="1"/>
          <p:nvPr/>
        </p:nvSpPr>
        <p:spPr>
          <a:xfrm>
            <a:off x="5999072" y="215888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04</a:t>
            </a:r>
            <a:endParaRPr b="1" sz="2400">
              <a:solidFill>
                <a:schemeClr val="lt1"/>
              </a:solidFill>
              <a:latin typeface="Manrope"/>
              <a:ea typeface="Manrope"/>
              <a:cs typeface="Manrope"/>
              <a:sym typeface="Manrope"/>
            </a:endParaRPr>
          </a:p>
        </p:txBody>
      </p:sp>
      <p:sp>
        <p:nvSpPr>
          <p:cNvPr id="487" name="Google Shape;487;p49"/>
          <p:cNvSpPr/>
          <p:nvPr/>
        </p:nvSpPr>
        <p:spPr>
          <a:xfrm>
            <a:off x="7498589" y="1157112"/>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txBox="1"/>
          <p:nvPr>
            <p:ph idx="9" type="subTitle"/>
          </p:nvPr>
        </p:nvSpPr>
        <p:spPr>
          <a:xfrm>
            <a:off x="7130500" y="2010038"/>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89" name="Google Shape;489;p49"/>
          <p:cNvSpPr txBox="1"/>
          <p:nvPr>
            <p:ph idx="13" type="body"/>
          </p:nvPr>
        </p:nvSpPr>
        <p:spPr>
          <a:xfrm>
            <a:off x="7130500" y="2546738"/>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90" name="Google Shape;490;p49"/>
          <p:cNvSpPr txBox="1"/>
          <p:nvPr/>
        </p:nvSpPr>
        <p:spPr>
          <a:xfrm>
            <a:off x="7635997" y="1306507"/>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05</a:t>
            </a:r>
            <a:endParaRPr b="1" sz="2400">
              <a:solidFill>
                <a:schemeClr val="lt1"/>
              </a:solidFill>
              <a:latin typeface="Manrope"/>
              <a:ea typeface="Manrope"/>
              <a:cs typeface="Manrope"/>
              <a:sym typeface="Manrope"/>
            </a:endParaRPr>
          </a:p>
        </p:txBody>
      </p:sp>
      <p:sp>
        <p:nvSpPr>
          <p:cNvPr id="491" name="Google Shape;491;p49"/>
          <p:cNvSpPr txBox="1"/>
          <p:nvPr>
            <p:ph type="title"/>
          </p:nvPr>
        </p:nvSpPr>
        <p:spPr>
          <a:xfrm>
            <a:off x="363150" y="326475"/>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3">
  <p:cSld name="CUSTOM_24">
    <p:spTree>
      <p:nvGrpSpPr>
        <p:cNvPr id="492" name="Shape 492"/>
        <p:cNvGrpSpPr/>
        <p:nvPr/>
      </p:nvGrpSpPr>
      <p:grpSpPr>
        <a:xfrm>
          <a:off x="0" y="0"/>
          <a:ext cx="0" cy="0"/>
          <a:chOff x="0" y="0"/>
          <a:chExt cx="0" cy="0"/>
        </a:xfrm>
      </p:grpSpPr>
      <p:sp>
        <p:nvSpPr>
          <p:cNvPr id="493" name="Google Shape;493;p50"/>
          <p:cNvSpPr/>
          <p:nvPr/>
        </p:nvSpPr>
        <p:spPr>
          <a:xfrm>
            <a:off x="350333" y="797288"/>
            <a:ext cx="2379000" cy="1623000"/>
          </a:xfrm>
          <a:prstGeom prst="roundRect">
            <a:avLst>
              <a:gd fmla="val 747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0"/>
          <p:cNvSpPr/>
          <p:nvPr/>
        </p:nvSpPr>
        <p:spPr>
          <a:xfrm>
            <a:off x="1951890" y="462063"/>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txBox="1"/>
          <p:nvPr/>
        </p:nvSpPr>
        <p:spPr>
          <a:xfrm>
            <a:off x="2069677" y="590125"/>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01</a:t>
            </a:r>
            <a:endParaRPr b="1" sz="1800">
              <a:solidFill>
                <a:schemeClr val="lt1"/>
              </a:solidFill>
              <a:latin typeface="Manrope"/>
              <a:ea typeface="Manrope"/>
              <a:cs typeface="Manrope"/>
              <a:sym typeface="Manrope"/>
            </a:endParaRPr>
          </a:p>
        </p:txBody>
      </p:sp>
      <p:sp>
        <p:nvSpPr>
          <p:cNvPr id="496" name="Google Shape;496;p50"/>
          <p:cNvSpPr txBox="1"/>
          <p:nvPr>
            <p:ph idx="1" type="subTitle"/>
          </p:nvPr>
        </p:nvSpPr>
        <p:spPr>
          <a:xfrm>
            <a:off x="442901" y="1112008"/>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97" name="Google Shape;497;p50"/>
          <p:cNvSpPr txBox="1"/>
          <p:nvPr>
            <p:ph idx="2" type="body"/>
          </p:nvPr>
        </p:nvSpPr>
        <p:spPr>
          <a:xfrm>
            <a:off x="442901" y="1665714"/>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98" name="Google Shape;498;p50"/>
          <p:cNvSpPr/>
          <p:nvPr/>
        </p:nvSpPr>
        <p:spPr>
          <a:xfrm>
            <a:off x="3056318" y="797288"/>
            <a:ext cx="2379000" cy="1623000"/>
          </a:xfrm>
          <a:prstGeom prst="roundRect">
            <a:avLst>
              <a:gd fmla="val 7462"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
          <p:cNvSpPr/>
          <p:nvPr/>
        </p:nvSpPr>
        <p:spPr>
          <a:xfrm>
            <a:off x="4657875" y="462063"/>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0"/>
          <p:cNvSpPr txBox="1"/>
          <p:nvPr/>
        </p:nvSpPr>
        <p:spPr>
          <a:xfrm>
            <a:off x="4775662" y="590125"/>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02</a:t>
            </a:r>
            <a:endParaRPr b="1" sz="1800">
              <a:solidFill>
                <a:schemeClr val="lt1"/>
              </a:solidFill>
              <a:latin typeface="Manrope"/>
              <a:ea typeface="Manrope"/>
              <a:cs typeface="Manrope"/>
              <a:sym typeface="Manrope"/>
            </a:endParaRPr>
          </a:p>
        </p:txBody>
      </p:sp>
      <p:sp>
        <p:nvSpPr>
          <p:cNvPr id="501" name="Google Shape;501;p50"/>
          <p:cNvSpPr txBox="1"/>
          <p:nvPr>
            <p:ph idx="3" type="subTitle"/>
          </p:nvPr>
        </p:nvSpPr>
        <p:spPr>
          <a:xfrm>
            <a:off x="3148886" y="1112008"/>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02" name="Google Shape;502;p50"/>
          <p:cNvSpPr txBox="1"/>
          <p:nvPr>
            <p:ph idx="4" type="body"/>
          </p:nvPr>
        </p:nvSpPr>
        <p:spPr>
          <a:xfrm>
            <a:off x="3148886" y="1665714"/>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03" name="Google Shape;503;p50"/>
          <p:cNvSpPr/>
          <p:nvPr/>
        </p:nvSpPr>
        <p:spPr>
          <a:xfrm>
            <a:off x="5762303" y="797288"/>
            <a:ext cx="2379000" cy="1623000"/>
          </a:xfrm>
          <a:prstGeom prst="roundRect">
            <a:avLst>
              <a:gd fmla="val 6951"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0"/>
          <p:cNvSpPr/>
          <p:nvPr/>
        </p:nvSpPr>
        <p:spPr>
          <a:xfrm>
            <a:off x="7363860" y="462063"/>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0"/>
          <p:cNvSpPr txBox="1"/>
          <p:nvPr/>
        </p:nvSpPr>
        <p:spPr>
          <a:xfrm>
            <a:off x="7481647" y="590125"/>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03</a:t>
            </a:r>
            <a:endParaRPr b="1" sz="1800">
              <a:solidFill>
                <a:schemeClr val="lt1"/>
              </a:solidFill>
              <a:latin typeface="Manrope"/>
              <a:ea typeface="Manrope"/>
              <a:cs typeface="Manrope"/>
              <a:sym typeface="Manrope"/>
            </a:endParaRPr>
          </a:p>
        </p:txBody>
      </p:sp>
      <p:sp>
        <p:nvSpPr>
          <p:cNvPr id="506" name="Google Shape;506;p50"/>
          <p:cNvSpPr txBox="1"/>
          <p:nvPr>
            <p:ph idx="5" type="subTitle"/>
          </p:nvPr>
        </p:nvSpPr>
        <p:spPr>
          <a:xfrm>
            <a:off x="5854871" y="1112008"/>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07" name="Google Shape;507;p50"/>
          <p:cNvSpPr txBox="1"/>
          <p:nvPr>
            <p:ph idx="6" type="body"/>
          </p:nvPr>
        </p:nvSpPr>
        <p:spPr>
          <a:xfrm>
            <a:off x="5854871" y="1665714"/>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08" name="Google Shape;508;p50"/>
          <p:cNvSpPr/>
          <p:nvPr/>
        </p:nvSpPr>
        <p:spPr>
          <a:xfrm>
            <a:off x="3605538" y="3058436"/>
            <a:ext cx="2379000" cy="1623000"/>
          </a:xfrm>
          <a:prstGeom prst="roundRect">
            <a:avLst>
              <a:gd fmla="val 6898"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p:nvPr/>
        </p:nvSpPr>
        <p:spPr>
          <a:xfrm>
            <a:off x="5207095" y="2723211"/>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txBox="1"/>
          <p:nvPr/>
        </p:nvSpPr>
        <p:spPr>
          <a:xfrm>
            <a:off x="5324882" y="2851274"/>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04</a:t>
            </a:r>
            <a:endParaRPr b="1" sz="1800">
              <a:solidFill>
                <a:schemeClr val="lt1"/>
              </a:solidFill>
              <a:latin typeface="Manrope"/>
              <a:ea typeface="Manrope"/>
              <a:cs typeface="Manrope"/>
              <a:sym typeface="Manrope"/>
            </a:endParaRPr>
          </a:p>
        </p:txBody>
      </p:sp>
      <p:sp>
        <p:nvSpPr>
          <p:cNvPr id="511" name="Google Shape;511;p50"/>
          <p:cNvSpPr txBox="1"/>
          <p:nvPr>
            <p:ph idx="7" type="subTitle"/>
          </p:nvPr>
        </p:nvSpPr>
        <p:spPr>
          <a:xfrm>
            <a:off x="3698106" y="3373156"/>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12" name="Google Shape;512;p50"/>
          <p:cNvSpPr txBox="1"/>
          <p:nvPr>
            <p:ph idx="8" type="body"/>
          </p:nvPr>
        </p:nvSpPr>
        <p:spPr>
          <a:xfrm>
            <a:off x="3698106" y="3926862"/>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13" name="Google Shape;513;p50"/>
          <p:cNvSpPr/>
          <p:nvPr/>
        </p:nvSpPr>
        <p:spPr>
          <a:xfrm>
            <a:off x="6414663" y="3058436"/>
            <a:ext cx="2379000" cy="1623000"/>
          </a:xfrm>
          <a:prstGeom prst="roundRect">
            <a:avLst>
              <a:gd fmla="val 7925"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0"/>
          <p:cNvSpPr/>
          <p:nvPr/>
        </p:nvSpPr>
        <p:spPr>
          <a:xfrm>
            <a:off x="8016220" y="2723211"/>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0"/>
          <p:cNvSpPr txBox="1"/>
          <p:nvPr/>
        </p:nvSpPr>
        <p:spPr>
          <a:xfrm>
            <a:off x="8134007" y="2851274"/>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05</a:t>
            </a:r>
            <a:endParaRPr b="1" sz="1800">
              <a:solidFill>
                <a:schemeClr val="lt1"/>
              </a:solidFill>
              <a:latin typeface="Manrope"/>
              <a:ea typeface="Manrope"/>
              <a:cs typeface="Manrope"/>
              <a:sym typeface="Manrope"/>
            </a:endParaRPr>
          </a:p>
        </p:txBody>
      </p:sp>
      <p:sp>
        <p:nvSpPr>
          <p:cNvPr id="516" name="Google Shape;516;p50"/>
          <p:cNvSpPr txBox="1"/>
          <p:nvPr>
            <p:ph idx="9" type="subTitle"/>
          </p:nvPr>
        </p:nvSpPr>
        <p:spPr>
          <a:xfrm>
            <a:off x="6507231" y="3373156"/>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17" name="Google Shape;517;p50"/>
          <p:cNvSpPr txBox="1"/>
          <p:nvPr>
            <p:ph idx="13" type="body"/>
          </p:nvPr>
        </p:nvSpPr>
        <p:spPr>
          <a:xfrm>
            <a:off x="6507231" y="3926862"/>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18" name="Google Shape;518;p50"/>
          <p:cNvSpPr txBox="1"/>
          <p:nvPr>
            <p:ph type="title"/>
          </p:nvPr>
        </p:nvSpPr>
        <p:spPr>
          <a:xfrm>
            <a:off x="350325" y="3058438"/>
            <a:ext cx="3031500" cy="5658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38" Type="http://schemas.openxmlformats.org/officeDocument/2006/relationships/theme" Target="../theme/theme3.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47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000"/>
              <a:buFont typeface="Figtree ExtraBold"/>
              <a:buNone/>
              <a:defRPr sz="2000">
                <a:solidFill>
                  <a:schemeClr val="dk1"/>
                </a:solidFill>
                <a:latin typeface="Figtree ExtraBold"/>
                <a:ea typeface="Figtree ExtraBold"/>
                <a:cs typeface="Figtree ExtraBold"/>
                <a:sym typeface="Figtree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Figtree"/>
              <a:buChar char="●"/>
              <a:defRPr sz="1800">
                <a:solidFill>
                  <a:schemeClr val="dk2"/>
                </a:solidFill>
                <a:latin typeface="Figtree"/>
                <a:ea typeface="Figtree"/>
                <a:cs typeface="Figtree"/>
                <a:sym typeface="Figtree"/>
              </a:defRPr>
            </a:lvl1pPr>
            <a:lvl2pPr indent="-317500" lvl="1" marL="9144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2pPr>
            <a:lvl3pPr indent="-317500" lvl="2" marL="13716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3pPr>
            <a:lvl4pPr indent="-317500" lvl="3" marL="18288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4pPr>
            <a:lvl5pPr indent="-317500" lvl="4" marL="22860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5pPr>
            <a:lvl6pPr indent="-317500" lvl="5" marL="27432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6pPr>
            <a:lvl7pPr indent="-317500" lvl="6" marL="32004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7pPr>
            <a:lvl8pPr indent="-317500" lvl="7" marL="36576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8pPr>
            <a:lvl9pPr indent="-317500" lvl="8" marL="41148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3rd Year AI Project</a:t>
            </a:r>
            <a:endParaRPr/>
          </a:p>
        </p:txBody>
      </p:sp>
      <p:sp>
        <p:nvSpPr>
          <p:cNvPr id="524" name="Google Shape;524;p5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 Resume Analyzer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AI Resume Analyzer (NLP-based Resume Analysis Tool)</a:t>
            </a:r>
            <a:endParaRPr/>
          </a:p>
        </p:txBody>
      </p:sp>
      <p:sp>
        <p:nvSpPr>
          <p:cNvPr id="530" name="Google Shape;530;p52"/>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introduce the </a:t>
            </a:r>
            <a:r>
              <a:rPr b="1" lang="en"/>
              <a:t>AI Resume Analyzer</a:t>
            </a:r>
            <a:r>
              <a:rPr lang="en"/>
              <a:t>, a </a:t>
            </a:r>
            <a:r>
              <a:rPr b="1" lang="en"/>
              <a:t>3rd-Year AI Project</a:t>
            </a:r>
            <a:r>
              <a:rPr lang="en"/>
              <a:t> developed by </a:t>
            </a:r>
            <a:r>
              <a:rPr b="1" lang="en"/>
              <a:t>Vismay Talluri and Tushar B Kumar</a:t>
            </a:r>
            <a:r>
              <a:rPr lang="en"/>
              <a:t>. This innovative tool aims to automate the process of analyzing resumes using </a:t>
            </a:r>
            <a:r>
              <a:rPr b="1" lang="en"/>
              <a:t>Natural Language Processing (NLP)</a:t>
            </a:r>
            <a:r>
              <a:rPr lang="en"/>
              <a:t>. By the end of this presentation, you will gain a comprehensive understanding of the project's goals, key features, system architecture, and the various resume analysis functions it offers.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3"/>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536" name="Google Shape;536;p53"/>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the </a:t>
            </a:r>
            <a:r>
              <a:rPr b="1" lang="en"/>
              <a:t>AI Resume Analyzer</a:t>
            </a:r>
            <a:r>
              <a:rPr lang="en"/>
              <a:t> is to automate the process of analyzing resumes using </a:t>
            </a:r>
            <a:r>
              <a:rPr b="1" lang="en"/>
              <a:t>Natural Language Processing (NLP)</a:t>
            </a:r>
            <a:r>
              <a:rPr lang="en"/>
              <a:t>. This tool extracts and analyzes resumes, predicts experience levels and fields of expertise, recommends skills and relevant courses, and provides detailed feedback and resume scoring.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4"/>
          <p:cNvSpPr txBox="1"/>
          <p:nvPr>
            <p:ph type="ctrTitle"/>
          </p:nvPr>
        </p:nvSpPr>
        <p:spPr>
          <a:xfrm>
            <a:off x="327600" y="268350"/>
            <a:ext cx="7026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&amp; Libraries</a:t>
            </a:r>
            <a:endParaRPr/>
          </a:p>
        </p:txBody>
      </p:sp>
      <p:sp>
        <p:nvSpPr>
          <p:cNvPr id="542" name="Google Shape;542;p54"/>
          <p:cNvSpPr txBox="1"/>
          <p:nvPr>
            <p:ph idx="1" type="body"/>
          </p:nvPr>
        </p:nvSpPr>
        <p:spPr>
          <a:xfrm>
            <a:off x="327600" y="1686025"/>
            <a:ext cx="7920000" cy="29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technology stack of the </a:t>
            </a:r>
            <a:r>
              <a:rPr b="1" lang="en"/>
              <a:t>AI Resume Analyzer</a:t>
            </a:r>
            <a:r>
              <a:rPr lang="en"/>
              <a:t> includes the following:</a:t>
            </a:r>
            <a:endParaRPr/>
          </a:p>
          <a:p>
            <a:pPr indent="-298450" lvl="0" marL="457200" rtl="0" algn="l">
              <a:spcBef>
                <a:spcPts val="1200"/>
              </a:spcBef>
              <a:spcAft>
                <a:spcPts val="0"/>
              </a:spcAft>
              <a:buSzPts val="1100"/>
              <a:buChar char="●"/>
            </a:pPr>
            <a:r>
              <a:rPr b="1" lang="en"/>
              <a:t>Framework:</a:t>
            </a:r>
            <a:r>
              <a:rPr lang="en"/>
              <a:t> Streamlit (for UI)</a:t>
            </a:r>
            <a:endParaRPr/>
          </a:p>
          <a:p>
            <a:pPr indent="-298450" lvl="0" marL="457200" rtl="0" algn="l">
              <a:spcBef>
                <a:spcPts val="0"/>
              </a:spcBef>
              <a:spcAft>
                <a:spcPts val="0"/>
              </a:spcAft>
              <a:buSzPts val="1100"/>
              <a:buChar char="●"/>
            </a:pPr>
            <a:r>
              <a:rPr b="1" lang="en"/>
              <a:t>NLP Libraries:</a:t>
            </a:r>
            <a:r>
              <a:rPr lang="en"/>
              <a:t> pyresparser, NLTK</a:t>
            </a:r>
            <a:endParaRPr/>
          </a:p>
          <a:p>
            <a:pPr indent="-298450" lvl="0" marL="457200" rtl="0" algn="l">
              <a:spcBef>
                <a:spcPts val="0"/>
              </a:spcBef>
              <a:spcAft>
                <a:spcPts val="0"/>
              </a:spcAft>
              <a:buSzPts val="1100"/>
              <a:buChar char="●"/>
            </a:pPr>
            <a:r>
              <a:rPr b="1" lang="en"/>
              <a:t>Visualization:</a:t>
            </a:r>
            <a:r>
              <a:rPr lang="en"/>
              <a:t> Plotly (for charts and graphs)</a:t>
            </a:r>
            <a:endParaRPr/>
          </a:p>
          <a:p>
            <a:pPr indent="-298450" lvl="0" marL="457200" rtl="0" algn="l">
              <a:spcBef>
                <a:spcPts val="0"/>
              </a:spcBef>
              <a:spcAft>
                <a:spcPts val="0"/>
              </a:spcAft>
              <a:buSzPts val="1100"/>
              <a:buChar char="●"/>
            </a:pPr>
            <a:r>
              <a:rPr b="1" lang="en"/>
              <a:t>Database:</a:t>
            </a:r>
            <a:r>
              <a:rPr lang="en"/>
              <a:t> MySQL (to store user data and feedback)</a:t>
            </a:r>
            <a:endParaRPr/>
          </a:p>
          <a:p>
            <a:pPr indent="-298450" lvl="0" marL="457200" rtl="0" algn="l">
              <a:spcBef>
                <a:spcPts val="0"/>
              </a:spcBef>
              <a:spcAft>
                <a:spcPts val="0"/>
              </a:spcAft>
              <a:buSzPts val="1100"/>
              <a:buChar char="●"/>
            </a:pPr>
            <a:r>
              <a:rPr b="1" lang="en"/>
              <a:t>Other Tools:</a:t>
            </a:r>
            <a:r>
              <a:rPr lang="en"/>
              <a:t> Geocoder (location), PIL (image processing), PDFMiner3 (PDF parsing)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5"/>
          <p:cNvSpPr txBox="1"/>
          <p:nvPr>
            <p:ph type="ctrTitle"/>
          </p:nvPr>
        </p:nvSpPr>
        <p:spPr>
          <a:xfrm>
            <a:off x="327600" y="268350"/>
            <a:ext cx="7026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548" name="Google Shape;548;p55"/>
          <p:cNvSpPr txBox="1"/>
          <p:nvPr>
            <p:ph idx="1" type="body"/>
          </p:nvPr>
        </p:nvSpPr>
        <p:spPr>
          <a:xfrm>
            <a:off x="327600" y="1686025"/>
            <a:ext cx="7920000" cy="29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AI Resume Analyzer</a:t>
            </a:r>
            <a:r>
              <a:rPr lang="en"/>
              <a:t> follows a well-defined process flow:</a:t>
            </a:r>
            <a:endParaRPr/>
          </a:p>
          <a:p>
            <a:pPr indent="-298450" lvl="0" marL="457200" rtl="0" algn="l">
              <a:spcBef>
                <a:spcPts val="1200"/>
              </a:spcBef>
              <a:spcAft>
                <a:spcPts val="0"/>
              </a:spcAft>
              <a:buSzPts val="1100"/>
              <a:buChar char="●"/>
            </a:pPr>
            <a:r>
              <a:rPr lang="en"/>
              <a:t>User uploads their resume.</a:t>
            </a:r>
            <a:endParaRPr/>
          </a:p>
          <a:p>
            <a:pPr indent="-298450" lvl="0" marL="457200" rtl="0" algn="l">
              <a:spcBef>
                <a:spcPts val="0"/>
              </a:spcBef>
              <a:spcAft>
                <a:spcPts val="0"/>
              </a:spcAft>
              <a:buSzPts val="1100"/>
              <a:buChar char="●"/>
            </a:pPr>
            <a:r>
              <a:rPr lang="en"/>
              <a:t>The system extracts text and parses information from the resume.</a:t>
            </a:r>
            <a:endParaRPr/>
          </a:p>
          <a:p>
            <a:pPr indent="-298450" lvl="0" marL="457200" rtl="0" algn="l">
              <a:spcBef>
                <a:spcPts val="0"/>
              </a:spcBef>
              <a:spcAft>
                <a:spcPts val="0"/>
              </a:spcAft>
              <a:buSzPts val="1100"/>
              <a:buChar char="●"/>
            </a:pPr>
            <a:r>
              <a:rPr lang="en"/>
              <a:t>Skills and experience level are analyzed using NLP techniques.</a:t>
            </a:r>
            <a:endParaRPr/>
          </a:p>
          <a:p>
            <a:pPr indent="-298450" lvl="0" marL="457200" rtl="0" algn="l">
              <a:spcBef>
                <a:spcPts val="0"/>
              </a:spcBef>
              <a:spcAft>
                <a:spcPts val="0"/>
              </a:spcAft>
              <a:buSzPts val="1100"/>
              <a:buChar char="●"/>
            </a:pPr>
            <a:r>
              <a:rPr lang="en"/>
              <a:t>The system provides personalized recommendations for skills and relevant courses.</a:t>
            </a:r>
            <a:endParaRPr/>
          </a:p>
          <a:p>
            <a:pPr indent="-298450" lvl="0" marL="457200" rtl="0" algn="l">
              <a:spcBef>
                <a:spcPts val="0"/>
              </a:spcBef>
              <a:spcAft>
                <a:spcPts val="0"/>
              </a:spcAft>
              <a:buSzPts val="1100"/>
              <a:buChar char="●"/>
            </a:pPr>
            <a:r>
              <a:rPr lang="en"/>
              <a:t>Feedback and scoring are generated to provide users with detailed insights.</a:t>
            </a:r>
            <a:endParaRPr/>
          </a:p>
          <a:p>
            <a:pPr indent="-298450" lvl="0" marL="457200" rtl="0" algn="l">
              <a:spcBef>
                <a:spcPts val="0"/>
              </a:spcBef>
              <a:spcAft>
                <a:spcPts val="0"/>
              </a:spcAft>
              <a:buSzPts val="1100"/>
              <a:buChar char="●"/>
            </a:pPr>
            <a:r>
              <a:rPr lang="en"/>
              <a:t>Admins can access user data through a dashboard for further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6"/>
          <p:cNvSpPr txBox="1"/>
          <p:nvPr>
            <p:ph type="ctrTitle"/>
          </p:nvPr>
        </p:nvSpPr>
        <p:spPr>
          <a:xfrm>
            <a:off x="327600" y="268350"/>
            <a:ext cx="7026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Resume Analysis Features</a:t>
            </a:r>
            <a:endParaRPr/>
          </a:p>
        </p:txBody>
      </p:sp>
      <p:sp>
        <p:nvSpPr>
          <p:cNvPr id="554" name="Google Shape;554;p56"/>
          <p:cNvSpPr txBox="1"/>
          <p:nvPr>
            <p:ph idx="1" type="body"/>
          </p:nvPr>
        </p:nvSpPr>
        <p:spPr>
          <a:xfrm>
            <a:off x="327600" y="1686025"/>
            <a:ext cx="7920000" cy="29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AI Resume Analyzer</a:t>
            </a:r>
            <a:r>
              <a:rPr lang="en"/>
              <a:t> offers key functions to analyze and evaluate resumes:</a:t>
            </a:r>
            <a:endParaRPr/>
          </a:p>
          <a:p>
            <a:pPr indent="-298450" lvl="0" marL="457200" rtl="0" algn="l">
              <a:spcBef>
                <a:spcPts val="1200"/>
              </a:spcBef>
              <a:spcAft>
                <a:spcPts val="0"/>
              </a:spcAft>
              <a:buSzPts val="1100"/>
              <a:buChar char="●"/>
            </a:pPr>
            <a:r>
              <a:rPr b="1" lang="en"/>
              <a:t>Resume Parsing</a:t>
            </a:r>
            <a:r>
              <a:rPr lang="en"/>
              <a:t>: The system reads resumes in PDF format, extracts the text, and organizes it for analysis.</a:t>
            </a:r>
            <a:endParaRPr/>
          </a:p>
          <a:p>
            <a:pPr indent="-298450" lvl="0" marL="457200" rtl="0" algn="l">
              <a:spcBef>
                <a:spcPts val="0"/>
              </a:spcBef>
              <a:spcAft>
                <a:spcPts val="0"/>
              </a:spcAft>
              <a:buSzPts val="1100"/>
              <a:buChar char="●"/>
            </a:pPr>
            <a:r>
              <a:rPr b="1" lang="en"/>
              <a:t>Experience Level Detection</a:t>
            </a:r>
            <a:r>
              <a:rPr lang="en"/>
              <a:t>: By identifying keywords related to experience (e.g., "Internship," "Experience"), the system classifies candidates as Fresher, Intermediate, or Experienced.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7"/>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 Analysis &amp; Recommendations</a:t>
            </a:r>
            <a:endParaRPr/>
          </a:p>
        </p:txBody>
      </p:sp>
      <p:sp>
        <p:nvSpPr>
          <p:cNvPr id="560" name="Google Shape;560;p57"/>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AI Resume Analyzer</a:t>
            </a:r>
            <a:r>
              <a:rPr lang="en"/>
              <a:t> analyzes the extracted resume content and compares the listed skills with pre-defined skill sets. Based on the detected skills, it provides users with recommendations for additional skills they can learn. The skill categories covered by the system include Data Science, Web Development, Android Development, iOS Development, and UI/UX Design. By offering personalized skill recommendations, the tool empowers users to enhance their skill sets and increase their chances of success in their desired fields.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8"/>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Level Prediction</a:t>
            </a:r>
            <a:endParaRPr/>
          </a:p>
        </p:txBody>
      </p:sp>
      <p:sp>
        <p:nvSpPr>
          <p:cNvPr id="566" name="Google Shape;566;p58"/>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AI Resume Analyzer</a:t>
            </a:r>
            <a:r>
              <a:rPr lang="en"/>
              <a:t> uses keywords from the resume to estimate the user's professional experience level. By analyzing the presence of terms like "Internship" or "Experience," the system classifies candidates into categories such as Fresher, Intermediate, or Experienced. This prediction logic provides users with valuable insights into how their experience is perceived by potential employers. By accurately predicting experience levels, the tool helps users tailor their resumes and highlight their strengths effectively.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9"/>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a:t>
            </a:r>
            <a:r>
              <a:rPr b="1" lang="en"/>
              <a:t>AI Resume Analyzer</a:t>
            </a:r>
            <a:r>
              <a:rPr lang="en"/>
              <a:t>, the process of analyzing resumes becomes faster, more accurate, and more insightful. This powerful tool leverages NLP techniques to provide users with valuable recommendations and feedback, ultimately enhancing their chances of success in the job market.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igtree Fusion">
  <a:themeElements>
    <a:clrScheme name="Simple Light">
      <a:dk1>
        <a:srgbClr val="000000"/>
      </a:dk1>
      <a:lt1>
        <a:srgbClr val="FFFFFF"/>
      </a:lt1>
      <a:dk2>
        <a:srgbClr val="666666"/>
      </a:dk2>
      <a:lt2>
        <a:srgbClr val="EEEEEE"/>
      </a:lt2>
      <a:accent1>
        <a:srgbClr val="7F6CFC"/>
      </a:accent1>
      <a:accent2>
        <a:srgbClr val="1EDFCB"/>
      </a:accent2>
      <a:accent3>
        <a:srgbClr val="117DFF"/>
      </a:accent3>
      <a:accent4>
        <a:srgbClr val="F7627B"/>
      </a:accent4>
      <a:accent5>
        <a:srgbClr val="FF0000"/>
      </a:accent5>
      <a:accent6>
        <a:srgbClr val="EEFF41"/>
      </a:accent6>
      <a:hlink>
        <a:srgbClr val="00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