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0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2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6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6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5F369-6403-46FD-8F67-CFAFB492AB7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AFF2E3-DA8F-4BF3-929C-8BB01A2CF8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A17B-5137-F33A-3EF4-27CC76937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  CAPSTONE          	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FBF8F-5917-D8ED-C2ED-43E9D4E57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on Uber/Lyft Cab Prices and Weather Impact on Surcharge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9E33-5DF1-1CFA-9118-DB71294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DBDF-B611-ADC3-DEAC-1882AEF94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82" y="1999991"/>
            <a:ext cx="9392961" cy="3715268"/>
          </a:xfrm>
        </p:spPr>
      </p:pic>
    </p:spTree>
    <p:extLst>
      <p:ext uri="{BB962C8B-B14F-4D97-AF65-F5344CB8AC3E}">
        <p14:creationId xmlns:p14="http://schemas.microsoft.com/office/powerpoint/2010/main" val="31008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D808-B96F-5D08-48D8-53054652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Results - Dashboard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D2D08F2-5DC0-2385-17F4-F9C613939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19" y="640081"/>
            <a:ext cx="4776177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2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546-1DBA-E2AC-6401-109F71A9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34203"/>
            <a:ext cx="9885680" cy="1450757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159B-EF4F-BCCE-ACF4-79DA9949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59CF74-7AFC-F659-A7B9-669918FDB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379937"/>
            <a:ext cx="11582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Pipeline Delays: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Pipelines took a long time to run.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Consistency: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Misaligned timestamps across sources needed careful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Issues: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challenges with large datasets were mitigated through optimization in Databricks. </a:t>
            </a:r>
          </a:p>
        </p:txBody>
      </p:sp>
    </p:spTree>
    <p:extLst>
      <p:ext uri="{BB962C8B-B14F-4D97-AF65-F5344CB8AC3E}">
        <p14:creationId xmlns:p14="http://schemas.microsoft.com/office/powerpoint/2010/main" val="206017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A363-3123-F139-307C-70292353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EC2BF-F74A-9777-946F-10B2D1723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1" y="1789705"/>
            <a:ext cx="118037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dynamic ride-hailing market, surge pricing is a critical element that impacts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 and driver availability. Surge prices are influenced by factors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demand, location, and weather conditions.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is to create a comprehensive data pipeline that analyzes Uber/Lyft cab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 and explores how weather impacts surcharges. By implementing a robust system,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can gain valuable insights into price fluctuations and external factors affecting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ride-hailing ecosystem. </a:t>
            </a:r>
          </a:p>
        </p:txBody>
      </p:sp>
    </p:spTree>
    <p:extLst>
      <p:ext uri="{BB962C8B-B14F-4D97-AF65-F5344CB8AC3E}">
        <p14:creationId xmlns:p14="http://schemas.microsoft.com/office/powerpoint/2010/main" val="12395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26AA-FBD8-83BA-F643-F8408EEA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BBB4-9994-7DAA-6585-02284479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Sources of Data:</a:t>
            </a:r>
          </a:p>
          <a:p>
            <a:pPr marL="0" indent="0">
              <a:buNone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Uber Dataset:</a:t>
            </a:r>
            <a:r>
              <a:rPr lang="en-US" sz="2400" dirty="0"/>
              <a:t> Stored in Azure Blob Storage, containing cab ride data for various Uber cab types and their prices for specific locations.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Lyft Dataset:</a:t>
            </a:r>
            <a:r>
              <a:rPr lang="en-US" sz="2400" dirty="0"/>
              <a:t> Stored in an Azure SQL database, covering various Lyft cab types and prices for specific locations.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Weather Dataset:</a:t>
            </a:r>
            <a:r>
              <a:rPr lang="en-US" sz="2400" dirty="0"/>
              <a:t> Available in HTTP format, containing weather attributes such as temperature, rain, and cloud coverage for all locations in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9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1585-353F-76A3-A2F3-7BF49C8A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0771"/>
            <a:ext cx="10058400" cy="986589"/>
          </a:xfrm>
        </p:spPr>
        <p:txBody>
          <a:bodyPr>
            <a:normAutofit/>
          </a:bodyPr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182F-F918-5FE2-0EE2-CC6D2B029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505397"/>
            <a:ext cx="896104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Ingestion: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Data Factory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Landing Zone: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Cosmos DB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 &amp; Transformation: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Azure Databricks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Materialized Views: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SQL Database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Layer: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Databricks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C698-8C1D-BC3F-37D1-1A0E3FF2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Solution Flow Diagram - ADF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B644F-2C4B-F7F1-E533-EE07DF89E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77" y="1871386"/>
            <a:ext cx="10012172" cy="3972479"/>
          </a:xfrm>
        </p:spPr>
      </p:pic>
    </p:spTree>
    <p:extLst>
      <p:ext uri="{BB962C8B-B14F-4D97-AF65-F5344CB8AC3E}">
        <p14:creationId xmlns:p14="http://schemas.microsoft.com/office/powerpoint/2010/main" val="126603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35C9-3792-B1B9-7D1C-FBB70325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Flow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8E55A-A4A3-6F9C-0179-FB043E810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80449"/>
            <a:ext cx="10058400" cy="3534032"/>
          </a:xfrm>
        </p:spPr>
      </p:pic>
    </p:spTree>
    <p:extLst>
      <p:ext uri="{BB962C8B-B14F-4D97-AF65-F5344CB8AC3E}">
        <p14:creationId xmlns:p14="http://schemas.microsoft.com/office/powerpoint/2010/main" val="254867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868-29D0-0329-002F-3794FDDD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370A-5C0B-EC1C-1BBB-AE4E10E2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IN" sz="2400" b="1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935F2E-D29F-3EBC-9AD8-4CEE569E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97" y="1521767"/>
            <a:ext cx="1111717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Environment 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Successfully configured Azure Data Factory (ADF), Databricks, Cosmos DB, and SQL Database.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Ingestion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Established data pipelines using ADF to ingest data from Blob Storage (Uber data), Azure SQL Database (Lyft data), and HTTP (weather data).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Performed data cleaning and enrichment in Databricks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Materialized 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materialized views for optimized querying.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Data 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interactive dashboards in Databricks for insightful analysis. </a:t>
            </a:r>
          </a:p>
        </p:txBody>
      </p:sp>
    </p:spTree>
    <p:extLst>
      <p:ext uri="{BB962C8B-B14F-4D97-AF65-F5344CB8AC3E}">
        <p14:creationId xmlns:p14="http://schemas.microsoft.com/office/powerpoint/2010/main" val="21867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807-172D-AC41-F96E-4421138A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CC2C2-F595-8B9E-8C51-B6AB7A05F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595259"/>
            <a:ext cx="113215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Insights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Uber had a higher number of rides,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Lyft generated more revenue due to surge pricing.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Surge-Weather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was no significant correlation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weather conditions and surge pricing.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 Making: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insights help stakeholders better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pricing trends and improve pricing strategies.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Efficiency: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data pipelines using ADF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Databricks streamlined data ingestion and transformation. </a:t>
            </a:r>
          </a:p>
        </p:txBody>
      </p:sp>
    </p:spTree>
    <p:extLst>
      <p:ext uri="{BB962C8B-B14F-4D97-AF65-F5344CB8AC3E}">
        <p14:creationId xmlns:p14="http://schemas.microsoft.com/office/powerpoint/2010/main" val="32171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F4D7-135A-65B2-6CA6-3CCEBAEF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911C-9EE1-72E6-883F-32F56D13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 Data:</a:t>
            </a:r>
            <a:r>
              <a:rPr lang="en-US" sz="2400" dirty="0"/>
              <a:t> Used the Kaggle dataset alongside live data collected from APIs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Testing Steps: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Verified the dashboards against SQL query results for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Validated data ingestion pipelines using small batches of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97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474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  CAPSTONE           PROJECT</vt:lpstr>
      <vt:lpstr>PROBLEM OVERVIEW</vt:lpstr>
      <vt:lpstr>Details of Input Data</vt:lpstr>
      <vt:lpstr>Tech Stack:</vt:lpstr>
      <vt:lpstr> Solution Flow Diagram - ADF Pipeline</vt:lpstr>
      <vt:lpstr>Solution Flow diagram </vt:lpstr>
      <vt:lpstr>Steps Overview:</vt:lpstr>
      <vt:lpstr>Solution Benefits</vt:lpstr>
      <vt:lpstr>Testing</vt:lpstr>
      <vt:lpstr>Results </vt:lpstr>
      <vt:lpstr>Results - Dashboard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7</dc:title>
  <dc:creator>Vismaya Balasubramanian(UST,IN)</dc:creator>
  <cp:lastModifiedBy>Vismaya Balasubramanian(UST,IN)</cp:lastModifiedBy>
  <cp:revision>2</cp:revision>
  <dcterms:created xsi:type="dcterms:W3CDTF">2024-10-04T08:35:11Z</dcterms:created>
  <dcterms:modified xsi:type="dcterms:W3CDTF">2024-10-04T12:45:48Z</dcterms:modified>
</cp:coreProperties>
</file>