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github.com/VisnuPriyaa19/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5024430" y="1285860"/>
            <a:ext cx="4886031" cy="2232662"/>
          </a:xfrm>
          <a:prstGeom prst="rect">
            <a:avLst/>
          </a:prstGeom>
        </p:spPr>
        <p:txBody>
          <a:bodyPr vert="horz" wrap="square" lIns="0" tIns="16510" rIns="0" bIns="0" rtlCol="0">
            <a:spAutoFit/>
          </a:bodyPr>
          <a:lstStyle/>
          <a:p>
            <a:r>
              <a:rPr lang="en-US" sz="2800" u="sng" spc="15" dirty="0" smtClean="0"/>
              <a:t>NAME</a:t>
            </a:r>
            <a:r>
              <a:rPr lang="en-US" sz="2800" spc="15" dirty="0" smtClean="0"/>
              <a:t> : VISNU </a:t>
            </a:r>
            <a:r>
              <a:rPr lang="en-US" sz="2800" spc="15" dirty="0" smtClean="0"/>
              <a:t>PRIYAA B</a:t>
            </a:r>
            <a:r>
              <a:rPr lang="en-IN" sz="2800" spc="15" dirty="0"/>
              <a:t/>
            </a:r>
            <a:br>
              <a:rPr lang="en-IN" sz="2800" spc="15" dirty="0"/>
            </a:br>
            <a:r>
              <a:rPr lang="en-IN" sz="2800" u="sng" spc="15" dirty="0" smtClean="0"/>
              <a:t>REG NO </a:t>
            </a:r>
            <a:r>
              <a:rPr lang="en-IN" sz="2800" spc="15" dirty="0" smtClean="0"/>
              <a:t>: 813821104124</a:t>
            </a:r>
            <a:br>
              <a:rPr lang="en-IN" sz="2800" spc="15" dirty="0" smtClean="0"/>
            </a:br>
            <a:r>
              <a:rPr lang="en-IN" sz="2800" u="sng" spc="15" dirty="0" smtClean="0"/>
              <a:t>DEPARTMENT</a:t>
            </a:r>
            <a:r>
              <a:rPr lang="en-IN" sz="2800" spc="15" dirty="0" smtClean="0"/>
              <a:t>:COMPUTER SCIENCE AND ENGINEERING</a:t>
            </a:r>
            <a:br>
              <a:rPr lang="en-IN" sz="2800" spc="15" dirty="0" smtClean="0"/>
            </a:br>
            <a:endParaRPr spc="15" dirty="0"/>
          </a:p>
        </p:txBody>
      </p:sp>
      <p:sp>
        <p:nvSpPr>
          <p:cNvPr id="8" name="object 8"/>
          <p:cNvSpPr txBox="1"/>
          <p:nvPr/>
        </p:nvSpPr>
        <p:spPr>
          <a:xfrm>
            <a:off x="5953124" y="3500438"/>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10" name="TextBox 9">
            <a:extLst>
              <a:ext uri="{FF2B5EF4-FFF2-40B4-BE49-F238E27FC236}">
                <a16:creationId xmlns=""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dirty="0"/>
              <a:t>Incorporating Convolutional Neural Networks (CNNs), this project examines image patterns and features to predict the gender and approximate age of individuals depicted in photos. Although the model's predictions may not be perfectly precise, they provide valuable insights applicable to targeted advertising, demographic analysis, and entertainment purposes.</a:t>
            </a:r>
            <a:endParaRPr lang="en-IN" dirty="0"/>
          </a:p>
        </p:txBody>
      </p:sp>
      <p:pic>
        <p:nvPicPr>
          <p:cNvPr id="12" name="Picture 11">
            <a:extLst>
              <a:ext uri="{FF2B5EF4-FFF2-40B4-BE49-F238E27FC236}">
                <a16:creationId xmlns="" xmlns:a16="http://schemas.microsoft.com/office/drawing/2014/main" id="{0BE59DC0-8011-09B0-3C62-E24C51CE326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26030" y="1143634"/>
            <a:ext cx="4408170" cy="3292552"/>
          </a:xfrm>
          <a:prstGeom prst="rect">
            <a:avLst/>
          </a:prstGeom>
        </p:spPr>
      </p:pic>
      <p:sp>
        <p:nvSpPr>
          <p:cNvPr id="11" name="TextBox 10"/>
          <p:cNvSpPr txBox="1"/>
          <p:nvPr/>
        </p:nvSpPr>
        <p:spPr>
          <a:xfrm>
            <a:off x="738150" y="5857892"/>
            <a:ext cx="6643734" cy="369332"/>
          </a:xfrm>
          <a:prstGeom prst="rect">
            <a:avLst/>
          </a:prstGeom>
          <a:noFill/>
        </p:spPr>
        <p:txBody>
          <a:bodyPr wrap="square" rtlCol="0">
            <a:spAutoFit/>
          </a:bodyPr>
          <a:lstStyle/>
          <a:p>
            <a:r>
              <a:rPr lang="en-US" dirty="0" err="1" smtClean="0"/>
              <a:t>Github</a:t>
            </a:r>
            <a:r>
              <a:rPr lang="en-US" dirty="0" smtClean="0"/>
              <a:t> </a:t>
            </a:r>
            <a:r>
              <a:rPr lang="en-US" dirty="0" smtClean="0"/>
              <a:t>link</a:t>
            </a:r>
            <a:r>
              <a:rPr lang="en-US" dirty="0" smtClean="0"/>
              <a:t> </a:t>
            </a:r>
            <a:r>
              <a:rPr lang="en-US" dirty="0" smtClean="0"/>
              <a:t>: </a:t>
            </a:r>
            <a:r>
              <a:rPr lang="en-US" dirty="0" smtClean="0">
                <a:hlinkClick r:id="rId4"/>
              </a:rPr>
              <a:t>https://github.com/VisnuPriyaa19/TNSDC-Generative-AI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smtClean="0"/>
              <a:t>Predictive Modeling for Gender and Age </a:t>
            </a:r>
          </a:p>
          <a:p>
            <a:r>
              <a:rPr lang="en-US" sz="3200" dirty="0" smtClean="0"/>
              <a:t>Identification using </a:t>
            </a:r>
            <a:r>
              <a:rPr lang="en-US" sz="3200" dirty="0" err="1" smtClean="0"/>
              <a:t>Keras</a:t>
            </a:r>
            <a:r>
              <a:rPr lang="en-US" sz="3200" dirty="0" smtClean="0"/>
              <a:t> and </a:t>
            </a:r>
            <a:r>
              <a:rPr lang="en-US" sz="3200" dirty="0" err="1" smtClean="0"/>
              <a:t>TensorFlow</a:t>
            </a:r>
            <a:r>
              <a:rPr lang="en-US" sz="3200" dirty="0" smtClean="0"/>
              <a: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D5145EF9-7A73-B887-004A-994DEB036C6A}"/>
              </a:ext>
            </a:extLst>
          </p:cNvPr>
          <p:cNvSpPr txBox="1"/>
          <p:nvPr/>
        </p:nvSpPr>
        <p:spPr>
          <a:xfrm>
            <a:off x="1130250" y="1828800"/>
            <a:ext cx="6312002" cy="3046988"/>
          </a:xfrm>
          <a:prstGeom prst="rect">
            <a:avLst/>
          </a:prstGeom>
          <a:noFill/>
        </p:spPr>
        <p:txBody>
          <a:bodyPr wrap="square">
            <a:spAutoFit/>
          </a:bodyPr>
          <a:lstStyle/>
          <a:p>
            <a:pPr>
              <a:buFont typeface="Arial" pitchFamily="34" charset="0"/>
              <a:buChar char="•"/>
            </a:pPr>
            <a:r>
              <a:rPr lang="en-IN" sz="2400" dirty="0" smtClean="0"/>
              <a:t>Develop a machine learning model using </a:t>
            </a:r>
            <a:r>
              <a:rPr lang="en-IN" sz="2400" dirty="0" err="1" smtClean="0"/>
              <a:t>Keras</a:t>
            </a:r>
            <a:r>
              <a:rPr lang="en-IN" sz="2400" dirty="0" smtClean="0"/>
              <a:t> and </a:t>
            </a:r>
            <a:r>
              <a:rPr lang="en-IN" sz="2400" dirty="0" err="1" smtClean="0"/>
              <a:t>TensorFlow</a:t>
            </a:r>
            <a:r>
              <a:rPr lang="en-IN" sz="2400" dirty="0" smtClean="0"/>
              <a:t> to predict gender and age based on diverse input data, including facial images and textual information. </a:t>
            </a:r>
          </a:p>
          <a:p>
            <a:pPr>
              <a:buFont typeface="Arial" pitchFamily="34" charset="0"/>
              <a:buChar char="•"/>
            </a:pPr>
            <a:r>
              <a:rPr lang="en-IN" sz="2400" dirty="0" smtClean="0"/>
              <a:t>The model aims for accurate identification across various demographics and backgrounds.</a:t>
            </a:r>
          </a:p>
          <a:p>
            <a:r>
              <a:rPr lang="en-IN" sz="2400" dirty="0" smtClean="0"/>
              <a:t/>
            </a:r>
            <a:br>
              <a:rPr lang="en-IN"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 xmlns:a16="http://schemas.microsoft.com/office/drawing/2014/main" id="{A41DBEB4-2E7E-09D3-6D88-FC138A56035E}"/>
              </a:ext>
            </a:extLst>
          </p:cNvPr>
          <p:cNvSpPr txBox="1"/>
          <p:nvPr/>
        </p:nvSpPr>
        <p:spPr>
          <a:xfrm>
            <a:off x="1219199" y="2057401"/>
            <a:ext cx="7315201" cy="4154984"/>
          </a:xfrm>
          <a:prstGeom prst="rect">
            <a:avLst/>
          </a:prstGeom>
          <a:noFill/>
        </p:spPr>
        <p:txBody>
          <a:bodyPr wrap="square">
            <a:spAutoFit/>
          </a:bodyPr>
          <a:lstStyle/>
          <a:p>
            <a:pPr>
              <a:buFont typeface="Arial" pitchFamily="34" charset="0"/>
              <a:buChar char="•"/>
            </a:pPr>
            <a:r>
              <a:rPr lang="en-US" sz="2400" dirty="0"/>
              <a:t>The goal of this project is to create a software application using </a:t>
            </a:r>
            <a:r>
              <a:rPr lang="en-US" sz="2400" dirty="0" err="1"/>
              <a:t>Keras</a:t>
            </a:r>
            <a:r>
              <a:rPr lang="en-US" sz="2400" dirty="0"/>
              <a:t> with TensorFlow that can predict the gender and approximate age of individuals based on their </a:t>
            </a:r>
            <a:r>
              <a:rPr lang="en-US" sz="2400" dirty="0" smtClean="0"/>
              <a:t>photographs.</a:t>
            </a:r>
          </a:p>
          <a:p>
            <a:pPr>
              <a:buFont typeface="Arial" pitchFamily="34" charset="0"/>
              <a:buChar char="•"/>
            </a:pPr>
            <a:r>
              <a:rPr lang="en-IN" sz="2400" dirty="0" smtClean="0"/>
              <a:t>This model incorporates diverse features such as facial images, textual data, or any relevant information contributing to accurate predictions. </a:t>
            </a:r>
          </a:p>
          <a:p>
            <a:pPr>
              <a:buFont typeface="Arial" pitchFamily="34" charset="0"/>
              <a:buChar char="•"/>
            </a:pPr>
            <a:r>
              <a:rPr lang="en-IN" sz="2400" dirty="0" smtClean="0"/>
              <a:t>The objective is to develop an efficient and robust model capable of precisely identifying an individual's gender and age group, accommodating different backgrounds and demographics.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 xmlns:a16="http://schemas.microsoft.com/office/drawing/2014/main" id="{26138CA6-9576-18C3-A948-56E5BCC980CD}"/>
              </a:ext>
            </a:extLst>
          </p:cNvPr>
          <p:cNvSpPr txBox="1"/>
          <p:nvPr/>
        </p:nvSpPr>
        <p:spPr>
          <a:xfrm>
            <a:off x="1219200" y="2139732"/>
            <a:ext cx="6253316" cy="1815882"/>
          </a:xfrm>
          <a:prstGeom prst="rect">
            <a:avLst/>
          </a:prstGeom>
          <a:noFill/>
        </p:spPr>
        <p:txBody>
          <a:bodyPr wrap="square">
            <a:spAutoFit/>
          </a:bodyPr>
          <a:lstStyle/>
          <a:p>
            <a:pPr marL="285750" indent="-285750">
              <a:buFont typeface="Arial" panose="020B0604020202020204" pitchFamily="34" charset="0"/>
              <a:buChar char="•"/>
            </a:pPr>
            <a:r>
              <a:rPr lang="en-US" sz="2800" dirty="0"/>
              <a:t>Academic researchers</a:t>
            </a:r>
          </a:p>
          <a:p>
            <a:pPr marL="285750" indent="-285750">
              <a:buFont typeface="Arial" panose="020B0604020202020204" pitchFamily="34" charset="0"/>
              <a:buChar char="•"/>
            </a:pPr>
            <a:r>
              <a:rPr lang="en-US" sz="2800" dirty="0"/>
              <a:t> marketing experts </a:t>
            </a:r>
          </a:p>
          <a:p>
            <a:pPr marL="285750" indent="-285750">
              <a:buFont typeface="Arial" panose="020B0604020202020204" pitchFamily="34" charset="0"/>
              <a:buChar char="•"/>
            </a:pPr>
            <a:r>
              <a:rPr lang="en-US" sz="2800" dirty="0"/>
              <a:t>social media platforms</a:t>
            </a:r>
          </a:p>
          <a:p>
            <a:pPr marL="285750" indent="-285750">
              <a:buFont typeface="Arial" panose="020B0604020202020204" pitchFamily="34" charset="0"/>
              <a:buChar char="•"/>
            </a:pPr>
            <a:r>
              <a:rPr lang="en-US" sz="2800" dirty="0"/>
              <a:t>entertainment industry stakeholders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 xmlns:a16="http://schemas.microsoft.com/office/drawing/2014/main" id="{4D017022-7690-1FB1-87DB-C29408718BDB}"/>
              </a:ext>
            </a:extLst>
          </p:cNvPr>
          <p:cNvSpPr txBox="1"/>
          <p:nvPr/>
        </p:nvSpPr>
        <p:spPr>
          <a:xfrm>
            <a:off x="838200" y="1117708"/>
            <a:ext cx="8001000" cy="2062103"/>
          </a:xfrm>
          <a:prstGeom prst="rect">
            <a:avLst/>
          </a:prstGeom>
          <a:noFill/>
        </p:spPr>
        <p:txBody>
          <a:bodyPr wrap="square">
            <a:spAutoFit/>
          </a:bodyPr>
          <a:lstStyle/>
          <a:p>
            <a:r>
              <a:rPr lang="en-US" sz="2000" b="1" dirty="0"/>
              <a:t>Solution:</a:t>
            </a:r>
          </a:p>
          <a:p>
            <a:endParaRPr lang="en-US" dirty="0"/>
          </a:p>
          <a:p>
            <a:r>
              <a:rPr lang="en-US" dirty="0"/>
              <a:t>Utilizing deep learning for age and gender prediction entails crafting a neural network model trained on a dataset annotated with age and gender labels. The model's architecture may consist of a convolutional neural network (CNN), or a hybrid incorporating both CNN and recurrent neural network (RNN) layers, tailored to the task's intricacy.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6" name="TextBox 5">
            <a:extLst>
              <a:ext uri="{FF2B5EF4-FFF2-40B4-BE49-F238E27FC236}">
                <a16:creationId xmlns="" xmlns:a16="http://schemas.microsoft.com/office/drawing/2014/main" id="{D21A1BDB-54BE-0C42-2B53-8E637803DC07}"/>
              </a:ext>
            </a:extLst>
          </p:cNvPr>
          <p:cNvSpPr txBox="1"/>
          <p:nvPr/>
        </p:nvSpPr>
        <p:spPr>
          <a:xfrm>
            <a:off x="914400" y="841764"/>
            <a:ext cx="8236974" cy="5355312"/>
          </a:xfrm>
          <a:prstGeom prst="rect">
            <a:avLst/>
          </a:prstGeom>
          <a:noFill/>
        </p:spPr>
        <p:txBody>
          <a:bodyPr wrap="square">
            <a:spAutoFit/>
          </a:bodyPr>
          <a:lstStyle/>
          <a:p>
            <a:r>
              <a:rPr lang="en-IN" b="1" dirty="0"/>
              <a:t>Multi modal </a:t>
            </a:r>
            <a:r>
              <a:rPr lang="en-IN" b="1" dirty="0" err="1"/>
              <a:t>approach</a:t>
            </a:r>
            <a:r>
              <a:rPr lang="en-IN" dirty="0" err="1"/>
              <a:t>:Utilizing</a:t>
            </a:r>
            <a:r>
              <a:rPr lang="en-IN" dirty="0"/>
              <a:t> a multi-modal approach, the model integrates various features like facial images and textual data to augment prediction accuracy.</a:t>
            </a:r>
          </a:p>
          <a:p>
            <a:endParaRPr lang="en-IN" dirty="0"/>
          </a:p>
          <a:p>
            <a:r>
              <a:rPr lang="en-IN" b="1" dirty="0"/>
              <a:t>Advanced Deep Learning </a:t>
            </a:r>
            <a:r>
              <a:rPr lang="en-IN" b="1" dirty="0" err="1"/>
              <a:t>Techniques:</a:t>
            </a:r>
            <a:r>
              <a:rPr lang="en-IN" dirty="0" err="1"/>
              <a:t>Employing</a:t>
            </a:r>
            <a:r>
              <a:rPr lang="en-IN" dirty="0"/>
              <a:t> advanced deep learning techniques, the project delves into architectures such as convolutional neural networks (CNNs) for image processing and recurrent neural networks (RNNs) for textual analysis.</a:t>
            </a:r>
          </a:p>
          <a:p>
            <a:endParaRPr lang="en-IN" dirty="0"/>
          </a:p>
          <a:p>
            <a:r>
              <a:rPr lang="en-IN" b="1" dirty="0"/>
              <a:t>Real World </a:t>
            </a:r>
            <a:r>
              <a:rPr lang="en-IN" b="1" dirty="0" err="1"/>
              <a:t>Applications</a:t>
            </a:r>
            <a:r>
              <a:rPr lang="en-IN" dirty="0" err="1"/>
              <a:t>:With</a:t>
            </a:r>
            <a:r>
              <a:rPr lang="en-IN" dirty="0"/>
              <a:t> significant real-world implications, the precise prediction of gender and age finds application in demographics analysis, targeted advertising, personalized services, and more.</a:t>
            </a:r>
          </a:p>
          <a:p>
            <a:endParaRPr lang="en-IN" dirty="0"/>
          </a:p>
          <a:p>
            <a:r>
              <a:rPr lang="en-IN" b="1" dirty="0"/>
              <a:t>Robustness and </a:t>
            </a:r>
            <a:r>
              <a:rPr lang="en-IN" b="1" dirty="0" err="1"/>
              <a:t>Efficiency:</a:t>
            </a:r>
            <a:r>
              <a:rPr lang="en-IN" dirty="0" err="1"/>
              <a:t>Designed</a:t>
            </a:r>
            <a:r>
              <a:rPr lang="en-IN" dirty="0"/>
              <a:t> for robustness and efficiency, the model can adeptly handle diverse input data, delivering accurate predictions in real-time or near-real-time scenarios.</a:t>
            </a:r>
          </a:p>
          <a:p>
            <a:endParaRPr lang="en-IN" dirty="0"/>
          </a:p>
          <a:p>
            <a:r>
              <a:rPr lang="en-IN" b="1" dirty="0"/>
              <a:t>Potential for </a:t>
            </a:r>
            <a:r>
              <a:rPr lang="en-IN" b="1" dirty="0" err="1"/>
              <a:t>Innovation</a:t>
            </a:r>
            <a:r>
              <a:rPr lang="en-IN" dirty="0" err="1"/>
              <a:t>:This</a:t>
            </a:r>
            <a:r>
              <a:rPr lang="en-IN" dirty="0"/>
              <a:t> </a:t>
            </a:r>
            <a:r>
              <a:rPr lang="en-IN" dirty="0" err="1"/>
              <a:t>endeavor</a:t>
            </a:r>
            <a:r>
              <a:rPr lang="en-IN" dirty="0"/>
              <a:t> expands the horizons of deep learning in gender and age prediction, fostering potential for future research and innovation in refining predictive models and exploring novel applications in demographics analysis and beyond.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 xmlns:a16="http://schemas.microsoft.com/office/drawing/2014/main" id="{D32D2D25-47C3-5F2D-81E9-D4814B38772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516</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VISNU PRIYAA B REG NO : 813821104124 DEPARTMENT:COMPUTER SCIENCE AND ENGINEERING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dell</cp:lastModifiedBy>
  <cp:revision>16</cp:revision>
  <dcterms:created xsi:type="dcterms:W3CDTF">2024-04-01T15:34:00Z</dcterms:created>
  <dcterms:modified xsi:type="dcterms:W3CDTF">2024-04-05T06:05:02Z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