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315" r:id="rId4"/>
    <p:sldId id="316" r:id="rId5"/>
    <p:sldId id="268" r:id="rId6"/>
    <p:sldId id="311" r:id="rId7"/>
    <p:sldId id="260" r:id="rId8"/>
    <p:sldId id="261" r:id="rId9"/>
    <p:sldId id="312" r:id="rId10"/>
    <p:sldId id="313" r:id="rId11"/>
    <p:sldId id="314" r:id="rId12"/>
    <p:sldId id="263" r:id="rId13"/>
  </p:sldIdLst>
  <p:sldSz cx="9144000" cy="5143500" type="screen16x9"/>
  <p:notesSz cx="6858000" cy="9144000"/>
  <p:embeddedFontLst>
    <p:embeddedFont>
      <p:font typeface="Grand Hotel" panose="02000606000000020003" pitchFamily="2" charset="0"/>
      <p:regular r:id="rId15"/>
    </p:embeddedFont>
    <p:embeddedFont>
      <p:font typeface="Lucida Sans" panose="020B0602030504020204" pitchFamily="34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  <p:embeddedFont>
      <p:font typeface="Raleway Light" panose="020F0302020204030204" pitchFamily="34" charset="0"/>
      <p:regular r:id="rId28"/>
      <p:italic r:id="rId29"/>
    </p:embeddedFont>
    <p:embeddedFont>
      <p:font typeface="Syne SemiBold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A49FDA-F981-4329-A4DB-B7FE03F4F8D6}">
  <a:tblStyle styleId="{55A49FDA-F981-4329-A4DB-B7FE03F4F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548"/>
  </p:normalViewPr>
  <p:slideViewPr>
    <p:cSldViewPr snapToGrid="0">
      <p:cViewPr varScale="1">
        <p:scale>
          <a:sx n="166" d="100"/>
          <a:sy n="166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74c573b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74c573b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071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74c573b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74c573b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8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9b8c0878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9b8c0878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9" name="Google Shape;3169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74c573b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74c573b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8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74c573b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74c573b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22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9b8c0878b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9b8c0878b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9b8c0878b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9b8c0878b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3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g6b628f12ae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5" name="Google Shape;3275;g6b628f12ae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74c573b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74c573b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74c573b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6" name="Google Shape;3336;g74c573b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4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10" name="Google Shape;10;p2"/>
            <p:cNvSpPr/>
            <p:nvPr/>
          </p:nvSpPr>
          <p:spPr>
            <a:xfrm>
              <a:off x="25402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587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711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8878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7005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51332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3299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14240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95908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77182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58849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4012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1364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03031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8430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5973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4724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8487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10155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491428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73096" y="1132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54337" y="1132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35611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16884" y="1132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402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587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0711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78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7005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1332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3299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14240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9590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77182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58849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4012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21364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03031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8430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65973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34724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28487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10155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491428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73096" y="539592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254337" y="539592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635611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016884" y="539592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402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587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0711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8878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7005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51332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53299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914240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9590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677182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058849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44012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21364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03031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58430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965973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4724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28487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110155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91428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873096" y="1067855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54337" y="1067855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635611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016884" y="1067855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402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587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0711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878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7005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51332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53299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14240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9590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77182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058849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4012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1364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03031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8430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65973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724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28487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110155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91428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73096" y="1595758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254337" y="1595758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635611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016884" y="1595758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5402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2587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0711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8878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7005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51332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53299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14240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95908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677182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058849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44012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821364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203031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8430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65973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4724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28487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110155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491428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73096" y="2124021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254337" y="2124021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635611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016884" y="2124021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5402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2587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0711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8878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7005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151332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53299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914240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29590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677182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58849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44012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21364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03031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8430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65973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4724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28487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110155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491428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873096" y="2651890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254337" y="2651890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635611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9016884" y="2651890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54021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587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07117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8878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770058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51332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53299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914240" y="3180547"/>
              <a:ext cx="237861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95908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677182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58849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440123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821364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03031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584305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965973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34724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28487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110155" y="3180547"/>
              <a:ext cx="237828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491428" y="3180547"/>
              <a:ext cx="23822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873096" y="318054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254337" y="318054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635611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016884" y="318054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5402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2587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0711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38878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77005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151332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53299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914240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29590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677182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058849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44012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821364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203031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8430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965973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34724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728487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110155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491428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873096" y="3708417"/>
              <a:ext cx="237828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254337" y="3708417"/>
              <a:ext cx="237861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635611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9016884" y="3708417"/>
              <a:ext cx="23822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402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2587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0711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38878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77005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51332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53299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914240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295908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677182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058849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44012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21364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203031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58430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965973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34724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728487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110155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491428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873096" y="4236319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254337" y="4236319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635611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9016884" y="4236319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5402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2587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0711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38878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77005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151332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53299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914240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29590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677182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58849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44012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21364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203031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58430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965973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34724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728487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110155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491428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873096" y="4764583"/>
              <a:ext cx="237828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254337" y="4764583"/>
              <a:ext cx="237861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635611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9016884" y="4764583"/>
              <a:ext cx="23822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"/>
          <p:cNvSpPr txBox="1">
            <a:spLocks noGrp="1"/>
          </p:cNvSpPr>
          <p:nvPr>
            <p:ph type="subTitle" idx="1"/>
          </p:nvPr>
        </p:nvSpPr>
        <p:spPr>
          <a:xfrm>
            <a:off x="722375" y="3134551"/>
            <a:ext cx="3052800" cy="6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22375" y="1172100"/>
            <a:ext cx="5164500" cy="2050200"/>
          </a:xfrm>
          <a:prstGeom prst="rect">
            <a:avLst/>
          </a:prstGeom>
          <a:ln>
            <a:noFill/>
          </a:ln>
          <a:effectLst>
            <a:outerShdw blurRad="14288" dist="19050" dir="132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636" name="Google Shape;636;p6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6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dk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3"/>
          <p:cNvSpPr txBox="1">
            <a:spLocks noGrp="1"/>
          </p:cNvSpPr>
          <p:nvPr>
            <p:ph type="title"/>
          </p:nvPr>
        </p:nvSpPr>
        <p:spPr>
          <a:xfrm>
            <a:off x="1775313" y="146693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13"/>
          <p:cNvSpPr txBox="1">
            <a:spLocks noGrp="1"/>
          </p:cNvSpPr>
          <p:nvPr>
            <p:ph type="subTitle" idx="1"/>
          </p:nvPr>
        </p:nvSpPr>
        <p:spPr>
          <a:xfrm>
            <a:off x="1775314" y="178456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4" name="Google Shape;1194;p13"/>
          <p:cNvSpPr txBox="1">
            <a:spLocks noGrp="1"/>
          </p:cNvSpPr>
          <p:nvPr>
            <p:ph type="title" idx="2"/>
          </p:nvPr>
        </p:nvSpPr>
        <p:spPr>
          <a:xfrm>
            <a:off x="1775325" y="2566553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5" name="Google Shape;1195;p13"/>
          <p:cNvSpPr txBox="1">
            <a:spLocks noGrp="1"/>
          </p:cNvSpPr>
          <p:nvPr>
            <p:ph type="subTitle" idx="3"/>
          </p:nvPr>
        </p:nvSpPr>
        <p:spPr>
          <a:xfrm>
            <a:off x="1775314" y="288418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6" name="Google Shape;1196;p13"/>
          <p:cNvSpPr txBox="1">
            <a:spLocks noGrp="1"/>
          </p:cNvSpPr>
          <p:nvPr>
            <p:ph type="title" idx="4"/>
          </p:nvPr>
        </p:nvSpPr>
        <p:spPr>
          <a:xfrm>
            <a:off x="1775313" y="366616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13"/>
          <p:cNvSpPr txBox="1">
            <a:spLocks noGrp="1"/>
          </p:cNvSpPr>
          <p:nvPr>
            <p:ph type="subTitle" idx="5"/>
          </p:nvPr>
        </p:nvSpPr>
        <p:spPr>
          <a:xfrm>
            <a:off x="1775314" y="3983800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8" name="Google Shape;1198;p13"/>
          <p:cNvSpPr txBox="1">
            <a:spLocks noGrp="1"/>
          </p:cNvSpPr>
          <p:nvPr>
            <p:ph type="title" idx="6"/>
          </p:nvPr>
        </p:nvSpPr>
        <p:spPr>
          <a:xfrm>
            <a:off x="5600724" y="146503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13"/>
          <p:cNvSpPr txBox="1">
            <a:spLocks noGrp="1"/>
          </p:cNvSpPr>
          <p:nvPr>
            <p:ph type="subTitle" idx="7"/>
          </p:nvPr>
        </p:nvSpPr>
        <p:spPr>
          <a:xfrm>
            <a:off x="5600724" y="1782662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0" name="Google Shape;1200;p13"/>
          <p:cNvSpPr txBox="1">
            <a:spLocks noGrp="1"/>
          </p:cNvSpPr>
          <p:nvPr>
            <p:ph type="title" idx="8"/>
          </p:nvPr>
        </p:nvSpPr>
        <p:spPr>
          <a:xfrm>
            <a:off x="5600724" y="2566553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13"/>
          <p:cNvSpPr txBox="1">
            <a:spLocks noGrp="1"/>
          </p:cNvSpPr>
          <p:nvPr>
            <p:ph type="subTitle" idx="9"/>
          </p:nvPr>
        </p:nvSpPr>
        <p:spPr>
          <a:xfrm>
            <a:off x="5600724" y="288418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2" name="Google Shape;1202;p13"/>
          <p:cNvSpPr txBox="1">
            <a:spLocks noGrp="1"/>
          </p:cNvSpPr>
          <p:nvPr>
            <p:ph type="title" idx="13"/>
          </p:nvPr>
        </p:nvSpPr>
        <p:spPr>
          <a:xfrm>
            <a:off x="5600724" y="366616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13"/>
          <p:cNvSpPr txBox="1">
            <a:spLocks noGrp="1"/>
          </p:cNvSpPr>
          <p:nvPr>
            <p:ph type="subTitle" idx="14"/>
          </p:nvPr>
        </p:nvSpPr>
        <p:spPr>
          <a:xfrm>
            <a:off x="5600724" y="3983802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4" name="Google Shape;1204;p13"/>
          <p:cNvSpPr txBox="1">
            <a:spLocks noGrp="1"/>
          </p:cNvSpPr>
          <p:nvPr>
            <p:ph type="title" idx="15" hasCustomPrompt="1"/>
          </p:nvPr>
        </p:nvSpPr>
        <p:spPr>
          <a:xfrm>
            <a:off x="1074271" y="1762215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5" name="Google Shape;1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4271" y="2858896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6" name="Google Shape;1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074271" y="3955577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7" name="Google Shape;1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4894619" y="1762215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8" name="Google Shape;1208;p13"/>
          <p:cNvSpPr txBox="1">
            <a:spLocks noGrp="1"/>
          </p:cNvSpPr>
          <p:nvPr>
            <p:ph type="title" idx="19" hasCustomPrompt="1"/>
          </p:nvPr>
        </p:nvSpPr>
        <p:spPr>
          <a:xfrm>
            <a:off x="4894619" y="2858896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9" name="Google Shape;1209;p13"/>
          <p:cNvSpPr txBox="1">
            <a:spLocks noGrp="1"/>
          </p:cNvSpPr>
          <p:nvPr>
            <p:ph type="title" idx="20" hasCustomPrompt="1"/>
          </p:nvPr>
        </p:nvSpPr>
        <p:spPr>
          <a:xfrm>
            <a:off x="4894619" y="3955577"/>
            <a:ext cx="365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grpSp>
        <p:nvGrpSpPr>
          <p:cNvPr id="1210" name="Google Shape;1210;p13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211" name="Google Shape;1211;p13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5" name="Google Shape;1275;p13"/>
          <p:cNvSpPr txBox="1">
            <a:spLocks noGrp="1"/>
          </p:cNvSpPr>
          <p:nvPr>
            <p:ph type="title" idx="21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_1">
    <p:bg>
      <p:bgPr>
        <a:solidFill>
          <a:schemeClr val="dk2"/>
        </a:solidFill>
        <a:effectLst/>
      </p:bgPr>
    </p:bg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1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596" name="Google Shape;1596;p16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6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6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6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16"/>
          <p:cNvSpPr txBox="1">
            <a:spLocks noGrp="1"/>
          </p:cNvSpPr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endParaRPr/>
          </a:p>
        </p:txBody>
      </p:sp>
      <p:sp>
        <p:nvSpPr>
          <p:cNvPr id="1661" name="Google Shape;1661;p16"/>
          <p:cNvSpPr txBox="1">
            <a:spLocks noGrp="1"/>
          </p:cNvSpPr>
          <p:nvPr>
            <p:ph type="title" idx="2"/>
          </p:nvPr>
        </p:nvSpPr>
        <p:spPr>
          <a:xfrm>
            <a:off x="948375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62" name="Google Shape;1662;p16"/>
          <p:cNvSpPr txBox="1">
            <a:spLocks noGrp="1"/>
          </p:cNvSpPr>
          <p:nvPr>
            <p:ph type="title" idx="3"/>
          </p:nvPr>
        </p:nvSpPr>
        <p:spPr>
          <a:xfrm>
            <a:off x="3510150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63" name="Google Shape;1663;p16"/>
          <p:cNvSpPr txBox="1">
            <a:spLocks noGrp="1"/>
          </p:cNvSpPr>
          <p:nvPr>
            <p:ph type="subTitle" idx="1"/>
          </p:nvPr>
        </p:nvSpPr>
        <p:spPr>
          <a:xfrm>
            <a:off x="948375" y="3263075"/>
            <a:ext cx="2123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4" name="Google Shape;1664;p16"/>
          <p:cNvSpPr txBox="1">
            <a:spLocks noGrp="1"/>
          </p:cNvSpPr>
          <p:nvPr>
            <p:ph type="subTitle" idx="4"/>
          </p:nvPr>
        </p:nvSpPr>
        <p:spPr>
          <a:xfrm>
            <a:off x="3510150" y="3263075"/>
            <a:ext cx="2123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5" name="Google Shape;1665;p16"/>
          <p:cNvSpPr txBox="1">
            <a:spLocks noGrp="1"/>
          </p:cNvSpPr>
          <p:nvPr>
            <p:ph type="title" idx="5"/>
          </p:nvPr>
        </p:nvSpPr>
        <p:spPr>
          <a:xfrm>
            <a:off x="6072024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66" name="Google Shape;1666;p16"/>
          <p:cNvSpPr txBox="1">
            <a:spLocks noGrp="1"/>
          </p:cNvSpPr>
          <p:nvPr>
            <p:ph type="subTitle" idx="6"/>
          </p:nvPr>
        </p:nvSpPr>
        <p:spPr>
          <a:xfrm>
            <a:off x="6072024" y="3263075"/>
            <a:ext cx="2123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7">
    <p:bg>
      <p:bgPr>
        <a:solidFill>
          <a:schemeClr val="dk2"/>
        </a:solidFill>
        <a:effectLst/>
      </p:bgPr>
    </p:bg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3" name="Google Shape;2913;p28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914" name="Google Shape;2914;p28"/>
            <p:cNvSpPr/>
            <p:nvPr/>
          </p:nvSpPr>
          <p:spPr>
            <a:xfrm>
              <a:off x="289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8054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767734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155356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154257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929799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231742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2704609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3092231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3479452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3867074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425429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4641483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5029105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5416327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5803948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619117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6578358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6965980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7353201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7740823" y="11321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8128011" y="11321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8515232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8902454" y="11321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89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38054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767734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155356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54257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1929799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231742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2704609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309223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3479452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3867074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425429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4641483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5029105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5416327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5803948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619117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6578358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6965980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353201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7740823" y="539585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8128011" y="539585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8515232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8902454" y="539585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2890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80546" y="1067848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767734" y="1067848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8128011" y="1067848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8515232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8902454" y="1067848"/>
              <a:ext cx="241942" cy="367228"/>
            </a:xfrm>
            <a:custGeom>
              <a:avLst/>
              <a:gdLst/>
              <a:ahLst/>
              <a:cxnLst/>
              <a:rect l="l" t="t" r="r" b="b"/>
              <a:pathLst>
                <a:path w="7259" h="11190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2890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380546" y="1595750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767734" y="1595750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8128011" y="1595750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8515232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8902454" y="1595750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2890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380546" y="2124014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767734" y="2124014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8128011" y="2124014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8515232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8902454" y="2124014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2890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380546" y="2651883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67734" y="2651883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8128011" y="2651883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8515232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8902454" y="2651883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2890" y="3180540"/>
              <a:ext cx="241543" cy="367228"/>
            </a:xfrm>
            <a:custGeom>
              <a:avLst/>
              <a:gdLst/>
              <a:ahLst/>
              <a:cxnLst/>
              <a:rect l="l" t="t" r="r" b="b"/>
              <a:pathLst>
                <a:path w="7247" h="11190" extrusionOk="0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380546" y="318054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767734" y="3180540"/>
              <a:ext cx="241576" cy="367228"/>
            </a:xfrm>
            <a:custGeom>
              <a:avLst/>
              <a:gdLst/>
              <a:ahLst/>
              <a:cxnLst/>
              <a:rect l="l" t="t" r="r" b="b"/>
              <a:pathLst>
                <a:path w="7248" h="11190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8"/>
            <p:cNvSpPr/>
            <p:nvPr/>
          </p:nvSpPr>
          <p:spPr>
            <a:xfrm>
              <a:off x="8128011" y="318054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8"/>
            <p:cNvSpPr/>
            <p:nvPr/>
          </p:nvSpPr>
          <p:spPr>
            <a:xfrm>
              <a:off x="8515232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8902454" y="318054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890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380546" y="3708410"/>
              <a:ext cx="241543" cy="367622"/>
            </a:xfrm>
            <a:custGeom>
              <a:avLst/>
              <a:gdLst/>
              <a:ahLst/>
              <a:cxnLst/>
              <a:rect l="l" t="t" r="r" b="b"/>
              <a:pathLst>
                <a:path w="7247" h="11202" extrusionOk="0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8"/>
            <p:cNvSpPr/>
            <p:nvPr/>
          </p:nvSpPr>
          <p:spPr>
            <a:xfrm>
              <a:off x="767734" y="370841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8"/>
            <p:cNvSpPr/>
            <p:nvPr/>
          </p:nvSpPr>
          <p:spPr>
            <a:xfrm>
              <a:off x="8128011" y="3708410"/>
              <a:ext cx="241576" cy="367622"/>
            </a:xfrm>
            <a:custGeom>
              <a:avLst/>
              <a:gdLst/>
              <a:ahLst/>
              <a:cxnLst/>
              <a:rect l="l" t="t" r="r" b="b"/>
              <a:pathLst>
                <a:path w="7248" h="11202" extrusionOk="0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8515232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8"/>
            <p:cNvSpPr/>
            <p:nvPr/>
          </p:nvSpPr>
          <p:spPr>
            <a:xfrm>
              <a:off x="8902454" y="3708410"/>
              <a:ext cx="241942" cy="367622"/>
            </a:xfrm>
            <a:custGeom>
              <a:avLst/>
              <a:gdLst/>
              <a:ahLst/>
              <a:cxnLst/>
              <a:rect l="l" t="t" r="r" b="b"/>
              <a:pathLst>
                <a:path w="7259" h="11202" extrusionOk="0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8"/>
            <p:cNvSpPr/>
            <p:nvPr/>
          </p:nvSpPr>
          <p:spPr>
            <a:xfrm>
              <a:off x="289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38054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767734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1155356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54257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1929799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8"/>
            <p:cNvSpPr/>
            <p:nvPr/>
          </p:nvSpPr>
          <p:spPr>
            <a:xfrm>
              <a:off x="231742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8"/>
            <p:cNvSpPr/>
            <p:nvPr/>
          </p:nvSpPr>
          <p:spPr>
            <a:xfrm>
              <a:off x="2704609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3092231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3479452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3867074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8"/>
            <p:cNvSpPr/>
            <p:nvPr/>
          </p:nvSpPr>
          <p:spPr>
            <a:xfrm>
              <a:off x="425429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8"/>
            <p:cNvSpPr/>
            <p:nvPr/>
          </p:nvSpPr>
          <p:spPr>
            <a:xfrm>
              <a:off x="4641483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5029105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8"/>
            <p:cNvSpPr/>
            <p:nvPr/>
          </p:nvSpPr>
          <p:spPr>
            <a:xfrm>
              <a:off x="5416327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5803948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8"/>
            <p:cNvSpPr/>
            <p:nvPr/>
          </p:nvSpPr>
          <p:spPr>
            <a:xfrm>
              <a:off x="619117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6578358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8"/>
            <p:cNvSpPr/>
            <p:nvPr/>
          </p:nvSpPr>
          <p:spPr>
            <a:xfrm>
              <a:off x="6965980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8"/>
            <p:cNvSpPr/>
            <p:nvPr/>
          </p:nvSpPr>
          <p:spPr>
            <a:xfrm>
              <a:off x="7353201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8"/>
            <p:cNvSpPr/>
            <p:nvPr/>
          </p:nvSpPr>
          <p:spPr>
            <a:xfrm>
              <a:off x="7740823" y="4236312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8128011" y="4236312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8"/>
            <p:cNvSpPr/>
            <p:nvPr/>
          </p:nvSpPr>
          <p:spPr>
            <a:xfrm>
              <a:off x="8515232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8"/>
            <p:cNvSpPr/>
            <p:nvPr/>
          </p:nvSpPr>
          <p:spPr>
            <a:xfrm>
              <a:off x="8902454" y="4236312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289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38054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8"/>
            <p:cNvSpPr/>
            <p:nvPr/>
          </p:nvSpPr>
          <p:spPr>
            <a:xfrm>
              <a:off x="767734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8"/>
            <p:cNvSpPr/>
            <p:nvPr/>
          </p:nvSpPr>
          <p:spPr>
            <a:xfrm>
              <a:off x="1155356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8"/>
            <p:cNvSpPr/>
            <p:nvPr/>
          </p:nvSpPr>
          <p:spPr>
            <a:xfrm>
              <a:off x="154257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8"/>
            <p:cNvSpPr/>
            <p:nvPr/>
          </p:nvSpPr>
          <p:spPr>
            <a:xfrm>
              <a:off x="1929799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8"/>
            <p:cNvSpPr/>
            <p:nvPr/>
          </p:nvSpPr>
          <p:spPr>
            <a:xfrm>
              <a:off x="231742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8"/>
            <p:cNvSpPr/>
            <p:nvPr/>
          </p:nvSpPr>
          <p:spPr>
            <a:xfrm>
              <a:off x="2704609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8"/>
            <p:cNvSpPr/>
            <p:nvPr/>
          </p:nvSpPr>
          <p:spPr>
            <a:xfrm>
              <a:off x="309223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8"/>
            <p:cNvSpPr/>
            <p:nvPr/>
          </p:nvSpPr>
          <p:spPr>
            <a:xfrm>
              <a:off x="3479452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8"/>
            <p:cNvSpPr/>
            <p:nvPr/>
          </p:nvSpPr>
          <p:spPr>
            <a:xfrm>
              <a:off x="3867074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8"/>
            <p:cNvSpPr/>
            <p:nvPr/>
          </p:nvSpPr>
          <p:spPr>
            <a:xfrm>
              <a:off x="425429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8"/>
            <p:cNvSpPr/>
            <p:nvPr/>
          </p:nvSpPr>
          <p:spPr>
            <a:xfrm>
              <a:off x="4641483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8"/>
            <p:cNvSpPr/>
            <p:nvPr/>
          </p:nvSpPr>
          <p:spPr>
            <a:xfrm>
              <a:off x="5029105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8"/>
            <p:cNvSpPr/>
            <p:nvPr/>
          </p:nvSpPr>
          <p:spPr>
            <a:xfrm>
              <a:off x="5416327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8"/>
            <p:cNvSpPr/>
            <p:nvPr/>
          </p:nvSpPr>
          <p:spPr>
            <a:xfrm>
              <a:off x="5803948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8"/>
            <p:cNvSpPr/>
            <p:nvPr/>
          </p:nvSpPr>
          <p:spPr>
            <a:xfrm>
              <a:off x="619117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8"/>
            <p:cNvSpPr/>
            <p:nvPr/>
          </p:nvSpPr>
          <p:spPr>
            <a:xfrm>
              <a:off x="6578358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8"/>
            <p:cNvSpPr/>
            <p:nvPr/>
          </p:nvSpPr>
          <p:spPr>
            <a:xfrm>
              <a:off x="6965980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8"/>
            <p:cNvSpPr/>
            <p:nvPr/>
          </p:nvSpPr>
          <p:spPr>
            <a:xfrm>
              <a:off x="7353201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8"/>
            <p:cNvSpPr/>
            <p:nvPr/>
          </p:nvSpPr>
          <p:spPr>
            <a:xfrm>
              <a:off x="7740823" y="4764575"/>
              <a:ext cx="241543" cy="367589"/>
            </a:xfrm>
            <a:custGeom>
              <a:avLst/>
              <a:gdLst/>
              <a:ahLst/>
              <a:cxnLst/>
              <a:rect l="l" t="t" r="r" b="b"/>
              <a:pathLst>
                <a:path w="7247" h="11201" extrusionOk="0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8"/>
            <p:cNvSpPr/>
            <p:nvPr/>
          </p:nvSpPr>
          <p:spPr>
            <a:xfrm>
              <a:off x="8128011" y="4764575"/>
              <a:ext cx="241576" cy="367589"/>
            </a:xfrm>
            <a:custGeom>
              <a:avLst/>
              <a:gdLst/>
              <a:ahLst/>
              <a:cxnLst/>
              <a:rect l="l" t="t" r="r" b="b"/>
              <a:pathLst>
                <a:path w="7248" h="11201" extrusionOk="0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8"/>
            <p:cNvSpPr/>
            <p:nvPr/>
          </p:nvSpPr>
          <p:spPr>
            <a:xfrm>
              <a:off x="8515232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8"/>
            <p:cNvSpPr/>
            <p:nvPr/>
          </p:nvSpPr>
          <p:spPr>
            <a:xfrm>
              <a:off x="8902454" y="4764575"/>
              <a:ext cx="241942" cy="367589"/>
            </a:xfrm>
            <a:custGeom>
              <a:avLst/>
              <a:gdLst/>
              <a:ahLst/>
              <a:cxnLst/>
              <a:rect l="l" t="t" r="r" b="b"/>
              <a:pathLst>
                <a:path w="7259" h="11201" extrusionOk="0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6" name="Google Shape;3046;p28"/>
          <p:cNvSpPr txBox="1">
            <a:spLocks noGrp="1"/>
          </p:cNvSpPr>
          <p:nvPr>
            <p:ph type="title"/>
          </p:nvPr>
        </p:nvSpPr>
        <p:spPr>
          <a:xfrm>
            <a:off x="2880750" y="3493700"/>
            <a:ext cx="33825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47" name="Google Shape;3047;p28"/>
          <p:cNvSpPr txBox="1">
            <a:spLocks noGrp="1"/>
          </p:cNvSpPr>
          <p:nvPr>
            <p:ph type="subTitle" idx="1"/>
          </p:nvPr>
        </p:nvSpPr>
        <p:spPr>
          <a:xfrm>
            <a:off x="1577700" y="1428727"/>
            <a:ext cx="5988600" cy="1831200"/>
          </a:xfrm>
          <a:prstGeom prst="rect">
            <a:avLst/>
          </a:prstGeom>
          <a:noFill/>
          <a:effectLst>
            <a:outerShdw blurRad="28575" dist="28575" dir="15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22860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425725"/>
            <a:ext cx="7699200" cy="572700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1267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2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31"/>
          <p:cNvSpPr txBox="1">
            <a:spLocks noGrp="1"/>
          </p:cNvSpPr>
          <p:nvPr>
            <p:ph type="ctrTitle"/>
          </p:nvPr>
        </p:nvSpPr>
        <p:spPr>
          <a:xfrm>
            <a:off x="551043" y="991403"/>
            <a:ext cx="5608403" cy="2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Lucida Sans" panose="020B0602030504020204" pitchFamily="34" charset="77"/>
                <a:cs typeface="Gujarati MT" pitchFamily="2" charset="0"/>
              </a:rPr>
              <a:t>Urban Company</a:t>
            </a:r>
            <a:br>
              <a:rPr lang="en-US" sz="4000" b="1" dirty="0">
                <a:latin typeface="Lucida Sans" panose="020B0602030504020204" pitchFamily="34" charset="77"/>
                <a:cs typeface="Gujarati MT" pitchFamily="2" charset="0"/>
              </a:rPr>
            </a:br>
            <a:r>
              <a:rPr lang="en-US" sz="4000" b="1" dirty="0">
                <a:latin typeface="Lucida Sans" panose="020B0602030504020204" pitchFamily="34" charset="77"/>
                <a:cs typeface="Gujarati MT" pitchFamily="2" charset="0"/>
              </a:rPr>
              <a:t>Care plus Services</a:t>
            </a:r>
            <a:endParaRPr lang="en-US" sz="4000" b="1" dirty="0">
              <a:solidFill>
                <a:schemeClr val="lt2"/>
              </a:solidFill>
              <a:latin typeface="Lucida Sans" panose="020B0602030504020204" pitchFamily="34" charset="77"/>
              <a:cs typeface="Gujarati MT" pitchFamily="2" charset="0"/>
            </a:endParaRPr>
          </a:p>
        </p:txBody>
      </p:sp>
      <p:grpSp>
        <p:nvGrpSpPr>
          <p:cNvPr id="3058" name="Google Shape;3058;p31"/>
          <p:cNvGrpSpPr/>
          <p:nvPr/>
        </p:nvGrpSpPr>
        <p:grpSpPr>
          <a:xfrm flipH="1">
            <a:off x="6113192" y="1363639"/>
            <a:ext cx="2119562" cy="1772378"/>
            <a:chOff x="5914728" y="1287439"/>
            <a:chExt cx="2119562" cy="1772378"/>
          </a:xfrm>
        </p:grpSpPr>
        <p:sp>
          <p:nvSpPr>
            <p:cNvPr id="3059" name="Google Shape;3059;p31"/>
            <p:cNvSpPr/>
            <p:nvPr/>
          </p:nvSpPr>
          <p:spPr>
            <a:xfrm rot="8100000" flipH="1">
              <a:off x="7469425" y="1440350"/>
              <a:ext cx="547138" cy="276770"/>
            </a:xfrm>
            <a:custGeom>
              <a:avLst/>
              <a:gdLst/>
              <a:ahLst/>
              <a:cxnLst/>
              <a:rect l="l" t="t" r="r" b="b"/>
              <a:pathLst>
                <a:path w="9574" h="4843" extrusionOk="0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1"/>
            <p:cNvSpPr/>
            <p:nvPr/>
          </p:nvSpPr>
          <p:spPr>
            <a:xfrm rot="10205288">
              <a:off x="5934466" y="2738011"/>
              <a:ext cx="547159" cy="276780"/>
            </a:xfrm>
            <a:custGeom>
              <a:avLst/>
              <a:gdLst/>
              <a:ahLst/>
              <a:cxnLst/>
              <a:rect l="l" t="t" r="r" b="b"/>
              <a:pathLst>
                <a:path w="9574" h="4843" extrusionOk="0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31"/>
          <p:cNvGrpSpPr/>
          <p:nvPr/>
        </p:nvGrpSpPr>
        <p:grpSpPr>
          <a:xfrm>
            <a:off x="6695786" y="304809"/>
            <a:ext cx="1942914" cy="2354430"/>
            <a:chOff x="6695786" y="304809"/>
            <a:chExt cx="1942914" cy="2354430"/>
          </a:xfrm>
        </p:grpSpPr>
        <p:sp>
          <p:nvSpPr>
            <p:cNvPr id="3062" name="Google Shape;3062;p31"/>
            <p:cNvSpPr/>
            <p:nvPr/>
          </p:nvSpPr>
          <p:spPr>
            <a:xfrm flipH="1">
              <a:off x="6695786" y="716744"/>
              <a:ext cx="1942914" cy="1942495"/>
            </a:xfrm>
            <a:custGeom>
              <a:avLst/>
              <a:gdLst/>
              <a:ahLst/>
              <a:cxnLst/>
              <a:rect l="l" t="t" r="r" b="b"/>
              <a:pathLst>
                <a:path w="65013" h="64999" extrusionOk="0">
                  <a:moveTo>
                    <a:pt x="32506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6" y="64999"/>
                  </a:cubicBezTo>
                  <a:cubicBezTo>
                    <a:pt x="50460" y="64999"/>
                    <a:pt x="65012" y="50446"/>
                    <a:pt x="65012" y="32507"/>
                  </a:cubicBezTo>
                  <a:cubicBezTo>
                    <a:pt x="65012" y="14553"/>
                    <a:pt x="50460" y="1"/>
                    <a:pt x="32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5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1"/>
            <p:cNvSpPr/>
            <p:nvPr/>
          </p:nvSpPr>
          <p:spPr>
            <a:xfrm flipH="1">
              <a:off x="6763188" y="773895"/>
              <a:ext cx="1829769" cy="1829769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3" y="61226"/>
                    <a:pt x="1" y="47524"/>
                    <a:pt x="1" y="30613"/>
                  </a:cubicBezTo>
                  <a:cubicBezTo>
                    <a:pt x="1" y="13702"/>
                    <a:pt x="13703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chemeClr val="accent2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1"/>
            <p:cNvSpPr/>
            <p:nvPr/>
          </p:nvSpPr>
          <p:spPr>
            <a:xfrm flipH="1">
              <a:off x="7078643" y="345812"/>
              <a:ext cx="1176812" cy="588615"/>
            </a:xfrm>
            <a:custGeom>
              <a:avLst/>
              <a:gdLst/>
              <a:ahLst/>
              <a:cxnLst/>
              <a:rect l="l" t="t" r="r" b="b"/>
              <a:pathLst>
                <a:path w="39378" h="19696" fill="none" extrusionOk="0">
                  <a:moveTo>
                    <a:pt x="1" y="19696"/>
                  </a:moveTo>
                  <a:lnTo>
                    <a:pt x="19682" y="0"/>
                  </a:lnTo>
                  <a:lnTo>
                    <a:pt x="39378" y="196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1"/>
            <p:cNvSpPr/>
            <p:nvPr/>
          </p:nvSpPr>
          <p:spPr>
            <a:xfrm flipH="1">
              <a:off x="7632382" y="304809"/>
              <a:ext cx="69722" cy="69722"/>
            </a:xfrm>
            <a:custGeom>
              <a:avLst/>
              <a:gdLst/>
              <a:ahLst/>
              <a:cxnLst/>
              <a:rect l="l" t="t" r="r" b="b"/>
              <a:pathLst>
                <a:path w="2333" h="2333" extrusionOk="0">
                  <a:moveTo>
                    <a:pt x="1166" y="1"/>
                  </a:moveTo>
                  <a:cubicBezTo>
                    <a:pt x="522" y="1"/>
                    <a:pt x="1" y="522"/>
                    <a:pt x="1" y="1166"/>
                  </a:cubicBezTo>
                  <a:cubicBezTo>
                    <a:pt x="1" y="1811"/>
                    <a:pt x="522" y="2332"/>
                    <a:pt x="1166" y="2332"/>
                  </a:cubicBezTo>
                  <a:cubicBezTo>
                    <a:pt x="1811" y="2332"/>
                    <a:pt x="2332" y="1811"/>
                    <a:pt x="2332" y="1166"/>
                  </a:cubicBezTo>
                  <a:cubicBezTo>
                    <a:pt x="2332" y="522"/>
                    <a:pt x="1811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1"/>
            <p:cNvSpPr/>
            <p:nvPr/>
          </p:nvSpPr>
          <p:spPr>
            <a:xfrm flipH="1">
              <a:off x="6760239" y="770946"/>
              <a:ext cx="1829769" cy="1829769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3" y="61226"/>
                    <a:pt x="1" y="47524"/>
                    <a:pt x="1" y="30613"/>
                  </a:cubicBezTo>
                  <a:cubicBezTo>
                    <a:pt x="1" y="13702"/>
                    <a:pt x="13703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rgbClr val="FFF6CC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1"/>
            <p:cNvSpPr/>
            <p:nvPr/>
          </p:nvSpPr>
          <p:spPr>
            <a:xfrm flipH="1">
              <a:off x="6806062" y="826601"/>
              <a:ext cx="1722362" cy="1722781"/>
            </a:xfrm>
            <a:custGeom>
              <a:avLst/>
              <a:gdLst/>
              <a:ahLst/>
              <a:cxnLst/>
              <a:rect l="l" t="t" r="r" b="b"/>
              <a:pathLst>
                <a:path w="57633" h="57647" extrusionOk="0">
                  <a:moveTo>
                    <a:pt x="28816" y="0"/>
                  </a:moveTo>
                  <a:cubicBezTo>
                    <a:pt x="12906" y="0"/>
                    <a:pt x="0" y="12907"/>
                    <a:pt x="0" y="28831"/>
                  </a:cubicBezTo>
                  <a:cubicBezTo>
                    <a:pt x="0" y="44741"/>
                    <a:pt x="12906" y="57647"/>
                    <a:pt x="28816" y="57647"/>
                  </a:cubicBezTo>
                  <a:cubicBezTo>
                    <a:pt x="44740" y="57647"/>
                    <a:pt x="57633" y="44741"/>
                    <a:pt x="57633" y="28831"/>
                  </a:cubicBezTo>
                  <a:cubicBezTo>
                    <a:pt x="57633" y="12907"/>
                    <a:pt x="44740" y="0"/>
                    <a:pt x="2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1"/>
            <p:cNvSpPr/>
            <p:nvPr/>
          </p:nvSpPr>
          <p:spPr>
            <a:xfrm flipH="1">
              <a:off x="7186020" y="1803841"/>
              <a:ext cx="875959" cy="745392"/>
            </a:xfrm>
            <a:custGeom>
              <a:avLst/>
              <a:gdLst/>
              <a:ahLst/>
              <a:cxnLst/>
              <a:rect l="l" t="t" r="r" b="b"/>
              <a:pathLst>
                <a:path w="29311" h="24942" extrusionOk="0">
                  <a:moveTo>
                    <a:pt x="9513" y="1"/>
                  </a:moveTo>
                  <a:cubicBezTo>
                    <a:pt x="9419" y="1"/>
                    <a:pt x="9325" y="4"/>
                    <a:pt x="9231" y="12"/>
                  </a:cubicBezTo>
                  <a:cubicBezTo>
                    <a:pt x="6296" y="163"/>
                    <a:pt x="2839" y="1425"/>
                    <a:pt x="1427" y="3990"/>
                  </a:cubicBezTo>
                  <a:cubicBezTo>
                    <a:pt x="0" y="6554"/>
                    <a:pt x="494" y="10354"/>
                    <a:pt x="535" y="13289"/>
                  </a:cubicBezTo>
                  <a:cubicBezTo>
                    <a:pt x="576" y="16608"/>
                    <a:pt x="1290" y="20201"/>
                    <a:pt x="3731" y="22451"/>
                  </a:cubicBezTo>
                  <a:cubicBezTo>
                    <a:pt x="4499" y="23136"/>
                    <a:pt x="5363" y="23699"/>
                    <a:pt x="6310" y="24110"/>
                  </a:cubicBezTo>
                  <a:cubicBezTo>
                    <a:pt x="8579" y="24667"/>
                    <a:pt x="10887" y="24942"/>
                    <a:pt x="13185" y="24942"/>
                  </a:cubicBezTo>
                  <a:cubicBezTo>
                    <a:pt x="18582" y="24942"/>
                    <a:pt x="23923" y="23427"/>
                    <a:pt x="28570" y="20503"/>
                  </a:cubicBezTo>
                  <a:cubicBezTo>
                    <a:pt x="29311" y="18212"/>
                    <a:pt x="29269" y="15744"/>
                    <a:pt x="28433" y="13494"/>
                  </a:cubicBezTo>
                  <a:cubicBezTo>
                    <a:pt x="27939" y="12041"/>
                    <a:pt x="27322" y="10642"/>
                    <a:pt x="26581" y="9297"/>
                  </a:cubicBezTo>
                  <a:cubicBezTo>
                    <a:pt x="25621" y="7501"/>
                    <a:pt x="24551" y="5745"/>
                    <a:pt x="23125" y="4291"/>
                  </a:cubicBezTo>
                  <a:cubicBezTo>
                    <a:pt x="21712" y="2837"/>
                    <a:pt x="19902" y="1699"/>
                    <a:pt x="17899" y="1356"/>
                  </a:cubicBezTo>
                  <a:lnTo>
                    <a:pt x="16692" y="1260"/>
                  </a:lnTo>
                  <a:cubicBezTo>
                    <a:pt x="16015" y="1554"/>
                    <a:pt x="15296" y="1698"/>
                    <a:pt x="14580" y="1698"/>
                  </a:cubicBezTo>
                  <a:cubicBezTo>
                    <a:pt x="13556" y="1698"/>
                    <a:pt x="12538" y="1402"/>
                    <a:pt x="11659" y="821"/>
                  </a:cubicBezTo>
                  <a:cubicBezTo>
                    <a:pt x="11357" y="602"/>
                    <a:pt x="11041" y="396"/>
                    <a:pt x="10712" y="231"/>
                  </a:cubicBezTo>
                  <a:cubicBezTo>
                    <a:pt x="10332" y="75"/>
                    <a:pt x="9925" y="1"/>
                    <a:pt x="9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1"/>
            <p:cNvSpPr/>
            <p:nvPr/>
          </p:nvSpPr>
          <p:spPr>
            <a:xfrm flipH="1">
              <a:off x="7534031" y="1850910"/>
              <a:ext cx="612792" cy="698472"/>
            </a:xfrm>
            <a:custGeom>
              <a:avLst/>
              <a:gdLst/>
              <a:ahLst/>
              <a:cxnLst/>
              <a:rect l="l" t="t" r="r" b="b"/>
              <a:pathLst>
                <a:path w="20505" h="23372" extrusionOk="0">
                  <a:moveTo>
                    <a:pt x="6376" y="0"/>
                  </a:moveTo>
                  <a:cubicBezTo>
                    <a:pt x="6037" y="0"/>
                    <a:pt x="5697" y="69"/>
                    <a:pt x="5377" y="206"/>
                  </a:cubicBezTo>
                  <a:cubicBezTo>
                    <a:pt x="4705" y="494"/>
                    <a:pt x="4129" y="933"/>
                    <a:pt x="3662" y="1482"/>
                  </a:cubicBezTo>
                  <a:cubicBezTo>
                    <a:pt x="1811" y="3553"/>
                    <a:pt x="1125" y="6406"/>
                    <a:pt x="741" y="9149"/>
                  </a:cubicBezTo>
                  <a:cubicBezTo>
                    <a:pt x="563" y="10356"/>
                    <a:pt x="439" y="11549"/>
                    <a:pt x="316" y="12756"/>
                  </a:cubicBezTo>
                  <a:cubicBezTo>
                    <a:pt x="124" y="14841"/>
                    <a:pt x="0" y="17076"/>
                    <a:pt x="755" y="18969"/>
                  </a:cubicBezTo>
                  <a:cubicBezTo>
                    <a:pt x="5336" y="21849"/>
                    <a:pt x="10643" y="23372"/>
                    <a:pt x="16047" y="23372"/>
                  </a:cubicBezTo>
                  <a:cubicBezTo>
                    <a:pt x="17515" y="23372"/>
                    <a:pt x="18969" y="23262"/>
                    <a:pt x="20409" y="23043"/>
                  </a:cubicBezTo>
                  <a:lnTo>
                    <a:pt x="20478" y="21644"/>
                  </a:lnTo>
                  <a:cubicBezTo>
                    <a:pt x="20491" y="21287"/>
                    <a:pt x="20505" y="20903"/>
                    <a:pt x="20313" y="20588"/>
                  </a:cubicBezTo>
                  <a:cubicBezTo>
                    <a:pt x="20066" y="20162"/>
                    <a:pt x="19559" y="19998"/>
                    <a:pt x="19079" y="19861"/>
                  </a:cubicBezTo>
                  <a:lnTo>
                    <a:pt x="14703" y="18640"/>
                  </a:lnTo>
                  <a:cubicBezTo>
                    <a:pt x="13949" y="18434"/>
                    <a:pt x="13181" y="18215"/>
                    <a:pt x="12536" y="17776"/>
                  </a:cubicBezTo>
                  <a:cubicBezTo>
                    <a:pt x="12070" y="17460"/>
                    <a:pt x="11672" y="17063"/>
                    <a:pt x="11343" y="16596"/>
                  </a:cubicBezTo>
                  <a:cubicBezTo>
                    <a:pt x="9725" y="14388"/>
                    <a:pt x="9546" y="11467"/>
                    <a:pt x="9450" y="8737"/>
                  </a:cubicBezTo>
                  <a:cubicBezTo>
                    <a:pt x="9368" y="5994"/>
                    <a:pt x="9245" y="3087"/>
                    <a:pt x="7722" y="810"/>
                  </a:cubicBezTo>
                  <a:lnTo>
                    <a:pt x="7461" y="247"/>
                  </a:lnTo>
                  <a:cubicBezTo>
                    <a:pt x="7117" y="83"/>
                    <a:pt x="6747" y="0"/>
                    <a:pt x="6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1"/>
            <p:cNvSpPr/>
            <p:nvPr/>
          </p:nvSpPr>
          <p:spPr>
            <a:xfrm flipH="1">
              <a:off x="7556983" y="1601699"/>
              <a:ext cx="234478" cy="303512"/>
            </a:xfrm>
            <a:custGeom>
              <a:avLst/>
              <a:gdLst/>
              <a:ahLst/>
              <a:cxnLst/>
              <a:rect l="l" t="t" r="r" b="b"/>
              <a:pathLst>
                <a:path w="7846" h="10156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537" y="2414"/>
                    <a:pt x="1537" y="5802"/>
                    <a:pt x="220" y="8052"/>
                  </a:cubicBezTo>
                  <a:cubicBezTo>
                    <a:pt x="110" y="8189"/>
                    <a:pt x="55" y="8340"/>
                    <a:pt x="28" y="8518"/>
                  </a:cubicBezTo>
                  <a:cubicBezTo>
                    <a:pt x="1" y="8902"/>
                    <a:pt x="398" y="9190"/>
                    <a:pt x="769" y="9341"/>
                  </a:cubicBezTo>
                  <a:cubicBezTo>
                    <a:pt x="1688" y="9725"/>
                    <a:pt x="2703" y="9807"/>
                    <a:pt x="3690" y="9876"/>
                  </a:cubicBezTo>
                  <a:lnTo>
                    <a:pt x="7188" y="10150"/>
                  </a:lnTo>
                  <a:cubicBezTo>
                    <a:pt x="7206" y="10154"/>
                    <a:pt x="7225" y="10155"/>
                    <a:pt x="7245" y="10155"/>
                  </a:cubicBezTo>
                  <a:cubicBezTo>
                    <a:pt x="7299" y="10155"/>
                    <a:pt x="7357" y="10143"/>
                    <a:pt x="7407" y="10123"/>
                  </a:cubicBezTo>
                  <a:cubicBezTo>
                    <a:pt x="7572" y="10040"/>
                    <a:pt x="7558" y="9807"/>
                    <a:pt x="7517" y="9615"/>
                  </a:cubicBezTo>
                  <a:cubicBezTo>
                    <a:pt x="7119" y="7887"/>
                    <a:pt x="6735" y="5034"/>
                    <a:pt x="7846" y="3141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1"/>
            <p:cNvSpPr/>
            <p:nvPr/>
          </p:nvSpPr>
          <p:spPr>
            <a:xfrm flipH="1">
              <a:off x="7554114" y="1596768"/>
              <a:ext cx="225871" cy="187767"/>
            </a:xfrm>
            <a:custGeom>
              <a:avLst/>
              <a:gdLst/>
              <a:ahLst/>
              <a:cxnLst/>
              <a:rect l="l" t="t" r="r" b="b"/>
              <a:pathLst>
                <a:path w="7558" h="6283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56"/>
                    <a:pt x="42" y="111"/>
                    <a:pt x="56" y="166"/>
                  </a:cubicBezTo>
                  <a:cubicBezTo>
                    <a:pt x="906" y="3156"/>
                    <a:pt x="3210" y="6118"/>
                    <a:pt x="6557" y="6269"/>
                  </a:cubicBezTo>
                  <a:cubicBezTo>
                    <a:pt x="6577" y="6265"/>
                    <a:pt x="6596" y="6263"/>
                    <a:pt x="6614" y="6263"/>
                  </a:cubicBezTo>
                  <a:cubicBezTo>
                    <a:pt x="6657" y="6263"/>
                    <a:pt x="6696" y="6273"/>
                    <a:pt x="6735" y="6283"/>
                  </a:cubicBezTo>
                  <a:cubicBezTo>
                    <a:pt x="6776" y="5144"/>
                    <a:pt x="7009" y="3992"/>
                    <a:pt x="7558" y="30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1"/>
            <p:cNvSpPr/>
            <p:nvPr/>
          </p:nvSpPr>
          <p:spPr>
            <a:xfrm flipH="1">
              <a:off x="7747978" y="1368895"/>
              <a:ext cx="330409" cy="312597"/>
            </a:xfrm>
            <a:custGeom>
              <a:avLst/>
              <a:gdLst/>
              <a:ahLst/>
              <a:cxnLst/>
              <a:rect l="l" t="t" r="r" b="b"/>
              <a:pathLst>
                <a:path w="11056" h="10460" extrusionOk="0">
                  <a:moveTo>
                    <a:pt x="4582" y="0"/>
                  </a:moveTo>
                  <a:cubicBezTo>
                    <a:pt x="2840" y="357"/>
                    <a:pt x="1496" y="1783"/>
                    <a:pt x="673" y="3347"/>
                  </a:cubicBezTo>
                  <a:cubicBezTo>
                    <a:pt x="330" y="3923"/>
                    <a:pt x="110" y="4567"/>
                    <a:pt x="28" y="5226"/>
                  </a:cubicBezTo>
                  <a:cubicBezTo>
                    <a:pt x="1" y="6008"/>
                    <a:pt x="193" y="6776"/>
                    <a:pt x="618" y="7434"/>
                  </a:cubicBezTo>
                  <a:cubicBezTo>
                    <a:pt x="933" y="7969"/>
                    <a:pt x="1345" y="8449"/>
                    <a:pt x="1825" y="8847"/>
                  </a:cubicBezTo>
                  <a:cubicBezTo>
                    <a:pt x="2346" y="9272"/>
                    <a:pt x="2922" y="9601"/>
                    <a:pt x="3539" y="9862"/>
                  </a:cubicBezTo>
                  <a:cubicBezTo>
                    <a:pt x="4386" y="10212"/>
                    <a:pt x="5280" y="10460"/>
                    <a:pt x="6189" y="10460"/>
                  </a:cubicBezTo>
                  <a:cubicBezTo>
                    <a:pt x="6384" y="10460"/>
                    <a:pt x="6580" y="10448"/>
                    <a:pt x="6776" y="10424"/>
                  </a:cubicBezTo>
                  <a:cubicBezTo>
                    <a:pt x="9231" y="10150"/>
                    <a:pt x="11055" y="8024"/>
                    <a:pt x="10932" y="5555"/>
                  </a:cubicBezTo>
                  <a:lnTo>
                    <a:pt x="458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1"/>
            <p:cNvSpPr/>
            <p:nvPr/>
          </p:nvSpPr>
          <p:spPr>
            <a:xfrm flipH="1">
              <a:off x="7391778" y="1092608"/>
              <a:ext cx="480013" cy="637029"/>
            </a:xfrm>
            <a:custGeom>
              <a:avLst/>
              <a:gdLst/>
              <a:ahLst/>
              <a:cxnLst/>
              <a:rect l="l" t="t" r="r" b="b"/>
              <a:pathLst>
                <a:path w="16062" h="21316" extrusionOk="0">
                  <a:moveTo>
                    <a:pt x="8806" y="1"/>
                  </a:moveTo>
                  <a:lnTo>
                    <a:pt x="549" y="5583"/>
                  </a:lnTo>
                  <a:cubicBezTo>
                    <a:pt x="261" y="7874"/>
                    <a:pt x="0" y="10178"/>
                    <a:pt x="316" y="12455"/>
                  </a:cubicBezTo>
                  <a:cubicBezTo>
                    <a:pt x="576" y="14457"/>
                    <a:pt x="1303" y="16377"/>
                    <a:pt x="2524" y="17968"/>
                  </a:cubicBezTo>
                  <a:cubicBezTo>
                    <a:pt x="3745" y="19545"/>
                    <a:pt x="5500" y="20752"/>
                    <a:pt x="7462" y="21164"/>
                  </a:cubicBezTo>
                  <a:cubicBezTo>
                    <a:pt x="7944" y="21265"/>
                    <a:pt x="8437" y="21316"/>
                    <a:pt x="8930" y="21316"/>
                  </a:cubicBezTo>
                  <a:cubicBezTo>
                    <a:pt x="10440" y="21316"/>
                    <a:pt x="11947" y="20840"/>
                    <a:pt x="13126" y="19888"/>
                  </a:cubicBezTo>
                  <a:cubicBezTo>
                    <a:pt x="14772" y="18572"/>
                    <a:pt x="15622" y="16473"/>
                    <a:pt x="15842" y="14375"/>
                  </a:cubicBezTo>
                  <a:cubicBezTo>
                    <a:pt x="16061" y="12290"/>
                    <a:pt x="15677" y="10178"/>
                    <a:pt x="15211" y="8120"/>
                  </a:cubicBezTo>
                  <a:cubicBezTo>
                    <a:pt x="14813" y="6324"/>
                    <a:pt x="14306" y="4500"/>
                    <a:pt x="13291" y="2936"/>
                  </a:cubicBezTo>
                  <a:cubicBezTo>
                    <a:pt x="12276" y="1386"/>
                    <a:pt x="10657" y="138"/>
                    <a:pt x="8806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1"/>
            <p:cNvSpPr/>
            <p:nvPr/>
          </p:nvSpPr>
          <p:spPr>
            <a:xfrm flipH="1">
              <a:off x="7554502" y="998859"/>
              <a:ext cx="502158" cy="495493"/>
            </a:xfrm>
            <a:custGeom>
              <a:avLst/>
              <a:gdLst/>
              <a:ahLst/>
              <a:cxnLst/>
              <a:rect l="l" t="t" r="r" b="b"/>
              <a:pathLst>
                <a:path w="16803" h="16580" extrusionOk="0">
                  <a:moveTo>
                    <a:pt x="10956" y="0"/>
                  </a:moveTo>
                  <a:cubicBezTo>
                    <a:pt x="10820" y="0"/>
                    <a:pt x="10684" y="4"/>
                    <a:pt x="10548" y="11"/>
                  </a:cubicBezTo>
                  <a:cubicBezTo>
                    <a:pt x="6488" y="175"/>
                    <a:pt x="2620" y="2795"/>
                    <a:pt x="947" y="6512"/>
                  </a:cubicBezTo>
                  <a:cubicBezTo>
                    <a:pt x="673" y="7115"/>
                    <a:pt x="467" y="7760"/>
                    <a:pt x="344" y="8418"/>
                  </a:cubicBezTo>
                  <a:cubicBezTo>
                    <a:pt x="1" y="10325"/>
                    <a:pt x="522" y="12286"/>
                    <a:pt x="1400" y="14014"/>
                  </a:cubicBezTo>
                  <a:cubicBezTo>
                    <a:pt x="1770" y="14755"/>
                    <a:pt x="2250" y="15509"/>
                    <a:pt x="2963" y="15962"/>
                  </a:cubicBezTo>
                  <a:cubicBezTo>
                    <a:pt x="3634" y="16397"/>
                    <a:pt x="4456" y="16520"/>
                    <a:pt x="5274" y="16520"/>
                  </a:cubicBezTo>
                  <a:cubicBezTo>
                    <a:pt x="5409" y="16520"/>
                    <a:pt x="5544" y="16516"/>
                    <a:pt x="5679" y="16510"/>
                  </a:cubicBezTo>
                  <a:lnTo>
                    <a:pt x="6351" y="16579"/>
                  </a:lnTo>
                  <a:cubicBezTo>
                    <a:pt x="6762" y="15578"/>
                    <a:pt x="7544" y="14755"/>
                    <a:pt x="8395" y="14069"/>
                  </a:cubicBezTo>
                  <a:cubicBezTo>
                    <a:pt x="9245" y="13397"/>
                    <a:pt x="10178" y="12835"/>
                    <a:pt x="11055" y="12176"/>
                  </a:cubicBezTo>
                  <a:cubicBezTo>
                    <a:pt x="11700" y="11696"/>
                    <a:pt x="12317" y="11161"/>
                    <a:pt x="12921" y="10627"/>
                  </a:cubicBezTo>
                  <a:cubicBezTo>
                    <a:pt x="14059" y="9598"/>
                    <a:pt x="15184" y="8487"/>
                    <a:pt x="15870" y="7115"/>
                  </a:cubicBezTo>
                  <a:cubicBezTo>
                    <a:pt x="16569" y="5758"/>
                    <a:pt x="16802" y="4057"/>
                    <a:pt x="16130" y="2672"/>
                  </a:cubicBezTo>
                  <a:cubicBezTo>
                    <a:pt x="15623" y="1698"/>
                    <a:pt x="14786" y="943"/>
                    <a:pt x="13757" y="532"/>
                  </a:cubicBezTo>
                  <a:cubicBezTo>
                    <a:pt x="12868" y="171"/>
                    <a:pt x="11916" y="0"/>
                    <a:pt x="10956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1"/>
            <p:cNvSpPr/>
            <p:nvPr/>
          </p:nvSpPr>
          <p:spPr>
            <a:xfrm flipH="1">
              <a:off x="7372114" y="1061856"/>
              <a:ext cx="239409" cy="352135"/>
            </a:xfrm>
            <a:custGeom>
              <a:avLst/>
              <a:gdLst/>
              <a:ahLst/>
              <a:cxnLst/>
              <a:rect l="l" t="t" r="r" b="b"/>
              <a:pathLst>
                <a:path w="8011" h="11783" extrusionOk="0">
                  <a:moveTo>
                    <a:pt x="1760" y="1"/>
                  </a:moveTo>
                  <a:cubicBezTo>
                    <a:pt x="1740" y="1"/>
                    <a:pt x="1721" y="1"/>
                    <a:pt x="1701" y="1"/>
                  </a:cubicBezTo>
                  <a:cubicBezTo>
                    <a:pt x="1153" y="15"/>
                    <a:pt x="549" y="193"/>
                    <a:pt x="261" y="673"/>
                  </a:cubicBezTo>
                  <a:cubicBezTo>
                    <a:pt x="1" y="1098"/>
                    <a:pt x="83" y="1647"/>
                    <a:pt x="289" y="2100"/>
                  </a:cubicBezTo>
                  <a:cubicBezTo>
                    <a:pt x="769" y="3197"/>
                    <a:pt x="1852" y="3869"/>
                    <a:pt x="2785" y="4623"/>
                  </a:cubicBezTo>
                  <a:cubicBezTo>
                    <a:pt x="4801" y="6242"/>
                    <a:pt x="6282" y="9300"/>
                    <a:pt x="7009" y="11783"/>
                  </a:cubicBezTo>
                  <a:cubicBezTo>
                    <a:pt x="7695" y="9328"/>
                    <a:pt x="8011" y="6159"/>
                    <a:pt x="6927" y="3855"/>
                  </a:cubicBezTo>
                  <a:cubicBezTo>
                    <a:pt x="6461" y="2799"/>
                    <a:pt x="5761" y="1867"/>
                    <a:pt x="4883" y="1126"/>
                  </a:cubicBezTo>
                  <a:cubicBezTo>
                    <a:pt x="4007" y="398"/>
                    <a:pt x="2905" y="1"/>
                    <a:pt x="1760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1"/>
            <p:cNvSpPr/>
            <p:nvPr/>
          </p:nvSpPr>
          <p:spPr>
            <a:xfrm flipH="1">
              <a:off x="7822989" y="1400065"/>
              <a:ext cx="138158" cy="156388"/>
            </a:xfrm>
            <a:custGeom>
              <a:avLst/>
              <a:gdLst/>
              <a:ahLst/>
              <a:cxnLst/>
              <a:rect l="l" t="t" r="r" b="b"/>
              <a:pathLst>
                <a:path w="4623" h="5233" extrusionOk="0">
                  <a:moveTo>
                    <a:pt x="1105" y="1"/>
                  </a:moveTo>
                  <a:cubicBezTo>
                    <a:pt x="922" y="1"/>
                    <a:pt x="743" y="41"/>
                    <a:pt x="576" y="137"/>
                  </a:cubicBezTo>
                  <a:cubicBezTo>
                    <a:pt x="302" y="329"/>
                    <a:pt x="110" y="617"/>
                    <a:pt x="55" y="946"/>
                  </a:cubicBezTo>
                  <a:cubicBezTo>
                    <a:pt x="0" y="1275"/>
                    <a:pt x="0" y="1604"/>
                    <a:pt x="69" y="1933"/>
                  </a:cubicBezTo>
                  <a:cubicBezTo>
                    <a:pt x="261" y="3044"/>
                    <a:pt x="755" y="4169"/>
                    <a:pt x="1687" y="4827"/>
                  </a:cubicBezTo>
                  <a:cubicBezTo>
                    <a:pt x="2027" y="5094"/>
                    <a:pt x="2452" y="5232"/>
                    <a:pt x="2887" y="5232"/>
                  </a:cubicBezTo>
                  <a:cubicBezTo>
                    <a:pt x="2944" y="5232"/>
                    <a:pt x="3002" y="5230"/>
                    <a:pt x="3059" y="5225"/>
                  </a:cubicBezTo>
                  <a:cubicBezTo>
                    <a:pt x="4129" y="5074"/>
                    <a:pt x="4623" y="3812"/>
                    <a:pt x="3950" y="2962"/>
                  </a:cubicBezTo>
                  <a:lnTo>
                    <a:pt x="3841" y="2633"/>
                  </a:lnTo>
                  <a:cubicBezTo>
                    <a:pt x="3758" y="1728"/>
                    <a:pt x="3073" y="973"/>
                    <a:pt x="2332" y="452"/>
                  </a:cubicBezTo>
                  <a:cubicBezTo>
                    <a:pt x="1969" y="213"/>
                    <a:pt x="1526" y="1"/>
                    <a:pt x="110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1"/>
            <p:cNvSpPr/>
            <p:nvPr/>
          </p:nvSpPr>
          <p:spPr>
            <a:xfrm flipH="1">
              <a:off x="7527875" y="1575878"/>
              <a:ext cx="82811" cy="21995"/>
            </a:xfrm>
            <a:custGeom>
              <a:avLst/>
              <a:gdLst/>
              <a:ahLst/>
              <a:cxnLst/>
              <a:rect l="l" t="t" r="r" b="b"/>
              <a:pathLst>
                <a:path w="2771" h="736" extrusionOk="0">
                  <a:moveTo>
                    <a:pt x="0" y="0"/>
                  </a:moveTo>
                  <a:cubicBezTo>
                    <a:pt x="357" y="288"/>
                    <a:pt x="768" y="508"/>
                    <a:pt x="1193" y="659"/>
                  </a:cubicBezTo>
                  <a:cubicBezTo>
                    <a:pt x="1332" y="699"/>
                    <a:pt x="1517" y="735"/>
                    <a:pt x="1712" y="735"/>
                  </a:cubicBezTo>
                  <a:cubicBezTo>
                    <a:pt x="2116" y="735"/>
                    <a:pt x="2568" y="582"/>
                    <a:pt x="2771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1"/>
            <p:cNvSpPr/>
            <p:nvPr/>
          </p:nvSpPr>
          <p:spPr>
            <a:xfrm flipH="1">
              <a:off x="7616812" y="1335304"/>
              <a:ext cx="136694" cy="56961"/>
            </a:xfrm>
            <a:custGeom>
              <a:avLst/>
              <a:gdLst/>
              <a:ahLst/>
              <a:cxnLst/>
              <a:rect l="l" t="t" r="r" b="b"/>
              <a:pathLst>
                <a:path w="4574" h="1906" extrusionOk="0">
                  <a:moveTo>
                    <a:pt x="3331" y="1"/>
                  </a:moveTo>
                  <a:cubicBezTo>
                    <a:pt x="3042" y="1"/>
                    <a:pt x="2752" y="70"/>
                    <a:pt x="2475" y="150"/>
                  </a:cubicBezTo>
                  <a:cubicBezTo>
                    <a:pt x="1981" y="260"/>
                    <a:pt x="1501" y="452"/>
                    <a:pt x="1049" y="699"/>
                  </a:cubicBezTo>
                  <a:cubicBezTo>
                    <a:pt x="623" y="918"/>
                    <a:pt x="280" y="1275"/>
                    <a:pt x="88" y="1728"/>
                  </a:cubicBezTo>
                  <a:cubicBezTo>
                    <a:pt x="1" y="1859"/>
                    <a:pt x="46" y="1905"/>
                    <a:pt x="158" y="1905"/>
                  </a:cubicBezTo>
                  <a:cubicBezTo>
                    <a:pt x="397" y="1905"/>
                    <a:pt x="939" y="1696"/>
                    <a:pt x="1145" y="1659"/>
                  </a:cubicBezTo>
                  <a:cubicBezTo>
                    <a:pt x="1446" y="1590"/>
                    <a:pt x="1803" y="1426"/>
                    <a:pt x="2105" y="1357"/>
                  </a:cubicBezTo>
                  <a:cubicBezTo>
                    <a:pt x="2708" y="1206"/>
                    <a:pt x="2873" y="1220"/>
                    <a:pt x="3696" y="1193"/>
                  </a:cubicBezTo>
                  <a:cubicBezTo>
                    <a:pt x="3888" y="1193"/>
                    <a:pt x="4285" y="1165"/>
                    <a:pt x="4368" y="1014"/>
                  </a:cubicBezTo>
                  <a:cubicBezTo>
                    <a:pt x="4573" y="672"/>
                    <a:pt x="4231" y="205"/>
                    <a:pt x="3792" y="68"/>
                  </a:cubicBezTo>
                  <a:cubicBezTo>
                    <a:pt x="3639" y="20"/>
                    <a:pt x="3485" y="1"/>
                    <a:pt x="3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1"/>
            <p:cNvSpPr/>
            <p:nvPr/>
          </p:nvSpPr>
          <p:spPr>
            <a:xfrm flipH="1">
              <a:off x="7396171" y="1331030"/>
              <a:ext cx="125577" cy="34936"/>
            </a:xfrm>
            <a:custGeom>
              <a:avLst/>
              <a:gdLst/>
              <a:ahLst/>
              <a:cxnLst/>
              <a:rect l="l" t="t" r="r" b="b"/>
              <a:pathLst>
                <a:path w="4202" h="1169" extrusionOk="0">
                  <a:moveTo>
                    <a:pt x="1476" y="0"/>
                  </a:moveTo>
                  <a:cubicBezTo>
                    <a:pt x="1164" y="0"/>
                    <a:pt x="846" y="34"/>
                    <a:pt x="563" y="197"/>
                  </a:cubicBezTo>
                  <a:cubicBezTo>
                    <a:pt x="220" y="389"/>
                    <a:pt x="0" y="856"/>
                    <a:pt x="234" y="1103"/>
                  </a:cubicBezTo>
                  <a:cubicBezTo>
                    <a:pt x="283" y="1152"/>
                    <a:pt x="381" y="1168"/>
                    <a:pt x="488" y="1168"/>
                  </a:cubicBezTo>
                  <a:cubicBezTo>
                    <a:pt x="617" y="1168"/>
                    <a:pt x="761" y="1145"/>
                    <a:pt x="851" y="1130"/>
                  </a:cubicBezTo>
                  <a:cubicBezTo>
                    <a:pt x="1490" y="1021"/>
                    <a:pt x="1662" y="977"/>
                    <a:pt x="2076" y="977"/>
                  </a:cubicBezTo>
                  <a:cubicBezTo>
                    <a:pt x="2134" y="977"/>
                    <a:pt x="2195" y="977"/>
                    <a:pt x="2264" y="979"/>
                  </a:cubicBezTo>
                  <a:cubicBezTo>
                    <a:pt x="2524" y="979"/>
                    <a:pt x="2867" y="1048"/>
                    <a:pt x="3141" y="1048"/>
                  </a:cubicBezTo>
                  <a:cubicBezTo>
                    <a:pt x="3151" y="1047"/>
                    <a:pt x="3162" y="1047"/>
                    <a:pt x="3174" y="1047"/>
                  </a:cubicBezTo>
                  <a:cubicBezTo>
                    <a:pt x="3328" y="1047"/>
                    <a:pt x="3635" y="1088"/>
                    <a:pt x="3857" y="1088"/>
                  </a:cubicBezTo>
                  <a:cubicBezTo>
                    <a:pt x="4067" y="1088"/>
                    <a:pt x="4201" y="1051"/>
                    <a:pt x="4060" y="911"/>
                  </a:cubicBezTo>
                  <a:cubicBezTo>
                    <a:pt x="3813" y="568"/>
                    <a:pt x="3457" y="321"/>
                    <a:pt x="3045" y="211"/>
                  </a:cubicBezTo>
                  <a:cubicBezTo>
                    <a:pt x="2606" y="88"/>
                    <a:pt x="2168" y="19"/>
                    <a:pt x="1715" y="5"/>
                  </a:cubicBezTo>
                  <a:cubicBezTo>
                    <a:pt x="1636" y="2"/>
                    <a:pt x="1556" y="0"/>
                    <a:pt x="1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1"/>
            <p:cNvSpPr/>
            <p:nvPr/>
          </p:nvSpPr>
          <p:spPr>
            <a:xfrm flipH="1">
              <a:off x="7520493" y="1399616"/>
              <a:ext cx="76685" cy="132211"/>
            </a:xfrm>
            <a:custGeom>
              <a:avLst/>
              <a:gdLst/>
              <a:ahLst/>
              <a:cxnLst/>
              <a:rect l="l" t="t" r="r" b="b"/>
              <a:pathLst>
                <a:path w="2566" h="4424" extrusionOk="0">
                  <a:moveTo>
                    <a:pt x="796" y="1"/>
                  </a:moveTo>
                  <a:cubicBezTo>
                    <a:pt x="728" y="1"/>
                    <a:pt x="1" y="4006"/>
                    <a:pt x="988" y="4390"/>
                  </a:cubicBezTo>
                  <a:cubicBezTo>
                    <a:pt x="1052" y="4413"/>
                    <a:pt x="1124" y="4423"/>
                    <a:pt x="1202" y="4423"/>
                  </a:cubicBezTo>
                  <a:cubicBezTo>
                    <a:pt x="1495" y="4423"/>
                    <a:pt x="1861" y="4278"/>
                    <a:pt x="2099" y="4115"/>
                  </a:cubicBezTo>
                  <a:cubicBezTo>
                    <a:pt x="2278" y="4006"/>
                    <a:pt x="2415" y="3855"/>
                    <a:pt x="2497" y="3663"/>
                  </a:cubicBezTo>
                  <a:cubicBezTo>
                    <a:pt x="2566" y="3430"/>
                    <a:pt x="2497" y="3169"/>
                    <a:pt x="2332" y="2991"/>
                  </a:cubicBezTo>
                  <a:cubicBezTo>
                    <a:pt x="1907" y="2456"/>
                    <a:pt x="1510" y="2428"/>
                    <a:pt x="1139" y="2058"/>
                  </a:cubicBezTo>
                  <a:cubicBezTo>
                    <a:pt x="440" y="1372"/>
                    <a:pt x="837" y="1"/>
                    <a:pt x="796" y="1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1"/>
            <p:cNvSpPr/>
            <p:nvPr/>
          </p:nvSpPr>
          <p:spPr>
            <a:xfrm flipH="1">
              <a:off x="7637074" y="1409538"/>
              <a:ext cx="86368" cy="39747"/>
            </a:xfrm>
            <a:custGeom>
              <a:avLst/>
              <a:gdLst/>
              <a:ahLst/>
              <a:cxnLst/>
              <a:rect l="l" t="t" r="r" b="b"/>
              <a:pathLst>
                <a:path w="2890" h="1330" extrusionOk="0">
                  <a:moveTo>
                    <a:pt x="1575" y="1"/>
                  </a:moveTo>
                  <a:cubicBezTo>
                    <a:pt x="1156" y="1"/>
                    <a:pt x="776" y="241"/>
                    <a:pt x="495" y="547"/>
                  </a:cubicBezTo>
                  <a:cubicBezTo>
                    <a:pt x="317" y="752"/>
                    <a:pt x="166" y="972"/>
                    <a:pt x="29" y="1205"/>
                  </a:cubicBezTo>
                  <a:cubicBezTo>
                    <a:pt x="1" y="1271"/>
                    <a:pt x="56" y="1330"/>
                    <a:pt x="111" y="1330"/>
                  </a:cubicBezTo>
                  <a:cubicBezTo>
                    <a:pt x="137" y="1330"/>
                    <a:pt x="162" y="1317"/>
                    <a:pt x="180" y="1287"/>
                  </a:cubicBezTo>
                  <a:cubicBezTo>
                    <a:pt x="399" y="917"/>
                    <a:pt x="646" y="547"/>
                    <a:pt x="1044" y="327"/>
                  </a:cubicBezTo>
                  <a:cubicBezTo>
                    <a:pt x="1222" y="217"/>
                    <a:pt x="1428" y="176"/>
                    <a:pt x="1634" y="176"/>
                  </a:cubicBezTo>
                  <a:cubicBezTo>
                    <a:pt x="1826" y="204"/>
                    <a:pt x="2018" y="272"/>
                    <a:pt x="2168" y="382"/>
                  </a:cubicBezTo>
                  <a:cubicBezTo>
                    <a:pt x="2360" y="519"/>
                    <a:pt x="2539" y="670"/>
                    <a:pt x="2703" y="835"/>
                  </a:cubicBezTo>
                  <a:cubicBezTo>
                    <a:pt x="2722" y="854"/>
                    <a:pt x="2744" y="862"/>
                    <a:pt x="2764" y="862"/>
                  </a:cubicBezTo>
                  <a:cubicBezTo>
                    <a:pt x="2832" y="862"/>
                    <a:pt x="2890" y="774"/>
                    <a:pt x="2827" y="711"/>
                  </a:cubicBezTo>
                  <a:cubicBezTo>
                    <a:pt x="2511" y="409"/>
                    <a:pt x="2168" y="80"/>
                    <a:pt x="1730" y="12"/>
                  </a:cubicBezTo>
                  <a:cubicBezTo>
                    <a:pt x="1677" y="4"/>
                    <a:pt x="1626" y="1"/>
                    <a:pt x="1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1"/>
            <p:cNvSpPr/>
            <p:nvPr/>
          </p:nvSpPr>
          <p:spPr>
            <a:xfrm flipH="1">
              <a:off x="7422291" y="1383299"/>
              <a:ext cx="86666" cy="39747"/>
            </a:xfrm>
            <a:custGeom>
              <a:avLst/>
              <a:gdLst/>
              <a:ahLst/>
              <a:cxnLst/>
              <a:rect l="l" t="t" r="r" b="b"/>
              <a:pathLst>
                <a:path w="2900" h="1330" extrusionOk="0">
                  <a:moveTo>
                    <a:pt x="1585" y="1"/>
                  </a:moveTo>
                  <a:cubicBezTo>
                    <a:pt x="1166" y="1"/>
                    <a:pt x="786" y="241"/>
                    <a:pt x="505" y="547"/>
                  </a:cubicBezTo>
                  <a:cubicBezTo>
                    <a:pt x="327" y="739"/>
                    <a:pt x="176" y="958"/>
                    <a:pt x="39" y="1191"/>
                  </a:cubicBezTo>
                  <a:cubicBezTo>
                    <a:pt x="1" y="1267"/>
                    <a:pt x="61" y="1330"/>
                    <a:pt x="120" y="1330"/>
                  </a:cubicBezTo>
                  <a:cubicBezTo>
                    <a:pt x="146" y="1330"/>
                    <a:pt x="173" y="1317"/>
                    <a:pt x="190" y="1287"/>
                  </a:cubicBezTo>
                  <a:cubicBezTo>
                    <a:pt x="409" y="917"/>
                    <a:pt x="656" y="533"/>
                    <a:pt x="1054" y="327"/>
                  </a:cubicBezTo>
                  <a:cubicBezTo>
                    <a:pt x="1214" y="229"/>
                    <a:pt x="1396" y="174"/>
                    <a:pt x="1581" y="174"/>
                  </a:cubicBezTo>
                  <a:cubicBezTo>
                    <a:pt x="1602" y="174"/>
                    <a:pt x="1623" y="175"/>
                    <a:pt x="1644" y="176"/>
                  </a:cubicBezTo>
                  <a:cubicBezTo>
                    <a:pt x="1836" y="204"/>
                    <a:pt x="2028" y="272"/>
                    <a:pt x="2192" y="382"/>
                  </a:cubicBezTo>
                  <a:cubicBezTo>
                    <a:pt x="2384" y="519"/>
                    <a:pt x="2549" y="670"/>
                    <a:pt x="2713" y="835"/>
                  </a:cubicBezTo>
                  <a:cubicBezTo>
                    <a:pt x="2732" y="854"/>
                    <a:pt x="2754" y="862"/>
                    <a:pt x="2774" y="862"/>
                  </a:cubicBezTo>
                  <a:cubicBezTo>
                    <a:pt x="2842" y="862"/>
                    <a:pt x="2900" y="775"/>
                    <a:pt x="2837" y="711"/>
                  </a:cubicBezTo>
                  <a:cubicBezTo>
                    <a:pt x="2535" y="410"/>
                    <a:pt x="2178" y="80"/>
                    <a:pt x="1740" y="12"/>
                  </a:cubicBezTo>
                  <a:cubicBezTo>
                    <a:pt x="1687" y="4"/>
                    <a:pt x="1636" y="1"/>
                    <a:pt x="1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1"/>
            <p:cNvSpPr/>
            <p:nvPr/>
          </p:nvSpPr>
          <p:spPr>
            <a:xfrm flipH="1">
              <a:off x="7655334" y="1521278"/>
              <a:ext cx="124650" cy="74772"/>
            </a:xfrm>
            <a:custGeom>
              <a:avLst/>
              <a:gdLst/>
              <a:ahLst/>
              <a:cxnLst/>
              <a:rect l="l" t="t" r="r" b="b"/>
              <a:pathLst>
                <a:path w="4171" h="2502" extrusionOk="0">
                  <a:moveTo>
                    <a:pt x="2355" y="1"/>
                  </a:moveTo>
                  <a:cubicBezTo>
                    <a:pt x="2214" y="1"/>
                    <a:pt x="2069" y="11"/>
                    <a:pt x="1921" y="31"/>
                  </a:cubicBezTo>
                  <a:cubicBezTo>
                    <a:pt x="824" y="182"/>
                    <a:pt x="1" y="840"/>
                    <a:pt x="83" y="1512"/>
                  </a:cubicBezTo>
                  <a:cubicBezTo>
                    <a:pt x="166" y="2094"/>
                    <a:pt x="898" y="2502"/>
                    <a:pt x="1816" y="2502"/>
                  </a:cubicBezTo>
                  <a:cubicBezTo>
                    <a:pt x="1957" y="2502"/>
                    <a:pt x="2102" y="2492"/>
                    <a:pt x="2250" y="2472"/>
                  </a:cubicBezTo>
                  <a:cubicBezTo>
                    <a:pt x="3347" y="2321"/>
                    <a:pt x="4170" y="1663"/>
                    <a:pt x="4088" y="991"/>
                  </a:cubicBezTo>
                  <a:cubicBezTo>
                    <a:pt x="4005" y="408"/>
                    <a:pt x="3272" y="1"/>
                    <a:pt x="2355" y="1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1"/>
            <p:cNvSpPr/>
            <p:nvPr/>
          </p:nvSpPr>
          <p:spPr>
            <a:xfrm flipH="1">
              <a:off x="7399160" y="1477915"/>
              <a:ext cx="103731" cy="73816"/>
            </a:xfrm>
            <a:custGeom>
              <a:avLst/>
              <a:gdLst/>
              <a:ahLst/>
              <a:cxnLst/>
              <a:rect l="l" t="t" r="r" b="b"/>
              <a:pathLst>
                <a:path w="3471" h="2470" extrusionOk="0">
                  <a:moveTo>
                    <a:pt x="1750" y="0"/>
                  </a:moveTo>
                  <a:cubicBezTo>
                    <a:pt x="1739" y="0"/>
                    <a:pt x="1727" y="0"/>
                    <a:pt x="1715" y="0"/>
                  </a:cubicBezTo>
                  <a:cubicBezTo>
                    <a:pt x="768" y="28"/>
                    <a:pt x="0" y="590"/>
                    <a:pt x="14" y="1262"/>
                  </a:cubicBezTo>
                  <a:cubicBezTo>
                    <a:pt x="28" y="1939"/>
                    <a:pt x="790" y="2469"/>
                    <a:pt x="1720" y="2469"/>
                  </a:cubicBezTo>
                  <a:cubicBezTo>
                    <a:pt x="1732" y="2469"/>
                    <a:pt x="1744" y="2469"/>
                    <a:pt x="1756" y="2469"/>
                  </a:cubicBezTo>
                  <a:cubicBezTo>
                    <a:pt x="2716" y="2442"/>
                    <a:pt x="3470" y="1879"/>
                    <a:pt x="3457" y="1207"/>
                  </a:cubicBezTo>
                  <a:cubicBezTo>
                    <a:pt x="3443" y="530"/>
                    <a:pt x="2681" y="0"/>
                    <a:pt x="1750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1"/>
            <p:cNvSpPr/>
            <p:nvPr/>
          </p:nvSpPr>
          <p:spPr>
            <a:xfrm flipH="1">
              <a:off x="7594010" y="1332196"/>
              <a:ext cx="217533" cy="193535"/>
            </a:xfrm>
            <a:custGeom>
              <a:avLst/>
              <a:gdLst/>
              <a:ahLst/>
              <a:cxnLst/>
              <a:rect l="l" t="t" r="r" b="b"/>
              <a:pathLst>
                <a:path w="7279" h="6476" extrusionOk="0">
                  <a:moveTo>
                    <a:pt x="3671" y="272"/>
                  </a:moveTo>
                  <a:cubicBezTo>
                    <a:pt x="3849" y="272"/>
                    <a:pt x="4030" y="289"/>
                    <a:pt x="4211" y="323"/>
                  </a:cubicBezTo>
                  <a:cubicBezTo>
                    <a:pt x="5761" y="625"/>
                    <a:pt x="6803" y="2065"/>
                    <a:pt x="6598" y="3628"/>
                  </a:cubicBezTo>
                  <a:cubicBezTo>
                    <a:pt x="6557" y="3820"/>
                    <a:pt x="6515" y="4012"/>
                    <a:pt x="6447" y="4204"/>
                  </a:cubicBezTo>
                  <a:cubicBezTo>
                    <a:pt x="6021" y="5414"/>
                    <a:pt x="4883" y="6175"/>
                    <a:pt x="3666" y="6175"/>
                  </a:cubicBezTo>
                  <a:cubicBezTo>
                    <a:pt x="3392" y="6175"/>
                    <a:pt x="3114" y="6137"/>
                    <a:pt x="2840" y="6056"/>
                  </a:cubicBezTo>
                  <a:cubicBezTo>
                    <a:pt x="1331" y="5603"/>
                    <a:pt x="439" y="4054"/>
                    <a:pt x="810" y="2531"/>
                  </a:cubicBezTo>
                  <a:cubicBezTo>
                    <a:pt x="1136" y="1188"/>
                    <a:pt x="2338" y="272"/>
                    <a:pt x="3671" y="272"/>
                  </a:cubicBezTo>
                  <a:close/>
                  <a:moveTo>
                    <a:pt x="3664" y="0"/>
                  </a:moveTo>
                  <a:cubicBezTo>
                    <a:pt x="2406" y="0"/>
                    <a:pt x="1212" y="739"/>
                    <a:pt x="686" y="1969"/>
                  </a:cubicBezTo>
                  <a:cubicBezTo>
                    <a:pt x="1" y="3560"/>
                    <a:pt x="700" y="5411"/>
                    <a:pt x="2277" y="6166"/>
                  </a:cubicBezTo>
                  <a:cubicBezTo>
                    <a:pt x="2721" y="6376"/>
                    <a:pt x="3190" y="6476"/>
                    <a:pt x="3653" y="6476"/>
                  </a:cubicBezTo>
                  <a:cubicBezTo>
                    <a:pt x="4821" y="6476"/>
                    <a:pt x="5950" y="5840"/>
                    <a:pt x="6529" y="4739"/>
                  </a:cubicBezTo>
                  <a:cubicBezTo>
                    <a:pt x="6596" y="4591"/>
                    <a:pt x="6664" y="4443"/>
                    <a:pt x="6718" y="4295"/>
                  </a:cubicBezTo>
                  <a:lnTo>
                    <a:pt x="6718" y="4295"/>
                  </a:lnTo>
                  <a:cubicBezTo>
                    <a:pt x="6719" y="4292"/>
                    <a:pt x="6720" y="4290"/>
                    <a:pt x="6721" y="4287"/>
                  </a:cubicBezTo>
                  <a:lnTo>
                    <a:pt x="6721" y="4287"/>
                  </a:lnTo>
                  <a:cubicBezTo>
                    <a:pt x="6721" y="4287"/>
                    <a:pt x="6721" y="4287"/>
                    <a:pt x="6721" y="4287"/>
                  </a:cubicBezTo>
                  <a:cubicBezTo>
                    <a:pt x="6723" y="4282"/>
                    <a:pt x="6725" y="4277"/>
                    <a:pt x="6726" y="4272"/>
                  </a:cubicBezTo>
                  <a:lnTo>
                    <a:pt x="6726" y="4272"/>
                  </a:lnTo>
                  <a:cubicBezTo>
                    <a:pt x="7278" y="2616"/>
                    <a:pt x="6442" y="842"/>
                    <a:pt x="4815" y="213"/>
                  </a:cubicBezTo>
                  <a:cubicBezTo>
                    <a:pt x="4437" y="69"/>
                    <a:pt x="4047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1"/>
            <p:cNvSpPr/>
            <p:nvPr/>
          </p:nvSpPr>
          <p:spPr>
            <a:xfrm flipH="1">
              <a:off x="7345457" y="1319256"/>
              <a:ext cx="218101" cy="193864"/>
            </a:xfrm>
            <a:custGeom>
              <a:avLst/>
              <a:gdLst/>
              <a:ahLst/>
              <a:cxnLst/>
              <a:rect l="l" t="t" r="r" b="b"/>
              <a:pathLst>
                <a:path w="7298" h="6487" extrusionOk="0">
                  <a:moveTo>
                    <a:pt x="3669" y="288"/>
                  </a:moveTo>
                  <a:cubicBezTo>
                    <a:pt x="3879" y="288"/>
                    <a:pt x="4093" y="311"/>
                    <a:pt x="4307" y="358"/>
                  </a:cubicBezTo>
                  <a:cubicBezTo>
                    <a:pt x="5857" y="701"/>
                    <a:pt x="6858" y="2196"/>
                    <a:pt x="6584" y="3760"/>
                  </a:cubicBezTo>
                  <a:cubicBezTo>
                    <a:pt x="6557" y="3908"/>
                    <a:pt x="6517" y="4056"/>
                    <a:pt x="6463" y="4205"/>
                  </a:cubicBezTo>
                  <a:lnTo>
                    <a:pt x="6463" y="4205"/>
                  </a:lnTo>
                  <a:cubicBezTo>
                    <a:pt x="6462" y="4207"/>
                    <a:pt x="6461" y="4210"/>
                    <a:pt x="6460" y="4212"/>
                  </a:cubicBezTo>
                  <a:cubicBezTo>
                    <a:pt x="6038" y="5424"/>
                    <a:pt x="4895" y="6194"/>
                    <a:pt x="3673" y="6194"/>
                  </a:cubicBezTo>
                  <a:cubicBezTo>
                    <a:pt x="3388" y="6194"/>
                    <a:pt x="3098" y="6152"/>
                    <a:pt x="2812" y="6064"/>
                  </a:cubicBezTo>
                  <a:cubicBezTo>
                    <a:pt x="1303" y="5597"/>
                    <a:pt x="426" y="4020"/>
                    <a:pt x="823" y="2498"/>
                  </a:cubicBezTo>
                  <a:cubicBezTo>
                    <a:pt x="1166" y="1174"/>
                    <a:pt x="2355" y="288"/>
                    <a:pt x="3669" y="288"/>
                  </a:cubicBezTo>
                  <a:close/>
                  <a:moveTo>
                    <a:pt x="3662" y="1"/>
                  </a:moveTo>
                  <a:cubicBezTo>
                    <a:pt x="2409" y="1"/>
                    <a:pt x="1220" y="738"/>
                    <a:pt x="686" y="1963"/>
                  </a:cubicBezTo>
                  <a:cubicBezTo>
                    <a:pt x="0" y="3554"/>
                    <a:pt x="700" y="5419"/>
                    <a:pt x="2264" y="6174"/>
                  </a:cubicBezTo>
                  <a:cubicBezTo>
                    <a:pt x="2711" y="6385"/>
                    <a:pt x="3185" y="6486"/>
                    <a:pt x="3653" y="6486"/>
                  </a:cubicBezTo>
                  <a:cubicBezTo>
                    <a:pt x="4821" y="6486"/>
                    <a:pt x="5951" y="5858"/>
                    <a:pt x="6529" y="4761"/>
                  </a:cubicBezTo>
                  <a:cubicBezTo>
                    <a:pt x="6610" y="4613"/>
                    <a:pt x="6677" y="4451"/>
                    <a:pt x="6732" y="4303"/>
                  </a:cubicBezTo>
                  <a:lnTo>
                    <a:pt x="6732" y="4303"/>
                  </a:lnTo>
                  <a:cubicBezTo>
                    <a:pt x="6733" y="4300"/>
                    <a:pt x="6734" y="4297"/>
                    <a:pt x="6735" y="4294"/>
                  </a:cubicBezTo>
                  <a:lnTo>
                    <a:pt x="6735" y="4294"/>
                  </a:lnTo>
                  <a:cubicBezTo>
                    <a:pt x="6735" y="4294"/>
                    <a:pt x="6735" y="4294"/>
                    <a:pt x="6735" y="4294"/>
                  </a:cubicBezTo>
                  <a:cubicBezTo>
                    <a:pt x="7297" y="2649"/>
                    <a:pt x="6460" y="838"/>
                    <a:pt x="4828" y="221"/>
                  </a:cubicBezTo>
                  <a:cubicBezTo>
                    <a:pt x="4445" y="72"/>
                    <a:pt x="4050" y="1"/>
                    <a:pt x="3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1"/>
            <p:cNvSpPr/>
            <p:nvPr/>
          </p:nvSpPr>
          <p:spPr>
            <a:xfrm flipH="1">
              <a:off x="7539380" y="1384554"/>
              <a:ext cx="79853" cy="23609"/>
            </a:xfrm>
            <a:custGeom>
              <a:avLst/>
              <a:gdLst/>
              <a:ahLst/>
              <a:cxnLst/>
              <a:rect l="l" t="t" r="r" b="b"/>
              <a:pathLst>
                <a:path w="2672" h="790" extrusionOk="0">
                  <a:moveTo>
                    <a:pt x="1419" y="1"/>
                  </a:moveTo>
                  <a:cubicBezTo>
                    <a:pt x="1357" y="1"/>
                    <a:pt x="1295" y="4"/>
                    <a:pt x="1233" y="11"/>
                  </a:cubicBezTo>
                  <a:cubicBezTo>
                    <a:pt x="890" y="66"/>
                    <a:pt x="574" y="189"/>
                    <a:pt x="300" y="395"/>
                  </a:cubicBezTo>
                  <a:cubicBezTo>
                    <a:pt x="231" y="436"/>
                    <a:pt x="163" y="491"/>
                    <a:pt x="108" y="546"/>
                  </a:cubicBezTo>
                  <a:cubicBezTo>
                    <a:pt x="0" y="643"/>
                    <a:pt x="103" y="790"/>
                    <a:pt x="219" y="790"/>
                  </a:cubicBezTo>
                  <a:cubicBezTo>
                    <a:pt x="251" y="790"/>
                    <a:pt x="284" y="778"/>
                    <a:pt x="314" y="752"/>
                  </a:cubicBezTo>
                  <a:lnTo>
                    <a:pt x="314" y="738"/>
                  </a:lnTo>
                  <a:lnTo>
                    <a:pt x="355" y="697"/>
                  </a:lnTo>
                  <a:lnTo>
                    <a:pt x="382" y="669"/>
                  </a:lnTo>
                  <a:lnTo>
                    <a:pt x="396" y="669"/>
                  </a:lnTo>
                  <a:lnTo>
                    <a:pt x="464" y="615"/>
                  </a:lnTo>
                  <a:cubicBezTo>
                    <a:pt x="615" y="518"/>
                    <a:pt x="766" y="436"/>
                    <a:pt x="931" y="368"/>
                  </a:cubicBezTo>
                  <a:cubicBezTo>
                    <a:pt x="1094" y="317"/>
                    <a:pt x="1256" y="289"/>
                    <a:pt x="1425" y="289"/>
                  </a:cubicBezTo>
                  <a:cubicBezTo>
                    <a:pt x="1483" y="289"/>
                    <a:pt x="1543" y="292"/>
                    <a:pt x="1603" y="299"/>
                  </a:cubicBezTo>
                  <a:cubicBezTo>
                    <a:pt x="1877" y="340"/>
                    <a:pt x="2151" y="464"/>
                    <a:pt x="2357" y="669"/>
                  </a:cubicBezTo>
                  <a:cubicBezTo>
                    <a:pt x="2386" y="692"/>
                    <a:pt x="2417" y="702"/>
                    <a:pt x="2448" y="702"/>
                  </a:cubicBezTo>
                  <a:cubicBezTo>
                    <a:pt x="2565" y="702"/>
                    <a:pt x="2672" y="561"/>
                    <a:pt x="2563" y="464"/>
                  </a:cubicBezTo>
                  <a:cubicBezTo>
                    <a:pt x="2251" y="164"/>
                    <a:pt x="1846" y="1"/>
                    <a:pt x="1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1"/>
            <p:cNvSpPr/>
            <p:nvPr/>
          </p:nvSpPr>
          <p:spPr>
            <a:xfrm flipH="1">
              <a:off x="7789787" y="1406938"/>
              <a:ext cx="78717" cy="34607"/>
            </a:xfrm>
            <a:custGeom>
              <a:avLst/>
              <a:gdLst/>
              <a:ahLst/>
              <a:cxnLst/>
              <a:rect l="l" t="t" r="r" b="b"/>
              <a:pathLst>
                <a:path w="2634" h="1158" extrusionOk="0">
                  <a:moveTo>
                    <a:pt x="2473" y="0"/>
                  </a:moveTo>
                  <a:cubicBezTo>
                    <a:pt x="2462" y="0"/>
                    <a:pt x="2452" y="1"/>
                    <a:pt x="2441" y="3"/>
                  </a:cubicBezTo>
                  <a:lnTo>
                    <a:pt x="2455" y="3"/>
                  </a:lnTo>
                  <a:lnTo>
                    <a:pt x="398" y="771"/>
                  </a:lnTo>
                  <a:lnTo>
                    <a:pt x="110" y="880"/>
                  </a:lnTo>
                  <a:cubicBezTo>
                    <a:pt x="41" y="908"/>
                    <a:pt x="0" y="976"/>
                    <a:pt x="14" y="1059"/>
                  </a:cubicBezTo>
                  <a:cubicBezTo>
                    <a:pt x="26" y="1118"/>
                    <a:pt x="90" y="1157"/>
                    <a:pt x="151" y="1157"/>
                  </a:cubicBezTo>
                  <a:cubicBezTo>
                    <a:pt x="160" y="1157"/>
                    <a:pt x="170" y="1157"/>
                    <a:pt x="178" y="1155"/>
                  </a:cubicBezTo>
                  <a:lnTo>
                    <a:pt x="2222" y="387"/>
                  </a:lnTo>
                  <a:lnTo>
                    <a:pt x="2524" y="277"/>
                  </a:lnTo>
                  <a:cubicBezTo>
                    <a:pt x="2592" y="250"/>
                    <a:pt x="2633" y="181"/>
                    <a:pt x="2620" y="99"/>
                  </a:cubicBezTo>
                  <a:cubicBezTo>
                    <a:pt x="2596" y="39"/>
                    <a:pt x="2541" y="0"/>
                    <a:pt x="2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1"/>
            <p:cNvSpPr/>
            <p:nvPr/>
          </p:nvSpPr>
          <p:spPr>
            <a:xfrm flipH="1">
              <a:off x="7356663" y="1409867"/>
              <a:ext cx="44977" cy="11924"/>
            </a:xfrm>
            <a:custGeom>
              <a:avLst/>
              <a:gdLst/>
              <a:ahLst/>
              <a:cxnLst/>
              <a:rect l="l" t="t" r="r" b="b"/>
              <a:pathLst>
                <a:path w="1505" h="399" extrusionOk="0">
                  <a:moveTo>
                    <a:pt x="1315" y="0"/>
                  </a:moveTo>
                  <a:cubicBezTo>
                    <a:pt x="1311" y="0"/>
                    <a:pt x="1307" y="0"/>
                    <a:pt x="1303" y="1"/>
                  </a:cubicBezTo>
                  <a:lnTo>
                    <a:pt x="288" y="110"/>
                  </a:lnTo>
                  <a:lnTo>
                    <a:pt x="137" y="124"/>
                  </a:lnTo>
                  <a:cubicBezTo>
                    <a:pt x="69" y="124"/>
                    <a:pt x="0" y="179"/>
                    <a:pt x="0" y="261"/>
                  </a:cubicBezTo>
                  <a:cubicBezTo>
                    <a:pt x="0" y="344"/>
                    <a:pt x="69" y="398"/>
                    <a:pt x="137" y="398"/>
                  </a:cubicBezTo>
                  <a:lnTo>
                    <a:pt x="1152" y="302"/>
                  </a:lnTo>
                  <a:lnTo>
                    <a:pt x="1303" y="289"/>
                  </a:lnTo>
                  <a:cubicBezTo>
                    <a:pt x="1311" y="290"/>
                    <a:pt x="1319" y="290"/>
                    <a:pt x="1327" y="290"/>
                  </a:cubicBezTo>
                  <a:cubicBezTo>
                    <a:pt x="1505" y="290"/>
                    <a:pt x="1501" y="0"/>
                    <a:pt x="1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1"/>
            <p:cNvSpPr/>
            <p:nvPr/>
          </p:nvSpPr>
          <p:spPr>
            <a:xfrm flipH="1">
              <a:off x="7478684" y="1288474"/>
              <a:ext cx="157823" cy="28959"/>
            </a:xfrm>
            <a:custGeom>
              <a:avLst/>
              <a:gdLst/>
              <a:ahLst/>
              <a:cxnLst/>
              <a:rect l="l" t="t" r="r" b="b"/>
              <a:pathLst>
                <a:path w="5281" h="969" extrusionOk="0">
                  <a:moveTo>
                    <a:pt x="3930" y="0"/>
                  </a:moveTo>
                  <a:cubicBezTo>
                    <a:pt x="3868" y="0"/>
                    <a:pt x="3806" y="1"/>
                    <a:pt x="3744" y="3"/>
                  </a:cubicBezTo>
                  <a:cubicBezTo>
                    <a:pt x="3292" y="17"/>
                    <a:pt x="2839" y="58"/>
                    <a:pt x="2400" y="126"/>
                  </a:cubicBezTo>
                  <a:cubicBezTo>
                    <a:pt x="2016" y="195"/>
                    <a:pt x="1632" y="263"/>
                    <a:pt x="1262" y="359"/>
                  </a:cubicBezTo>
                  <a:cubicBezTo>
                    <a:pt x="988" y="428"/>
                    <a:pt x="713" y="510"/>
                    <a:pt x="439" y="606"/>
                  </a:cubicBezTo>
                  <a:cubicBezTo>
                    <a:pt x="316" y="634"/>
                    <a:pt x="206" y="675"/>
                    <a:pt x="96" y="716"/>
                  </a:cubicBezTo>
                  <a:cubicBezTo>
                    <a:pt x="28" y="744"/>
                    <a:pt x="0" y="826"/>
                    <a:pt x="28" y="894"/>
                  </a:cubicBezTo>
                  <a:cubicBezTo>
                    <a:pt x="46" y="941"/>
                    <a:pt x="90" y="969"/>
                    <a:pt x="138" y="969"/>
                  </a:cubicBezTo>
                  <a:cubicBezTo>
                    <a:pt x="160" y="969"/>
                    <a:pt x="184" y="962"/>
                    <a:pt x="206" y="949"/>
                  </a:cubicBezTo>
                  <a:lnTo>
                    <a:pt x="192" y="936"/>
                  </a:lnTo>
                  <a:lnTo>
                    <a:pt x="480" y="840"/>
                  </a:lnTo>
                  <a:lnTo>
                    <a:pt x="617" y="798"/>
                  </a:lnTo>
                  <a:lnTo>
                    <a:pt x="700" y="771"/>
                  </a:lnTo>
                  <a:lnTo>
                    <a:pt x="741" y="757"/>
                  </a:lnTo>
                  <a:lnTo>
                    <a:pt x="741" y="757"/>
                  </a:lnTo>
                  <a:cubicBezTo>
                    <a:pt x="727" y="762"/>
                    <a:pt x="724" y="763"/>
                    <a:pt x="727" y="763"/>
                  </a:cubicBezTo>
                  <a:cubicBezTo>
                    <a:pt x="732" y="763"/>
                    <a:pt x="759" y="757"/>
                    <a:pt x="768" y="757"/>
                  </a:cubicBezTo>
                  <a:cubicBezTo>
                    <a:pt x="905" y="716"/>
                    <a:pt x="1056" y="675"/>
                    <a:pt x="1193" y="634"/>
                  </a:cubicBezTo>
                  <a:cubicBezTo>
                    <a:pt x="1550" y="538"/>
                    <a:pt x="1920" y="469"/>
                    <a:pt x="2291" y="401"/>
                  </a:cubicBezTo>
                  <a:cubicBezTo>
                    <a:pt x="2716" y="332"/>
                    <a:pt x="3155" y="277"/>
                    <a:pt x="3594" y="263"/>
                  </a:cubicBezTo>
                  <a:lnTo>
                    <a:pt x="4266" y="263"/>
                  </a:lnTo>
                  <a:cubicBezTo>
                    <a:pt x="4499" y="277"/>
                    <a:pt x="4732" y="291"/>
                    <a:pt x="4965" y="318"/>
                  </a:cubicBezTo>
                  <a:lnTo>
                    <a:pt x="5143" y="346"/>
                  </a:lnTo>
                  <a:cubicBezTo>
                    <a:pt x="5151" y="347"/>
                    <a:pt x="5158" y="348"/>
                    <a:pt x="5164" y="348"/>
                  </a:cubicBezTo>
                  <a:cubicBezTo>
                    <a:pt x="5223" y="348"/>
                    <a:pt x="5268" y="297"/>
                    <a:pt x="5281" y="236"/>
                  </a:cubicBezTo>
                  <a:cubicBezTo>
                    <a:pt x="5281" y="167"/>
                    <a:pt x="5239" y="113"/>
                    <a:pt x="5171" y="99"/>
                  </a:cubicBezTo>
                  <a:cubicBezTo>
                    <a:pt x="4765" y="39"/>
                    <a:pt x="4348" y="0"/>
                    <a:pt x="3930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1"/>
            <p:cNvSpPr/>
            <p:nvPr/>
          </p:nvSpPr>
          <p:spPr>
            <a:xfrm flipH="1">
              <a:off x="7498348" y="1255481"/>
              <a:ext cx="112756" cy="22354"/>
            </a:xfrm>
            <a:custGeom>
              <a:avLst/>
              <a:gdLst/>
              <a:ahLst/>
              <a:cxnLst/>
              <a:rect l="l" t="t" r="r" b="b"/>
              <a:pathLst>
                <a:path w="3773" h="748" extrusionOk="0">
                  <a:moveTo>
                    <a:pt x="2774" y="0"/>
                  </a:moveTo>
                  <a:cubicBezTo>
                    <a:pt x="2417" y="0"/>
                    <a:pt x="2062" y="32"/>
                    <a:pt x="1715" y="92"/>
                  </a:cubicBezTo>
                  <a:cubicBezTo>
                    <a:pt x="1249" y="161"/>
                    <a:pt x="782" y="270"/>
                    <a:pt x="343" y="421"/>
                  </a:cubicBezTo>
                  <a:cubicBezTo>
                    <a:pt x="261" y="449"/>
                    <a:pt x="165" y="476"/>
                    <a:pt x="96" y="503"/>
                  </a:cubicBezTo>
                  <a:cubicBezTo>
                    <a:pt x="28" y="531"/>
                    <a:pt x="0" y="613"/>
                    <a:pt x="28" y="668"/>
                  </a:cubicBezTo>
                  <a:cubicBezTo>
                    <a:pt x="48" y="719"/>
                    <a:pt x="99" y="747"/>
                    <a:pt x="151" y="747"/>
                  </a:cubicBezTo>
                  <a:cubicBezTo>
                    <a:pt x="170" y="747"/>
                    <a:pt x="188" y="744"/>
                    <a:pt x="206" y="737"/>
                  </a:cubicBezTo>
                  <a:lnTo>
                    <a:pt x="192" y="737"/>
                  </a:lnTo>
                  <a:lnTo>
                    <a:pt x="384" y="668"/>
                  </a:lnTo>
                  <a:lnTo>
                    <a:pt x="481" y="627"/>
                  </a:lnTo>
                  <a:lnTo>
                    <a:pt x="535" y="613"/>
                  </a:lnTo>
                  <a:lnTo>
                    <a:pt x="556" y="603"/>
                  </a:lnTo>
                  <a:lnTo>
                    <a:pt x="556" y="603"/>
                  </a:lnTo>
                  <a:cubicBezTo>
                    <a:pt x="563" y="601"/>
                    <a:pt x="571" y="599"/>
                    <a:pt x="577" y="599"/>
                  </a:cubicBezTo>
                  <a:cubicBezTo>
                    <a:pt x="686" y="572"/>
                    <a:pt x="782" y="545"/>
                    <a:pt x="878" y="517"/>
                  </a:cubicBezTo>
                  <a:cubicBezTo>
                    <a:pt x="1427" y="380"/>
                    <a:pt x="1989" y="284"/>
                    <a:pt x="2552" y="257"/>
                  </a:cubicBezTo>
                  <a:lnTo>
                    <a:pt x="3073" y="257"/>
                  </a:lnTo>
                  <a:cubicBezTo>
                    <a:pt x="3251" y="270"/>
                    <a:pt x="3443" y="284"/>
                    <a:pt x="3621" y="311"/>
                  </a:cubicBezTo>
                  <a:cubicBezTo>
                    <a:pt x="3629" y="313"/>
                    <a:pt x="3636" y="313"/>
                    <a:pt x="3643" y="313"/>
                  </a:cubicBezTo>
                  <a:cubicBezTo>
                    <a:pt x="3704" y="313"/>
                    <a:pt x="3759" y="263"/>
                    <a:pt x="3759" y="202"/>
                  </a:cubicBezTo>
                  <a:cubicBezTo>
                    <a:pt x="3772" y="133"/>
                    <a:pt x="3717" y="78"/>
                    <a:pt x="3649" y="64"/>
                  </a:cubicBezTo>
                  <a:cubicBezTo>
                    <a:pt x="3359" y="21"/>
                    <a:pt x="3066" y="0"/>
                    <a:pt x="2774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1"/>
            <p:cNvSpPr/>
            <p:nvPr/>
          </p:nvSpPr>
          <p:spPr>
            <a:xfrm flipH="1">
              <a:off x="7646339" y="1782473"/>
              <a:ext cx="177905" cy="177726"/>
            </a:xfrm>
            <a:custGeom>
              <a:avLst/>
              <a:gdLst/>
              <a:ahLst/>
              <a:cxnLst/>
              <a:rect l="l" t="t" r="r" b="b"/>
              <a:pathLst>
                <a:path w="5953" h="5947" extrusionOk="0">
                  <a:moveTo>
                    <a:pt x="1879" y="0"/>
                  </a:moveTo>
                  <a:cubicBezTo>
                    <a:pt x="0" y="604"/>
                    <a:pt x="288" y="1728"/>
                    <a:pt x="494" y="2565"/>
                  </a:cubicBezTo>
                  <a:cubicBezTo>
                    <a:pt x="727" y="3415"/>
                    <a:pt x="1152" y="4183"/>
                    <a:pt x="1715" y="4855"/>
                  </a:cubicBezTo>
                  <a:cubicBezTo>
                    <a:pt x="2003" y="5226"/>
                    <a:pt x="2373" y="5541"/>
                    <a:pt x="2798" y="5761"/>
                  </a:cubicBezTo>
                  <a:cubicBezTo>
                    <a:pt x="3078" y="5884"/>
                    <a:pt x="3374" y="5946"/>
                    <a:pt x="3668" y="5946"/>
                  </a:cubicBezTo>
                  <a:cubicBezTo>
                    <a:pt x="3992" y="5946"/>
                    <a:pt x="4314" y="5871"/>
                    <a:pt x="4609" y="5719"/>
                  </a:cubicBezTo>
                  <a:cubicBezTo>
                    <a:pt x="5171" y="5418"/>
                    <a:pt x="5583" y="4910"/>
                    <a:pt x="5761" y="4307"/>
                  </a:cubicBezTo>
                  <a:cubicBezTo>
                    <a:pt x="5843" y="3964"/>
                    <a:pt x="5884" y="3607"/>
                    <a:pt x="5898" y="3264"/>
                  </a:cubicBezTo>
                  <a:cubicBezTo>
                    <a:pt x="5912" y="2976"/>
                    <a:pt x="5925" y="2688"/>
                    <a:pt x="5953" y="2400"/>
                  </a:cubicBezTo>
                  <a:cubicBezTo>
                    <a:pt x="5953" y="2359"/>
                    <a:pt x="5953" y="2318"/>
                    <a:pt x="5939" y="2277"/>
                  </a:cubicBezTo>
                  <a:cubicBezTo>
                    <a:pt x="5884" y="2222"/>
                    <a:pt x="5816" y="2181"/>
                    <a:pt x="5747" y="2181"/>
                  </a:cubicBezTo>
                  <a:cubicBezTo>
                    <a:pt x="4197" y="1975"/>
                    <a:pt x="2935" y="1152"/>
                    <a:pt x="1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1"/>
            <p:cNvSpPr/>
            <p:nvPr/>
          </p:nvSpPr>
          <p:spPr>
            <a:xfrm flipH="1">
              <a:off x="7505311" y="1824671"/>
              <a:ext cx="143508" cy="128685"/>
            </a:xfrm>
            <a:custGeom>
              <a:avLst/>
              <a:gdLst/>
              <a:ahLst/>
              <a:cxnLst/>
              <a:rect l="l" t="t" r="r" b="b"/>
              <a:pathLst>
                <a:path w="4802" h="4306" extrusionOk="0">
                  <a:moveTo>
                    <a:pt x="2552" y="1"/>
                  </a:moveTo>
                  <a:cubicBezTo>
                    <a:pt x="2250" y="385"/>
                    <a:pt x="2140" y="495"/>
                    <a:pt x="1660" y="618"/>
                  </a:cubicBezTo>
                  <a:cubicBezTo>
                    <a:pt x="1194" y="755"/>
                    <a:pt x="673" y="714"/>
                    <a:pt x="179" y="783"/>
                  </a:cubicBezTo>
                  <a:cubicBezTo>
                    <a:pt x="124" y="783"/>
                    <a:pt x="83" y="810"/>
                    <a:pt x="42" y="837"/>
                  </a:cubicBezTo>
                  <a:cubicBezTo>
                    <a:pt x="1" y="906"/>
                    <a:pt x="1" y="975"/>
                    <a:pt x="14" y="1043"/>
                  </a:cubicBezTo>
                  <a:cubicBezTo>
                    <a:pt x="124" y="1647"/>
                    <a:pt x="289" y="2236"/>
                    <a:pt x="536" y="2812"/>
                  </a:cubicBezTo>
                  <a:cubicBezTo>
                    <a:pt x="769" y="3389"/>
                    <a:pt x="1208" y="3855"/>
                    <a:pt x="1770" y="4143"/>
                  </a:cubicBezTo>
                  <a:cubicBezTo>
                    <a:pt x="2029" y="4253"/>
                    <a:pt x="2303" y="4306"/>
                    <a:pt x="2575" y="4306"/>
                  </a:cubicBezTo>
                  <a:cubicBezTo>
                    <a:pt x="3052" y="4306"/>
                    <a:pt x="3525" y="4142"/>
                    <a:pt x="3910" y="3827"/>
                  </a:cubicBezTo>
                  <a:cubicBezTo>
                    <a:pt x="4499" y="3320"/>
                    <a:pt x="4801" y="2566"/>
                    <a:pt x="4719" y="1798"/>
                  </a:cubicBezTo>
                  <a:cubicBezTo>
                    <a:pt x="4636" y="1029"/>
                    <a:pt x="4568" y="152"/>
                    <a:pt x="2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1"/>
            <p:cNvSpPr/>
            <p:nvPr/>
          </p:nvSpPr>
          <p:spPr>
            <a:xfrm flipH="1">
              <a:off x="7972593" y="2040171"/>
              <a:ext cx="18290" cy="17572"/>
            </a:xfrm>
            <a:custGeom>
              <a:avLst/>
              <a:gdLst/>
              <a:ahLst/>
              <a:cxnLst/>
              <a:rect l="l" t="t" r="r" b="b"/>
              <a:pathLst>
                <a:path w="612" h="588" extrusionOk="0">
                  <a:moveTo>
                    <a:pt x="310" y="1"/>
                  </a:moveTo>
                  <a:cubicBezTo>
                    <a:pt x="172" y="1"/>
                    <a:pt x="35" y="93"/>
                    <a:pt x="22" y="278"/>
                  </a:cubicBezTo>
                  <a:cubicBezTo>
                    <a:pt x="1" y="484"/>
                    <a:pt x="152" y="587"/>
                    <a:pt x="304" y="587"/>
                  </a:cubicBezTo>
                  <a:cubicBezTo>
                    <a:pt x="457" y="587"/>
                    <a:pt x="611" y="484"/>
                    <a:pt x="598" y="278"/>
                  </a:cubicBezTo>
                  <a:cubicBezTo>
                    <a:pt x="584" y="93"/>
                    <a:pt x="447" y="1"/>
                    <a:pt x="310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1"/>
            <p:cNvSpPr/>
            <p:nvPr/>
          </p:nvSpPr>
          <p:spPr>
            <a:xfrm flipH="1">
              <a:off x="8002120" y="1890268"/>
              <a:ext cx="20501" cy="17274"/>
            </a:xfrm>
            <a:custGeom>
              <a:avLst/>
              <a:gdLst/>
              <a:ahLst/>
              <a:cxnLst/>
              <a:rect l="l" t="t" r="r" b="b"/>
              <a:pathLst>
                <a:path w="686" h="578" extrusionOk="0">
                  <a:moveTo>
                    <a:pt x="398" y="0"/>
                  </a:moveTo>
                  <a:cubicBezTo>
                    <a:pt x="137" y="0"/>
                    <a:pt x="0" y="316"/>
                    <a:pt x="192" y="494"/>
                  </a:cubicBezTo>
                  <a:cubicBezTo>
                    <a:pt x="250" y="552"/>
                    <a:pt x="322" y="578"/>
                    <a:pt x="393" y="578"/>
                  </a:cubicBezTo>
                  <a:cubicBezTo>
                    <a:pt x="542" y="578"/>
                    <a:pt x="686" y="464"/>
                    <a:pt x="686" y="288"/>
                  </a:cubicBezTo>
                  <a:cubicBezTo>
                    <a:pt x="686" y="124"/>
                    <a:pt x="549" y="0"/>
                    <a:pt x="39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1"/>
            <p:cNvSpPr/>
            <p:nvPr/>
          </p:nvSpPr>
          <p:spPr>
            <a:xfrm flipH="1">
              <a:off x="8084094" y="2395654"/>
              <a:ext cx="17244" cy="17662"/>
            </a:xfrm>
            <a:custGeom>
              <a:avLst/>
              <a:gdLst/>
              <a:ahLst/>
              <a:cxnLst/>
              <a:rect l="l" t="t" r="r" b="b"/>
              <a:pathLst>
                <a:path w="577" h="591" extrusionOk="0">
                  <a:moveTo>
                    <a:pt x="289" y="0"/>
                  </a:moveTo>
                  <a:cubicBezTo>
                    <a:pt x="124" y="0"/>
                    <a:pt x="1" y="138"/>
                    <a:pt x="1" y="302"/>
                  </a:cubicBezTo>
                  <a:cubicBezTo>
                    <a:pt x="1" y="453"/>
                    <a:pt x="124" y="590"/>
                    <a:pt x="289" y="590"/>
                  </a:cubicBezTo>
                  <a:cubicBezTo>
                    <a:pt x="453" y="590"/>
                    <a:pt x="577" y="453"/>
                    <a:pt x="577" y="302"/>
                  </a:cubicBezTo>
                  <a:cubicBezTo>
                    <a:pt x="577" y="138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1"/>
            <p:cNvSpPr/>
            <p:nvPr/>
          </p:nvSpPr>
          <p:spPr>
            <a:xfrm flipH="1">
              <a:off x="7947191" y="2319835"/>
              <a:ext cx="17244" cy="17244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89" y="0"/>
                  </a:moveTo>
                  <a:cubicBezTo>
                    <a:pt x="124" y="0"/>
                    <a:pt x="1" y="124"/>
                    <a:pt x="1" y="288"/>
                  </a:cubicBezTo>
                  <a:cubicBezTo>
                    <a:pt x="1" y="453"/>
                    <a:pt x="124" y="576"/>
                    <a:pt x="289" y="576"/>
                  </a:cubicBezTo>
                  <a:cubicBezTo>
                    <a:pt x="453" y="576"/>
                    <a:pt x="577" y="453"/>
                    <a:pt x="577" y="288"/>
                  </a:cubicBezTo>
                  <a:cubicBezTo>
                    <a:pt x="577" y="124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1"/>
            <p:cNvSpPr/>
            <p:nvPr/>
          </p:nvSpPr>
          <p:spPr>
            <a:xfrm flipH="1">
              <a:off x="7884462" y="2177583"/>
              <a:ext cx="17244" cy="17244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88" y="1"/>
                  </a:moveTo>
                  <a:cubicBezTo>
                    <a:pt x="124" y="1"/>
                    <a:pt x="0" y="124"/>
                    <a:pt x="0" y="289"/>
                  </a:cubicBezTo>
                  <a:cubicBezTo>
                    <a:pt x="0" y="453"/>
                    <a:pt x="124" y="577"/>
                    <a:pt x="288" y="577"/>
                  </a:cubicBezTo>
                  <a:cubicBezTo>
                    <a:pt x="439" y="577"/>
                    <a:pt x="576" y="453"/>
                    <a:pt x="576" y="289"/>
                  </a:cubicBezTo>
                  <a:cubicBezTo>
                    <a:pt x="576" y="124"/>
                    <a:pt x="439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1"/>
            <p:cNvSpPr/>
            <p:nvPr/>
          </p:nvSpPr>
          <p:spPr>
            <a:xfrm flipH="1">
              <a:off x="7884462" y="1917314"/>
              <a:ext cx="17244" cy="17244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88" y="0"/>
                  </a:moveTo>
                  <a:cubicBezTo>
                    <a:pt x="124" y="0"/>
                    <a:pt x="0" y="124"/>
                    <a:pt x="0" y="289"/>
                  </a:cubicBezTo>
                  <a:cubicBezTo>
                    <a:pt x="0" y="453"/>
                    <a:pt x="124" y="577"/>
                    <a:pt x="288" y="577"/>
                  </a:cubicBezTo>
                  <a:cubicBezTo>
                    <a:pt x="439" y="577"/>
                    <a:pt x="576" y="453"/>
                    <a:pt x="576" y="289"/>
                  </a:cubicBezTo>
                  <a:cubicBezTo>
                    <a:pt x="576" y="124"/>
                    <a:pt x="439" y="0"/>
                    <a:pt x="28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1"/>
            <p:cNvSpPr/>
            <p:nvPr/>
          </p:nvSpPr>
          <p:spPr>
            <a:xfrm flipH="1">
              <a:off x="7639764" y="1999289"/>
              <a:ext cx="17662" cy="17244"/>
            </a:xfrm>
            <a:custGeom>
              <a:avLst/>
              <a:gdLst/>
              <a:ahLst/>
              <a:cxnLst/>
              <a:rect l="l" t="t" r="r" b="b"/>
              <a:pathLst>
                <a:path w="591" h="577" extrusionOk="0">
                  <a:moveTo>
                    <a:pt x="289" y="1"/>
                  </a:moveTo>
                  <a:cubicBezTo>
                    <a:pt x="138" y="1"/>
                    <a:pt x="1" y="138"/>
                    <a:pt x="1" y="289"/>
                  </a:cubicBezTo>
                  <a:cubicBezTo>
                    <a:pt x="1" y="453"/>
                    <a:pt x="138" y="577"/>
                    <a:pt x="289" y="577"/>
                  </a:cubicBezTo>
                  <a:cubicBezTo>
                    <a:pt x="453" y="577"/>
                    <a:pt x="590" y="453"/>
                    <a:pt x="590" y="289"/>
                  </a:cubicBezTo>
                  <a:cubicBezTo>
                    <a:pt x="590" y="138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1"/>
            <p:cNvSpPr/>
            <p:nvPr/>
          </p:nvSpPr>
          <p:spPr>
            <a:xfrm flipH="1">
              <a:off x="7773380" y="2287231"/>
              <a:ext cx="18499" cy="17244"/>
            </a:xfrm>
            <a:custGeom>
              <a:avLst/>
              <a:gdLst/>
              <a:ahLst/>
              <a:cxnLst/>
              <a:rect l="l" t="t" r="r" b="b"/>
              <a:pathLst>
                <a:path w="619" h="577" extrusionOk="0">
                  <a:moveTo>
                    <a:pt x="304" y="1"/>
                  </a:moveTo>
                  <a:cubicBezTo>
                    <a:pt x="165" y="1"/>
                    <a:pt x="28" y="90"/>
                    <a:pt x="15" y="268"/>
                  </a:cubicBezTo>
                  <a:cubicBezTo>
                    <a:pt x="1" y="474"/>
                    <a:pt x="155" y="577"/>
                    <a:pt x="309" y="577"/>
                  </a:cubicBezTo>
                  <a:cubicBezTo>
                    <a:pt x="464" y="577"/>
                    <a:pt x="618" y="474"/>
                    <a:pt x="604" y="268"/>
                  </a:cubicBezTo>
                  <a:cubicBezTo>
                    <a:pt x="584" y="90"/>
                    <a:pt x="443" y="1"/>
                    <a:pt x="304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1"/>
            <p:cNvSpPr/>
            <p:nvPr/>
          </p:nvSpPr>
          <p:spPr>
            <a:xfrm flipH="1">
              <a:off x="7778311" y="2016503"/>
              <a:ext cx="17244" cy="17662"/>
            </a:xfrm>
            <a:custGeom>
              <a:avLst/>
              <a:gdLst/>
              <a:ahLst/>
              <a:cxnLst/>
              <a:rect l="l" t="t" r="r" b="b"/>
              <a:pathLst>
                <a:path w="577" h="591" extrusionOk="0">
                  <a:moveTo>
                    <a:pt x="288" y="1"/>
                  </a:moveTo>
                  <a:cubicBezTo>
                    <a:pt x="124" y="1"/>
                    <a:pt x="0" y="138"/>
                    <a:pt x="0" y="289"/>
                  </a:cubicBezTo>
                  <a:cubicBezTo>
                    <a:pt x="0" y="453"/>
                    <a:pt x="124" y="590"/>
                    <a:pt x="288" y="590"/>
                  </a:cubicBezTo>
                  <a:cubicBezTo>
                    <a:pt x="439" y="590"/>
                    <a:pt x="577" y="453"/>
                    <a:pt x="577" y="289"/>
                  </a:cubicBezTo>
                  <a:cubicBezTo>
                    <a:pt x="577" y="138"/>
                    <a:pt x="439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1"/>
            <p:cNvSpPr/>
            <p:nvPr/>
          </p:nvSpPr>
          <p:spPr>
            <a:xfrm flipH="1">
              <a:off x="7507373" y="2007896"/>
              <a:ext cx="17662" cy="17244"/>
            </a:xfrm>
            <a:custGeom>
              <a:avLst/>
              <a:gdLst/>
              <a:ahLst/>
              <a:cxnLst/>
              <a:rect l="l" t="t" r="r" b="b"/>
              <a:pathLst>
                <a:path w="591" h="577" extrusionOk="0">
                  <a:moveTo>
                    <a:pt x="289" y="1"/>
                  </a:moveTo>
                  <a:cubicBezTo>
                    <a:pt x="138" y="1"/>
                    <a:pt x="1" y="138"/>
                    <a:pt x="1" y="289"/>
                  </a:cubicBezTo>
                  <a:cubicBezTo>
                    <a:pt x="1" y="453"/>
                    <a:pt x="138" y="577"/>
                    <a:pt x="289" y="577"/>
                  </a:cubicBezTo>
                  <a:cubicBezTo>
                    <a:pt x="453" y="577"/>
                    <a:pt x="590" y="453"/>
                    <a:pt x="590" y="289"/>
                  </a:cubicBezTo>
                  <a:cubicBezTo>
                    <a:pt x="590" y="138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1"/>
            <p:cNvSpPr/>
            <p:nvPr/>
          </p:nvSpPr>
          <p:spPr>
            <a:xfrm flipH="1">
              <a:off x="7416792" y="1902163"/>
              <a:ext cx="17662" cy="17244"/>
            </a:xfrm>
            <a:custGeom>
              <a:avLst/>
              <a:gdLst/>
              <a:ahLst/>
              <a:cxnLst/>
              <a:rect l="l" t="t" r="r" b="b"/>
              <a:pathLst>
                <a:path w="591" h="577" extrusionOk="0">
                  <a:moveTo>
                    <a:pt x="303" y="0"/>
                  </a:moveTo>
                  <a:cubicBezTo>
                    <a:pt x="138" y="0"/>
                    <a:pt x="1" y="137"/>
                    <a:pt x="1" y="288"/>
                  </a:cubicBezTo>
                  <a:cubicBezTo>
                    <a:pt x="1" y="453"/>
                    <a:pt x="138" y="576"/>
                    <a:pt x="303" y="576"/>
                  </a:cubicBezTo>
                  <a:cubicBezTo>
                    <a:pt x="453" y="576"/>
                    <a:pt x="591" y="453"/>
                    <a:pt x="591" y="288"/>
                  </a:cubicBezTo>
                  <a:cubicBezTo>
                    <a:pt x="591" y="137"/>
                    <a:pt x="453" y="0"/>
                    <a:pt x="303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1"/>
            <p:cNvSpPr/>
            <p:nvPr/>
          </p:nvSpPr>
          <p:spPr>
            <a:xfrm flipH="1">
              <a:off x="7688536" y="2177583"/>
              <a:ext cx="17244" cy="17244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88" y="1"/>
                  </a:moveTo>
                  <a:cubicBezTo>
                    <a:pt x="124" y="1"/>
                    <a:pt x="0" y="124"/>
                    <a:pt x="0" y="289"/>
                  </a:cubicBezTo>
                  <a:cubicBezTo>
                    <a:pt x="0" y="453"/>
                    <a:pt x="124" y="577"/>
                    <a:pt x="288" y="577"/>
                  </a:cubicBezTo>
                  <a:cubicBezTo>
                    <a:pt x="439" y="577"/>
                    <a:pt x="576" y="453"/>
                    <a:pt x="576" y="289"/>
                  </a:cubicBezTo>
                  <a:cubicBezTo>
                    <a:pt x="576" y="124"/>
                    <a:pt x="439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1"/>
            <p:cNvSpPr/>
            <p:nvPr/>
          </p:nvSpPr>
          <p:spPr>
            <a:xfrm flipH="1">
              <a:off x="7450801" y="2140286"/>
              <a:ext cx="20531" cy="17303"/>
            </a:xfrm>
            <a:custGeom>
              <a:avLst/>
              <a:gdLst/>
              <a:ahLst/>
              <a:cxnLst/>
              <a:rect l="l" t="t" r="r" b="b"/>
              <a:pathLst>
                <a:path w="687" h="579" extrusionOk="0">
                  <a:moveTo>
                    <a:pt x="398" y="1"/>
                  </a:moveTo>
                  <a:cubicBezTo>
                    <a:pt x="138" y="1"/>
                    <a:pt x="0" y="316"/>
                    <a:pt x="192" y="494"/>
                  </a:cubicBezTo>
                  <a:cubicBezTo>
                    <a:pt x="250" y="552"/>
                    <a:pt x="322" y="578"/>
                    <a:pt x="394" y="578"/>
                  </a:cubicBezTo>
                  <a:cubicBezTo>
                    <a:pt x="542" y="578"/>
                    <a:pt x="686" y="465"/>
                    <a:pt x="686" y="289"/>
                  </a:cubicBezTo>
                  <a:cubicBezTo>
                    <a:pt x="686" y="124"/>
                    <a:pt x="549" y="1"/>
                    <a:pt x="39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1"/>
            <p:cNvSpPr/>
            <p:nvPr/>
          </p:nvSpPr>
          <p:spPr>
            <a:xfrm flipH="1">
              <a:off x="7288496" y="2177583"/>
              <a:ext cx="20113" cy="17303"/>
            </a:xfrm>
            <a:custGeom>
              <a:avLst/>
              <a:gdLst/>
              <a:ahLst/>
              <a:cxnLst/>
              <a:rect l="l" t="t" r="r" b="b"/>
              <a:pathLst>
                <a:path w="673" h="579" extrusionOk="0">
                  <a:moveTo>
                    <a:pt x="385" y="1"/>
                  </a:moveTo>
                  <a:cubicBezTo>
                    <a:pt x="124" y="1"/>
                    <a:pt x="1" y="316"/>
                    <a:pt x="179" y="495"/>
                  </a:cubicBezTo>
                  <a:cubicBezTo>
                    <a:pt x="237" y="552"/>
                    <a:pt x="309" y="578"/>
                    <a:pt x="380" y="578"/>
                  </a:cubicBezTo>
                  <a:cubicBezTo>
                    <a:pt x="528" y="578"/>
                    <a:pt x="673" y="465"/>
                    <a:pt x="673" y="289"/>
                  </a:cubicBezTo>
                  <a:cubicBezTo>
                    <a:pt x="673" y="124"/>
                    <a:pt x="549" y="1"/>
                    <a:pt x="385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1"/>
            <p:cNvSpPr/>
            <p:nvPr/>
          </p:nvSpPr>
          <p:spPr>
            <a:xfrm flipH="1">
              <a:off x="7344650" y="2030847"/>
              <a:ext cx="17244" cy="17662"/>
            </a:xfrm>
            <a:custGeom>
              <a:avLst/>
              <a:gdLst/>
              <a:ahLst/>
              <a:cxnLst/>
              <a:rect l="l" t="t" r="r" b="b"/>
              <a:pathLst>
                <a:path w="577" h="591" extrusionOk="0">
                  <a:moveTo>
                    <a:pt x="289" y="1"/>
                  </a:moveTo>
                  <a:cubicBezTo>
                    <a:pt x="138" y="1"/>
                    <a:pt x="1" y="138"/>
                    <a:pt x="1" y="289"/>
                  </a:cubicBezTo>
                  <a:cubicBezTo>
                    <a:pt x="1" y="453"/>
                    <a:pt x="138" y="590"/>
                    <a:pt x="289" y="590"/>
                  </a:cubicBezTo>
                  <a:cubicBezTo>
                    <a:pt x="453" y="590"/>
                    <a:pt x="577" y="453"/>
                    <a:pt x="577" y="289"/>
                  </a:cubicBezTo>
                  <a:cubicBezTo>
                    <a:pt x="577" y="138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1"/>
            <p:cNvSpPr/>
            <p:nvPr/>
          </p:nvSpPr>
          <p:spPr>
            <a:xfrm flipH="1">
              <a:off x="7214112" y="2337647"/>
              <a:ext cx="18260" cy="17572"/>
            </a:xfrm>
            <a:custGeom>
              <a:avLst/>
              <a:gdLst/>
              <a:ahLst/>
              <a:cxnLst/>
              <a:rect l="l" t="t" r="r" b="b"/>
              <a:pathLst>
                <a:path w="611" h="588" extrusionOk="0">
                  <a:moveTo>
                    <a:pt x="302" y="1"/>
                  </a:moveTo>
                  <a:cubicBezTo>
                    <a:pt x="165" y="1"/>
                    <a:pt x="28" y="90"/>
                    <a:pt x="14" y="268"/>
                  </a:cubicBezTo>
                  <a:cubicBezTo>
                    <a:pt x="1" y="481"/>
                    <a:pt x="155" y="587"/>
                    <a:pt x="308" y="587"/>
                  </a:cubicBezTo>
                  <a:cubicBezTo>
                    <a:pt x="460" y="587"/>
                    <a:pt x="611" y="481"/>
                    <a:pt x="590" y="268"/>
                  </a:cubicBezTo>
                  <a:cubicBezTo>
                    <a:pt x="577" y="90"/>
                    <a:pt x="440" y="1"/>
                    <a:pt x="302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1"/>
            <p:cNvSpPr/>
            <p:nvPr/>
          </p:nvSpPr>
          <p:spPr>
            <a:xfrm flipH="1">
              <a:off x="7336043" y="2387047"/>
              <a:ext cx="17244" cy="17662"/>
            </a:xfrm>
            <a:custGeom>
              <a:avLst/>
              <a:gdLst/>
              <a:ahLst/>
              <a:cxnLst/>
              <a:rect l="l" t="t" r="r" b="b"/>
              <a:pathLst>
                <a:path w="577" h="591" extrusionOk="0">
                  <a:moveTo>
                    <a:pt x="289" y="0"/>
                  </a:moveTo>
                  <a:cubicBezTo>
                    <a:pt x="138" y="0"/>
                    <a:pt x="1" y="138"/>
                    <a:pt x="1" y="288"/>
                  </a:cubicBezTo>
                  <a:cubicBezTo>
                    <a:pt x="1" y="453"/>
                    <a:pt x="138" y="590"/>
                    <a:pt x="289" y="590"/>
                  </a:cubicBezTo>
                  <a:cubicBezTo>
                    <a:pt x="453" y="590"/>
                    <a:pt x="577" y="453"/>
                    <a:pt x="577" y="288"/>
                  </a:cubicBezTo>
                  <a:cubicBezTo>
                    <a:pt x="577" y="138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1"/>
            <p:cNvSpPr/>
            <p:nvPr/>
          </p:nvSpPr>
          <p:spPr>
            <a:xfrm flipH="1">
              <a:off x="7646339" y="2387047"/>
              <a:ext cx="17244" cy="17662"/>
            </a:xfrm>
            <a:custGeom>
              <a:avLst/>
              <a:gdLst/>
              <a:ahLst/>
              <a:cxnLst/>
              <a:rect l="l" t="t" r="r" b="b"/>
              <a:pathLst>
                <a:path w="577" h="591" extrusionOk="0">
                  <a:moveTo>
                    <a:pt x="289" y="0"/>
                  </a:moveTo>
                  <a:cubicBezTo>
                    <a:pt x="124" y="0"/>
                    <a:pt x="1" y="138"/>
                    <a:pt x="1" y="288"/>
                  </a:cubicBezTo>
                  <a:cubicBezTo>
                    <a:pt x="1" y="453"/>
                    <a:pt x="124" y="590"/>
                    <a:pt x="289" y="590"/>
                  </a:cubicBezTo>
                  <a:cubicBezTo>
                    <a:pt x="440" y="590"/>
                    <a:pt x="577" y="453"/>
                    <a:pt x="577" y="288"/>
                  </a:cubicBezTo>
                  <a:cubicBezTo>
                    <a:pt x="577" y="138"/>
                    <a:pt x="440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1"/>
            <p:cNvSpPr/>
            <p:nvPr/>
          </p:nvSpPr>
          <p:spPr>
            <a:xfrm flipH="1">
              <a:off x="7595504" y="2295240"/>
              <a:ext cx="17662" cy="17244"/>
            </a:xfrm>
            <a:custGeom>
              <a:avLst/>
              <a:gdLst/>
              <a:ahLst/>
              <a:cxnLst/>
              <a:rect l="l" t="t" r="r" b="b"/>
              <a:pathLst>
                <a:path w="591" h="577" extrusionOk="0">
                  <a:moveTo>
                    <a:pt x="289" y="0"/>
                  </a:moveTo>
                  <a:cubicBezTo>
                    <a:pt x="138" y="0"/>
                    <a:pt x="1" y="124"/>
                    <a:pt x="1" y="288"/>
                  </a:cubicBezTo>
                  <a:cubicBezTo>
                    <a:pt x="1" y="453"/>
                    <a:pt x="138" y="576"/>
                    <a:pt x="289" y="576"/>
                  </a:cubicBezTo>
                  <a:cubicBezTo>
                    <a:pt x="453" y="576"/>
                    <a:pt x="591" y="453"/>
                    <a:pt x="591" y="288"/>
                  </a:cubicBezTo>
                  <a:cubicBezTo>
                    <a:pt x="591" y="124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1"/>
            <p:cNvSpPr/>
            <p:nvPr/>
          </p:nvSpPr>
          <p:spPr>
            <a:xfrm flipH="1">
              <a:off x="7470884" y="2319835"/>
              <a:ext cx="17244" cy="17244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88" y="0"/>
                  </a:moveTo>
                  <a:cubicBezTo>
                    <a:pt x="124" y="0"/>
                    <a:pt x="0" y="124"/>
                    <a:pt x="0" y="288"/>
                  </a:cubicBezTo>
                  <a:cubicBezTo>
                    <a:pt x="0" y="453"/>
                    <a:pt x="124" y="576"/>
                    <a:pt x="288" y="576"/>
                  </a:cubicBezTo>
                  <a:cubicBezTo>
                    <a:pt x="439" y="576"/>
                    <a:pt x="576" y="453"/>
                    <a:pt x="576" y="288"/>
                  </a:cubicBezTo>
                  <a:cubicBezTo>
                    <a:pt x="576" y="124"/>
                    <a:pt x="439" y="0"/>
                    <a:pt x="28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1"/>
            <p:cNvSpPr/>
            <p:nvPr/>
          </p:nvSpPr>
          <p:spPr>
            <a:xfrm flipH="1">
              <a:off x="7433587" y="2499355"/>
              <a:ext cx="17244" cy="17662"/>
            </a:xfrm>
            <a:custGeom>
              <a:avLst/>
              <a:gdLst/>
              <a:ahLst/>
              <a:cxnLst/>
              <a:rect l="l" t="t" r="r" b="b"/>
              <a:pathLst>
                <a:path w="577" h="591" extrusionOk="0">
                  <a:moveTo>
                    <a:pt x="288" y="1"/>
                  </a:moveTo>
                  <a:cubicBezTo>
                    <a:pt x="124" y="1"/>
                    <a:pt x="0" y="138"/>
                    <a:pt x="0" y="302"/>
                  </a:cubicBezTo>
                  <a:cubicBezTo>
                    <a:pt x="0" y="453"/>
                    <a:pt x="124" y="590"/>
                    <a:pt x="288" y="590"/>
                  </a:cubicBezTo>
                  <a:cubicBezTo>
                    <a:pt x="453" y="590"/>
                    <a:pt x="576" y="453"/>
                    <a:pt x="576" y="302"/>
                  </a:cubicBezTo>
                  <a:cubicBezTo>
                    <a:pt x="576" y="138"/>
                    <a:pt x="453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1"/>
            <p:cNvSpPr/>
            <p:nvPr/>
          </p:nvSpPr>
          <p:spPr>
            <a:xfrm flipH="1">
              <a:off x="7829534" y="1824671"/>
              <a:ext cx="20531" cy="17303"/>
            </a:xfrm>
            <a:custGeom>
              <a:avLst/>
              <a:gdLst/>
              <a:ahLst/>
              <a:cxnLst/>
              <a:rect l="l" t="t" r="r" b="b"/>
              <a:pathLst>
                <a:path w="687" h="579" extrusionOk="0">
                  <a:moveTo>
                    <a:pt x="398" y="1"/>
                  </a:moveTo>
                  <a:cubicBezTo>
                    <a:pt x="137" y="1"/>
                    <a:pt x="0" y="303"/>
                    <a:pt x="192" y="495"/>
                  </a:cubicBezTo>
                  <a:cubicBezTo>
                    <a:pt x="250" y="552"/>
                    <a:pt x="322" y="578"/>
                    <a:pt x="393" y="578"/>
                  </a:cubicBezTo>
                  <a:cubicBezTo>
                    <a:pt x="542" y="578"/>
                    <a:pt x="686" y="465"/>
                    <a:pt x="686" y="289"/>
                  </a:cubicBezTo>
                  <a:cubicBezTo>
                    <a:pt x="686" y="124"/>
                    <a:pt x="549" y="1"/>
                    <a:pt x="39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1"/>
            <p:cNvSpPr/>
            <p:nvPr/>
          </p:nvSpPr>
          <p:spPr>
            <a:xfrm flipH="1">
              <a:off x="7813964" y="2387047"/>
              <a:ext cx="17244" cy="17662"/>
            </a:xfrm>
            <a:custGeom>
              <a:avLst/>
              <a:gdLst/>
              <a:ahLst/>
              <a:cxnLst/>
              <a:rect l="l" t="t" r="r" b="b"/>
              <a:pathLst>
                <a:path w="577" h="591" extrusionOk="0">
                  <a:moveTo>
                    <a:pt x="288" y="0"/>
                  </a:moveTo>
                  <a:cubicBezTo>
                    <a:pt x="124" y="0"/>
                    <a:pt x="0" y="138"/>
                    <a:pt x="0" y="288"/>
                  </a:cubicBezTo>
                  <a:cubicBezTo>
                    <a:pt x="0" y="453"/>
                    <a:pt x="124" y="590"/>
                    <a:pt x="288" y="590"/>
                  </a:cubicBezTo>
                  <a:cubicBezTo>
                    <a:pt x="453" y="590"/>
                    <a:pt x="576" y="453"/>
                    <a:pt x="576" y="288"/>
                  </a:cubicBezTo>
                  <a:cubicBezTo>
                    <a:pt x="576" y="138"/>
                    <a:pt x="453" y="0"/>
                    <a:pt x="28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1"/>
            <p:cNvSpPr/>
            <p:nvPr/>
          </p:nvSpPr>
          <p:spPr>
            <a:xfrm flipH="1">
              <a:off x="7637732" y="2474341"/>
              <a:ext cx="20501" cy="17483"/>
            </a:xfrm>
            <a:custGeom>
              <a:avLst/>
              <a:gdLst/>
              <a:ahLst/>
              <a:cxnLst/>
              <a:rect l="l" t="t" r="r" b="b"/>
              <a:pathLst>
                <a:path w="686" h="585" extrusionOk="0">
                  <a:moveTo>
                    <a:pt x="398" y="1"/>
                  </a:moveTo>
                  <a:cubicBezTo>
                    <a:pt x="137" y="1"/>
                    <a:pt x="0" y="316"/>
                    <a:pt x="192" y="495"/>
                  </a:cubicBezTo>
                  <a:cubicBezTo>
                    <a:pt x="250" y="557"/>
                    <a:pt x="322" y="585"/>
                    <a:pt x="394" y="585"/>
                  </a:cubicBezTo>
                  <a:cubicBezTo>
                    <a:pt x="542" y="585"/>
                    <a:pt x="686" y="465"/>
                    <a:pt x="686" y="289"/>
                  </a:cubicBezTo>
                  <a:cubicBezTo>
                    <a:pt x="686" y="138"/>
                    <a:pt x="549" y="1"/>
                    <a:pt x="39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1"/>
            <p:cNvSpPr/>
            <p:nvPr/>
          </p:nvSpPr>
          <p:spPr>
            <a:xfrm flipH="1">
              <a:off x="8075487" y="2186190"/>
              <a:ext cx="17244" cy="17244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89" y="1"/>
                  </a:moveTo>
                  <a:cubicBezTo>
                    <a:pt x="124" y="1"/>
                    <a:pt x="1" y="124"/>
                    <a:pt x="1" y="289"/>
                  </a:cubicBezTo>
                  <a:cubicBezTo>
                    <a:pt x="1" y="453"/>
                    <a:pt x="124" y="577"/>
                    <a:pt x="289" y="577"/>
                  </a:cubicBezTo>
                  <a:cubicBezTo>
                    <a:pt x="453" y="577"/>
                    <a:pt x="577" y="453"/>
                    <a:pt x="577" y="289"/>
                  </a:cubicBezTo>
                  <a:cubicBezTo>
                    <a:pt x="577" y="124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1"/>
            <p:cNvSpPr/>
            <p:nvPr/>
          </p:nvSpPr>
          <p:spPr>
            <a:xfrm flipH="1">
              <a:off x="7596730" y="1957061"/>
              <a:ext cx="56602" cy="48563"/>
            </a:xfrm>
            <a:custGeom>
              <a:avLst/>
              <a:gdLst/>
              <a:ahLst/>
              <a:cxnLst/>
              <a:rect l="l" t="t" r="r" b="b"/>
              <a:pathLst>
                <a:path w="1894" h="1625" extrusionOk="0">
                  <a:moveTo>
                    <a:pt x="1084" y="1"/>
                  </a:moveTo>
                  <a:cubicBezTo>
                    <a:pt x="357" y="1"/>
                    <a:pt x="1" y="879"/>
                    <a:pt x="508" y="1386"/>
                  </a:cubicBezTo>
                  <a:cubicBezTo>
                    <a:pt x="672" y="1550"/>
                    <a:pt x="875" y="1624"/>
                    <a:pt x="1075" y="1624"/>
                  </a:cubicBezTo>
                  <a:cubicBezTo>
                    <a:pt x="1492" y="1624"/>
                    <a:pt x="1894" y="1302"/>
                    <a:pt x="1894" y="810"/>
                  </a:cubicBezTo>
                  <a:cubicBezTo>
                    <a:pt x="1894" y="371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1"/>
            <p:cNvSpPr/>
            <p:nvPr/>
          </p:nvSpPr>
          <p:spPr>
            <a:xfrm flipH="1">
              <a:off x="7548376" y="2148893"/>
              <a:ext cx="56572" cy="48533"/>
            </a:xfrm>
            <a:custGeom>
              <a:avLst/>
              <a:gdLst/>
              <a:ahLst/>
              <a:cxnLst/>
              <a:rect l="l" t="t" r="r" b="b"/>
              <a:pathLst>
                <a:path w="1893" h="1624" extrusionOk="0">
                  <a:moveTo>
                    <a:pt x="1084" y="1"/>
                  </a:moveTo>
                  <a:cubicBezTo>
                    <a:pt x="357" y="1"/>
                    <a:pt x="0" y="879"/>
                    <a:pt x="508" y="1386"/>
                  </a:cubicBezTo>
                  <a:cubicBezTo>
                    <a:pt x="672" y="1550"/>
                    <a:pt x="875" y="1624"/>
                    <a:pt x="1074" y="1624"/>
                  </a:cubicBezTo>
                  <a:cubicBezTo>
                    <a:pt x="1491" y="1624"/>
                    <a:pt x="1893" y="1302"/>
                    <a:pt x="1893" y="810"/>
                  </a:cubicBezTo>
                  <a:cubicBezTo>
                    <a:pt x="1893" y="357"/>
                    <a:pt x="1536" y="1"/>
                    <a:pt x="1084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1"/>
            <p:cNvSpPr/>
            <p:nvPr/>
          </p:nvSpPr>
          <p:spPr>
            <a:xfrm flipH="1">
              <a:off x="7502861" y="1779694"/>
              <a:ext cx="314838" cy="762307"/>
            </a:xfrm>
            <a:custGeom>
              <a:avLst/>
              <a:gdLst/>
              <a:ahLst/>
              <a:cxnLst/>
              <a:rect l="l" t="t" r="r" b="b"/>
              <a:pathLst>
                <a:path w="10535" h="25508" extrusionOk="0">
                  <a:moveTo>
                    <a:pt x="8244" y="1602"/>
                  </a:moveTo>
                  <a:cubicBezTo>
                    <a:pt x="8683" y="1629"/>
                    <a:pt x="9122" y="1725"/>
                    <a:pt x="9519" y="1917"/>
                  </a:cubicBezTo>
                  <a:cubicBezTo>
                    <a:pt x="9766" y="2041"/>
                    <a:pt x="9958" y="2233"/>
                    <a:pt x="10082" y="2480"/>
                  </a:cubicBezTo>
                  <a:cubicBezTo>
                    <a:pt x="10109" y="2521"/>
                    <a:pt x="10137" y="2576"/>
                    <a:pt x="10150" y="2630"/>
                  </a:cubicBezTo>
                  <a:cubicBezTo>
                    <a:pt x="10164" y="2685"/>
                    <a:pt x="10178" y="2740"/>
                    <a:pt x="10191" y="2795"/>
                  </a:cubicBezTo>
                  <a:cubicBezTo>
                    <a:pt x="10205" y="2850"/>
                    <a:pt x="10219" y="2918"/>
                    <a:pt x="10233" y="2973"/>
                  </a:cubicBezTo>
                  <a:cubicBezTo>
                    <a:pt x="10233" y="3001"/>
                    <a:pt x="10233" y="3028"/>
                    <a:pt x="10246" y="3056"/>
                  </a:cubicBezTo>
                  <a:lnTo>
                    <a:pt x="10246" y="3083"/>
                  </a:lnTo>
                  <a:lnTo>
                    <a:pt x="10246" y="3124"/>
                  </a:lnTo>
                  <a:cubicBezTo>
                    <a:pt x="10274" y="3316"/>
                    <a:pt x="10274" y="3508"/>
                    <a:pt x="10274" y="3700"/>
                  </a:cubicBezTo>
                  <a:cubicBezTo>
                    <a:pt x="10260" y="3947"/>
                    <a:pt x="10205" y="4194"/>
                    <a:pt x="10109" y="4427"/>
                  </a:cubicBezTo>
                  <a:cubicBezTo>
                    <a:pt x="9917" y="4894"/>
                    <a:pt x="9561" y="5278"/>
                    <a:pt x="9108" y="5497"/>
                  </a:cubicBezTo>
                  <a:cubicBezTo>
                    <a:pt x="8833" y="5639"/>
                    <a:pt x="8533" y="5709"/>
                    <a:pt x="8232" y="5709"/>
                  </a:cubicBezTo>
                  <a:cubicBezTo>
                    <a:pt x="8038" y="5709"/>
                    <a:pt x="7843" y="5680"/>
                    <a:pt x="7654" y="5620"/>
                  </a:cubicBezTo>
                  <a:cubicBezTo>
                    <a:pt x="7174" y="5456"/>
                    <a:pt x="6763" y="5127"/>
                    <a:pt x="6502" y="4688"/>
                  </a:cubicBezTo>
                  <a:cubicBezTo>
                    <a:pt x="6200" y="4194"/>
                    <a:pt x="5995" y="3659"/>
                    <a:pt x="5885" y="3083"/>
                  </a:cubicBezTo>
                  <a:cubicBezTo>
                    <a:pt x="5857" y="2973"/>
                    <a:pt x="5844" y="2864"/>
                    <a:pt x="5816" y="2740"/>
                  </a:cubicBezTo>
                  <a:cubicBezTo>
                    <a:pt x="5816" y="2644"/>
                    <a:pt x="5830" y="2548"/>
                    <a:pt x="5830" y="2466"/>
                  </a:cubicBezTo>
                  <a:cubicBezTo>
                    <a:pt x="5830" y="2438"/>
                    <a:pt x="5830" y="2411"/>
                    <a:pt x="5830" y="2384"/>
                  </a:cubicBezTo>
                  <a:lnTo>
                    <a:pt x="5871" y="2384"/>
                  </a:lnTo>
                  <a:cubicBezTo>
                    <a:pt x="6187" y="2342"/>
                    <a:pt x="6502" y="2342"/>
                    <a:pt x="6804" y="2315"/>
                  </a:cubicBezTo>
                  <a:cubicBezTo>
                    <a:pt x="7078" y="2301"/>
                    <a:pt x="7352" y="2233"/>
                    <a:pt x="7613" y="2137"/>
                  </a:cubicBezTo>
                  <a:cubicBezTo>
                    <a:pt x="7778" y="2082"/>
                    <a:pt x="7942" y="1972"/>
                    <a:pt x="8066" y="1835"/>
                  </a:cubicBezTo>
                  <a:cubicBezTo>
                    <a:pt x="8134" y="1753"/>
                    <a:pt x="8189" y="1684"/>
                    <a:pt x="8244" y="1602"/>
                  </a:cubicBezTo>
                  <a:close/>
                  <a:moveTo>
                    <a:pt x="1647" y="203"/>
                  </a:moveTo>
                  <a:cubicBezTo>
                    <a:pt x="2456" y="1067"/>
                    <a:pt x="3430" y="1808"/>
                    <a:pt x="4568" y="2164"/>
                  </a:cubicBezTo>
                  <a:cubicBezTo>
                    <a:pt x="4870" y="2260"/>
                    <a:pt x="5158" y="2329"/>
                    <a:pt x="5473" y="2370"/>
                  </a:cubicBezTo>
                  <a:cubicBezTo>
                    <a:pt x="5501" y="2370"/>
                    <a:pt x="5542" y="2370"/>
                    <a:pt x="5569" y="2384"/>
                  </a:cubicBezTo>
                  <a:cubicBezTo>
                    <a:pt x="5556" y="2493"/>
                    <a:pt x="5569" y="2603"/>
                    <a:pt x="5610" y="2699"/>
                  </a:cubicBezTo>
                  <a:cubicBezTo>
                    <a:pt x="5610" y="2726"/>
                    <a:pt x="5610" y="2740"/>
                    <a:pt x="5624" y="2768"/>
                  </a:cubicBezTo>
                  <a:cubicBezTo>
                    <a:pt x="5610" y="2918"/>
                    <a:pt x="5597" y="3069"/>
                    <a:pt x="5583" y="3234"/>
                  </a:cubicBezTo>
                  <a:cubicBezTo>
                    <a:pt x="5583" y="3604"/>
                    <a:pt x="5542" y="3961"/>
                    <a:pt x="5460" y="4331"/>
                  </a:cubicBezTo>
                  <a:cubicBezTo>
                    <a:pt x="5377" y="4619"/>
                    <a:pt x="5254" y="4880"/>
                    <a:pt x="5062" y="5113"/>
                  </a:cubicBezTo>
                  <a:cubicBezTo>
                    <a:pt x="4692" y="5607"/>
                    <a:pt x="4115" y="5908"/>
                    <a:pt x="3498" y="5936"/>
                  </a:cubicBezTo>
                  <a:cubicBezTo>
                    <a:pt x="3471" y="5937"/>
                    <a:pt x="3444" y="5938"/>
                    <a:pt x="3416" y="5938"/>
                  </a:cubicBezTo>
                  <a:cubicBezTo>
                    <a:pt x="3117" y="5938"/>
                    <a:pt x="2830" y="5868"/>
                    <a:pt x="2566" y="5730"/>
                  </a:cubicBezTo>
                  <a:cubicBezTo>
                    <a:pt x="2291" y="5579"/>
                    <a:pt x="2031" y="5387"/>
                    <a:pt x="1825" y="5154"/>
                  </a:cubicBezTo>
                  <a:cubicBezTo>
                    <a:pt x="1016" y="4317"/>
                    <a:pt x="481" y="3275"/>
                    <a:pt x="261" y="2137"/>
                  </a:cubicBezTo>
                  <a:cubicBezTo>
                    <a:pt x="193" y="1821"/>
                    <a:pt x="220" y="1492"/>
                    <a:pt x="330" y="1190"/>
                  </a:cubicBezTo>
                  <a:cubicBezTo>
                    <a:pt x="495" y="793"/>
                    <a:pt x="879" y="532"/>
                    <a:pt x="1263" y="354"/>
                  </a:cubicBezTo>
                  <a:cubicBezTo>
                    <a:pt x="1386" y="299"/>
                    <a:pt x="1510" y="244"/>
                    <a:pt x="1647" y="203"/>
                  </a:cubicBezTo>
                  <a:close/>
                  <a:moveTo>
                    <a:pt x="1674" y="0"/>
                  </a:moveTo>
                  <a:cubicBezTo>
                    <a:pt x="1671" y="0"/>
                    <a:pt x="1667" y="4"/>
                    <a:pt x="1660" y="11"/>
                  </a:cubicBezTo>
                  <a:lnTo>
                    <a:pt x="1647" y="11"/>
                  </a:lnTo>
                  <a:cubicBezTo>
                    <a:pt x="1139" y="175"/>
                    <a:pt x="618" y="409"/>
                    <a:pt x="303" y="861"/>
                  </a:cubicBezTo>
                  <a:cubicBezTo>
                    <a:pt x="97" y="1177"/>
                    <a:pt x="1" y="1547"/>
                    <a:pt x="42" y="1917"/>
                  </a:cubicBezTo>
                  <a:cubicBezTo>
                    <a:pt x="56" y="2082"/>
                    <a:pt x="83" y="2260"/>
                    <a:pt x="124" y="2425"/>
                  </a:cubicBezTo>
                  <a:cubicBezTo>
                    <a:pt x="179" y="2658"/>
                    <a:pt x="248" y="2905"/>
                    <a:pt x="330" y="3124"/>
                  </a:cubicBezTo>
                  <a:cubicBezTo>
                    <a:pt x="577" y="3783"/>
                    <a:pt x="933" y="4400"/>
                    <a:pt x="1372" y="4948"/>
                  </a:cubicBezTo>
                  <a:cubicBezTo>
                    <a:pt x="1798" y="5470"/>
                    <a:pt x="2305" y="5963"/>
                    <a:pt x="2991" y="6100"/>
                  </a:cubicBezTo>
                  <a:cubicBezTo>
                    <a:pt x="3142" y="6132"/>
                    <a:pt x="3295" y="6148"/>
                    <a:pt x="3448" y="6148"/>
                  </a:cubicBezTo>
                  <a:cubicBezTo>
                    <a:pt x="3961" y="6148"/>
                    <a:pt x="4468" y="5972"/>
                    <a:pt x="4870" y="5634"/>
                  </a:cubicBezTo>
                  <a:cubicBezTo>
                    <a:pt x="5103" y="5428"/>
                    <a:pt x="5309" y="5195"/>
                    <a:pt x="5460" y="4907"/>
                  </a:cubicBezTo>
                  <a:cubicBezTo>
                    <a:pt x="5597" y="4647"/>
                    <a:pt x="5693" y="4345"/>
                    <a:pt x="5734" y="4043"/>
                  </a:cubicBezTo>
                  <a:cubicBezTo>
                    <a:pt x="5748" y="4098"/>
                    <a:pt x="5748" y="4139"/>
                    <a:pt x="5761" y="4194"/>
                  </a:cubicBezTo>
                  <a:cubicBezTo>
                    <a:pt x="6145" y="5744"/>
                    <a:pt x="6598" y="7280"/>
                    <a:pt x="7023" y="8816"/>
                  </a:cubicBezTo>
                  <a:cubicBezTo>
                    <a:pt x="7462" y="10366"/>
                    <a:pt x="7901" y="11902"/>
                    <a:pt x="8285" y="13479"/>
                  </a:cubicBezTo>
                  <a:cubicBezTo>
                    <a:pt x="8642" y="14988"/>
                    <a:pt x="8930" y="16511"/>
                    <a:pt x="9122" y="18060"/>
                  </a:cubicBezTo>
                  <a:cubicBezTo>
                    <a:pt x="9314" y="19569"/>
                    <a:pt x="9369" y="21105"/>
                    <a:pt x="9286" y="22628"/>
                  </a:cubicBezTo>
                  <a:cubicBezTo>
                    <a:pt x="9231" y="23588"/>
                    <a:pt x="9108" y="24562"/>
                    <a:pt x="8902" y="25508"/>
                  </a:cubicBezTo>
                  <a:lnTo>
                    <a:pt x="9218" y="25453"/>
                  </a:lnTo>
                  <a:cubicBezTo>
                    <a:pt x="9451" y="24356"/>
                    <a:pt x="9574" y="23231"/>
                    <a:pt x="9615" y="22106"/>
                  </a:cubicBezTo>
                  <a:cubicBezTo>
                    <a:pt x="9657" y="20557"/>
                    <a:pt x="9574" y="19020"/>
                    <a:pt x="9355" y="17484"/>
                  </a:cubicBezTo>
                  <a:cubicBezTo>
                    <a:pt x="9135" y="15935"/>
                    <a:pt x="8820" y="14385"/>
                    <a:pt x="8436" y="12862"/>
                  </a:cubicBezTo>
                  <a:cubicBezTo>
                    <a:pt x="8052" y="11299"/>
                    <a:pt x="7599" y="9763"/>
                    <a:pt x="7160" y="8213"/>
                  </a:cubicBezTo>
                  <a:cubicBezTo>
                    <a:pt x="6804" y="6951"/>
                    <a:pt x="6461" y="5703"/>
                    <a:pt x="6132" y="4441"/>
                  </a:cubicBezTo>
                  <a:lnTo>
                    <a:pt x="6132" y="4441"/>
                  </a:lnTo>
                  <a:cubicBezTo>
                    <a:pt x="6365" y="4976"/>
                    <a:pt x="6763" y="5415"/>
                    <a:pt x="7270" y="5689"/>
                  </a:cubicBezTo>
                  <a:cubicBezTo>
                    <a:pt x="7581" y="5844"/>
                    <a:pt x="7918" y="5924"/>
                    <a:pt x="8255" y="5924"/>
                  </a:cubicBezTo>
                  <a:cubicBezTo>
                    <a:pt x="8455" y="5924"/>
                    <a:pt x="8654" y="5896"/>
                    <a:pt x="8847" y="5840"/>
                  </a:cubicBezTo>
                  <a:cubicBezTo>
                    <a:pt x="9369" y="5689"/>
                    <a:pt x="9821" y="5346"/>
                    <a:pt x="10109" y="4894"/>
                  </a:cubicBezTo>
                  <a:cubicBezTo>
                    <a:pt x="10397" y="4441"/>
                    <a:pt x="10534" y="3892"/>
                    <a:pt x="10493" y="3344"/>
                  </a:cubicBezTo>
                  <a:cubicBezTo>
                    <a:pt x="10466" y="3083"/>
                    <a:pt x="10411" y="2822"/>
                    <a:pt x="10342" y="2562"/>
                  </a:cubicBezTo>
                  <a:cubicBezTo>
                    <a:pt x="10246" y="2288"/>
                    <a:pt x="10068" y="2054"/>
                    <a:pt x="9835" y="1876"/>
                  </a:cubicBezTo>
                  <a:cubicBezTo>
                    <a:pt x="9478" y="1643"/>
                    <a:pt x="9081" y="1492"/>
                    <a:pt x="8655" y="1451"/>
                  </a:cubicBezTo>
                  <a:cubicBezTo>
                    <a:pt x="8504" y="1437"/>
                    <a:pt x="8354" y="1410"/>
                    <a:pt x="8203" y="1396"/>
                  </a:cubicBezTo>
                  <a:cubicBezTo>
                    <a:pt x="8175" y="1396"/>
                    <a:pt x="8134" y="1423"/>
                    <a:pt x="8120" y="1451"/>
                  </a:cubicBezTo>
                  <a:cubicBezTo>
                    <a:pt x="8011" y="1616"/>
                    <a:pt x="7874" y="1753"/>
                    <a:pt x="7709" y="1862"/>
                  </a:cubicBezTo>
                  <a:cubicBezTo>
                    <a:pt x="7503" y="1986"/>
                    <a:pt x="7270" y="2068"/>
                    <a:pt x="7023" y="2096"/>
                  </a:cubicBezTo>
                  <a:cubicBezTo>
                    <a:pt x="6708" y="2137"/>
                    <a:pt x="6379" y="2137"/>
                    <a:pt x="6049" y="2164"/>
                  </a:cubicBezTo>
                  <a:cubicBezTo>
                    <a:pt x="5967" y="2164"/>
                    <a:pt x="5885" y="2178"/>
                    <a:pt x="5816" y="2192"/>
                  </a:cubicBezTo>
                  <a:cubicBezTo>
                    <a:pt x="5775" y="2205"/>
                    <a:pt x="5734" y="2205"/>
                    <a:pt x="5706" y="2219"/>
                  </a:cubicBezTo>
                  <a:cubicBezTo>
                    <a:pt x="5652" y="2205"/>
                    <a:pt x="5597" y="2192"/>
                    <a:pt x="5528" y="2178"/>
                  </a:cubicBezTo>
                  <a:lnTo>
                    <a:pt x="5281" y="2137"/>
                  </a:lnTo>
                  <a:cubicBezTo>
                    <a:pt x="4047" y="1917"/>
                    <a:pt x="2963" y="1245"/>
                    <a:pt x="2072" y="367"/>
                  </a:cubicBezTo>
                  <a:cubicBezTo>
                    <a:pt x="1962" y="258"/>
                    <a:pt x="1852" y="134"/>
                    <a:pt x="1743" y="25"/>
                  </a:cubicBezTo>
                  <a:cubicBezTo>
                    <a:pt x="1743" y="11"/>
                    <a:pt x="1729" y="11"/>
                    <a:pt x="1715" y="11"/>
                  </a:cubicBezTo>
                  <a:lnTo>
                    <a:pt x="1688" y="11"/>
                  </a:lnTo>
                  <a:cubicBezTo>
                    <a:pt x="1681" y="4"/>
                    <a:pt x="1678" y="0"/>
                    <a:pt x="1674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2" name="Google Shape;3122;p31"/>
          <p:cNvGrpSpPr/>
          <p:nvPr/>
        </p:nvGrpSpPr>
        <p:grpSpPr>
          <a:xfrm>
            <a:off x="5415367" y="2175862"/>
            <a:ext cx="2258553" cy="2737512"/>
            <a:chOff x="-1129283" y="1172112"/>
            <a:chExt cx="2258553" cy="2737512"/>
          </a:xfrm>
        </p:grpSpPr>
        <p:sp>
          <p:nvSpPr>
            <p:cNvPr id="3123" name="Google Shape;3123;p31"/>
            <p:cNvSpPr/>
            <p:nvPr/>
          </p:nvSpPr>
          <p:spPr>
            <a:xfrm>
              <a:off x="-1129283" y="1651072"/>
              <a:ext cx="2258553" cy="2258553"/>
            </a:xfrm>
            <a:custGeom>
              <a:avLst/>
              <a:gdLst/>
              <a:ahLst/>
              <a:cxnLst/>
              <a:rect l="l" t="t" r="r" b="b"/>
              <a:pathLst>
                <a:path w="64999" h="64999" extrusionOk="0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5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1"/>
            <p:cNvSpPr/>
            <p:nvPr/>
          </p:nvSpPr>
          <p:spPr>
            <a:xfrm>
              <a:off x="-1066267" y="1719563"/>
              <a:ext cx="2127485" cy="2127485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chemeClr val="accent1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1"/>
            <p:cNvSpPr/>
            <p:nvPr/>
          </p:nvSpPr>
          <p:spPr>
            <a:xfrm>
              <a:off x="-1069691" y="1710664"/>
              <a:ext cx="2127485" cy="2127485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rgbClr val="C2ECE9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1"/>
            <p:cNvSpPr/>
            <p:nvPr/>
          </p:nvSpPr>
          <p:spPr>
            <a:xfrm>
              <a:off x="-1001065" y="1778804"/>
              <a:ext cx="2002637" cy="2003089"/>
            </a:xfrm>
            <a:custGeom>
              <a:avLst/>
              <a:gdLst/>
              <a:ahLst/>
              <a:cxnLst/>
              <a:rect l="l" t="t" r="r" b="b"/>
              <a:pathLst>
                <a:path w="57634" h="57647" extrusionOk="0">
                  <a:moveTo>
                    <a:pt x="28817" y="0"/>
                  </a:moveTo>
                  <a:cubicBezTo>
                    <a:pt x="12893" y="0"/>
                    <a:pt x="0" y="12907"/>
                    <a:pt x="0" y="28831"/>
                  </a:cubicBezTo>
                  <a:cubicBezTo>
                    <a:pt x="0" y="44741"/>
                    <a:pt x="12893" y="57647"/>
                    <a:pt x="28817" y="57647"/>
                  </a:cubicBezTo>
                  <a:cubicBezTo>
                    <a:pt x="44727" y="57647"/>
                    <a:pt x="57633" y="44741"/>
                    <a:pt x="57633" y="28831"/>
                  </a:cubicBezTo>
                  <a:cubicBezTo>
                    <a:pt x="57633" y="12907"/>
                    <a:pt x="44727" y="0"/>
                    <a:pt x="28817" y="0"/>
                  </a:cubicBezTo>
                  <a:close/>
                </a:path>
              </a:pathLst>
            </a:custGeom>
            <a:solidFill>
              <a:srgbClr val="9F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1"/>
            <p:cNvSpPr/>
            <p:nvPr/>
          </p:nvSpPr>
          <p:spPr>
            <a:xfrm>
              <a:off x="-128938" y="2682413"/>
              <a:ext cx="315542" cy="248132"/>
            </a:xfrm>
            <a:custGeom>
              <a:avLst/>
              <a:gdLst/>
              <a:ahLst/>
              <a:cxnLst/>
              <a:rect l="l" t="t" r="r" b="b"/>
              <a:pathLst>
                <a:path w="9081" h="7141" extrusionOk="0">
                  <a:moveTo>
                    <a:pt x="7325" y="0"/>
                  </a:moveTo>
                  <a:lnTo>
                    <a:pt x="1208" y="2332"/>
                  </a:lnTo>
                  <a:cubicBezTo>
                    <a:pt x="1304" y="3333"/>
                    <a:pt x="1016" y="4334"/>
                    <a:pt x="412" y="5143"/>
                  </a:cubicBezTo>
                  <a:cubicBezTo>
                    <a:pt x="234" y="5390"/>
                    <a:pt x="1" y="5706"/>
                    <a:pt x="152" y="5980"/>
                  </a:cubicBezTo>
                  <a:cubicBezTo>
                    <a:pt x="234" y="6076"/>
                    <a:pt x="330" y="6158"/>
                    <a:pt x="440" y="6200"/>
                  </a:cubicBezTo>
                  <a:cubicBezTo>
                    <a:pt x="851" y="6405"/>
                    <a:pt x="1276" y="6570"/>
                    <a:pt x="1702" y="6680"/>
                  </a:cubicBezTo>
                  <a:cubicBezTo>
                    <a:pt x="2694" y="6984"/>
                    <a:pt x="3724" y="7140"/>
                    <a:pt x="4753" y="7140"/>
                  </a:cubicBezTo>
                  <a:cubicBezTo>
                    <a:pt x="4975" y="7140"/>
                    <a:pt x="5197" y="7133"/>
                    <a:pt x="5418" y="7118"/>
                  </a:cubicBezTo>
                  <a:cubicBezTo>
                    <a:pt x="6667" y="7022"/>
                    <a:pt x="7887" y="6597"/>
                    <a:pt x="8916" y="5884"/>
                  </a:cubicBezTo>
                  <a:cubicBezTo>
                    <a:pt x="8943" y="5870"/>
                    <a:pt x="8971" y="5843"/>
                    <a:pt x="8998" y="5815"/>
                  </a:cubicBezTo>
                  <a:cubicBezTo>
                    <a:pt x="9080" y="5706"/>
                    <a:pt x="8984" y="5555"/>
                    <a:pt x="8888" y="5445"/>
                  </a:cubicBezTo>
                  <a:cubicBezTo>
                    <a:pt x="8244" y="4705"/>
                    <a:pt x="7723" y="3868"/>
                    <a:pt x="7325" y="2963"/>
                  </a:cubicBezTo>
                  <a:cubicBezTo>
                    <a:pt x="7105" y="2496"/>
                    <a:pt x="6955" y="1989"/>
                    <a:pt x="6913" y="1468"/>
                  </a:cubicBezTo>
                  <a:cubicBezTo>
                    <a:pt x="6859" y="946"/>
                    <a:pt x="7009" y="425"/>
                    <a:pt x="7325" y="0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1"/>
            <p:cNvSpPr/>
            <p:nvPr/>
          </p:nvSpPr>
          <p:spPr>
            <a:xfrm>
              <a:off x="-684133" y="1219786"/>
              <a:ext cx="1368774" cy="684387"/>
            </a:xfrm>
            <a:custGeom>
              <a:avLst/>
              <a:gdLst/>
              <a:ahLst/>
              <a:cxnLst/>
              <a:rect l="l" t="t" r="r" b="b"/>
              <a:pathLst>
                <a:path w="39392" h="19696" fill="none" extrusionOk="0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1"/>
            <p:cNvSpPr/>
            <p:nvPr/>
          </p:nvSpPr>
          <p:spPr>
            <a:xfrm>
              <a:off x="-40748" y="1172112"/>
              <a:ext cx="81518" cy="81066"/>
            </a:xfrm>
            <a:custGeom>
              <a:avLst/>
              <a:gdLst/>
              <a:ahLst/>
              <a:cxnLst/>
              <a:rect l="l" t="t" r="r" b="b"/>
              <a:pathLst>
                <a:path w="2346" h="2333" extrusionOk="0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1"/>
            <p:cNvSpPr/>
            <p:nvPr/>
          </p:nvSpPr>
          <p:spPr>
            <a:xfrm>
              <a:off x="-550216" y="2794230"/>
              <a:ext cx="1006566" cy="987072"/>
            </a:xfrm>
            <a:custGeom>
              <a:avLst/>
              <a:gdLst/>
              <a:ahLst/>
              <a:cxnLst/>
              <a:rect l="l" t="t" r="r" b="b"/>
              <a:pathLst>
                <a:path w="28968" h="28407" extrusionOk="0">
                  <a:moveTo>
                    <a:pt x="9288" y="0"/>
                  </a:moveTo>
                  <a:cubicBezTo>
                    <a:pt x="8841" y="0"/>
                    <a:pt x="8399" y="49"/>
                    <a:pt x="7969" y="142"/>
                  </a:cubicBezTo>
                  <a:cubicBezTo>
                    <a:pt x="4801" y="677"/>
                    <a:pt x="3607" y="2721"/>
                    <a:pt x="2469" y="5176"/>
                  </a:cubicBezTo>
                  <a:cubicBezTo>
                    <a:pt x="1207" y="7878"/>
                    <a:pt x="823" y="10895"/>
                    <a:pt x="453" y="13844"/>
                  </a:cubicBezTo>
                  <a:cubicBezTo>
                    <a:pt x="220" y="15641"/>
                    <a:pt x="0" y="17479"/>
                    <a:pt x="329" y="19248"/>
                  </a:cubicBezTo>
                  <a:cubicBezTo>
                    <a:pt x="700" y="21305"/>
                    <a:pt x="1797" y="23212"/>
                    <a:pt x="3265" y="24721"/>
                  </a:cubicBezTo>
                  <a:cubicBezTo>
                    <a:pt x="3237" y="24954"/>
                    <a:pt x="3210" y="25173"/>
                    <a:pt x="3182" y="25393"/>
                  </a:cubicBezTo>
                  <a:lnTo>
                    <a:pt x="3182" y="25475"/>
                  </a:lnTo>
                  <a:cubicBezTo>
                    <a:pt x="7165" y="27423"/>
                    <a:pt x="11501" y="28406"/>
                    <a:pt x="15850" y="28406"/>
                  </a:cubicBezTo>
                  <a:cubicBezTo>
                    <a:pt x="19155" y="28406"/>
                    <a:pt x="22466" y="27839"/>
                    <a:pt x="25635" y="26696"/>
                  </a:cubicBezTo>
                  <a:cubicBezTo>
                    <a:pt x="27308" y="20976"/>
                    <a:pt x="28967" y="15065"/>
                    <a:pt x="28364" y="9126"/>
                  </a:cubicBezTo>
                  <a:cubicBezTo>
                    <a:pt x="28158" y="7220"/>
                    <a:pt x="27692" y="5066"/>
                    <a:pt x="26320" y="3708"/>
                  </a:cubicBezTo>
                  <a:cubicBezTo>
                    <a:pt x="25004" y="2392"/>
                    <a:pt x="22480" y="2296"/>
                    <a:pt x="20697" y="1843"/>
                  </a:cubicBezTo>
                  <a:lnTo>
                    <a:pt x="20491" y="1925"/>
                  </a:lnTo>
                  <a:cubicBezTo>
                    <a:pt x="19730" y="2133"/>
                    <a:pt x="18949" y="2236"/>
                    <a:pt x="18169" y="2236"/>
                  </a:cubicBezTo>
                  <a:cubicBezTo>
                    <a:pt x="17094" y="2236"/>
                    <a:pt x="16022" y="2040"/>
                    <a:pt x="15005" y="1651"/>
                  </a:cubicBezTo>
                  <a:cubicBezTo>
                    <a:pt x="14004" y="1253"/>
                    <a:pt x="13071" y="677"/>
                    <a:pt x="12042" y="376"/>
                  </a:cubicBezTo>
                  <a:cubicBezTo>
                    <a:pt x="11343" y="184"/>
                    <a:pt x="10630" y="74"/>
                    <a:pt x="9917" y="33"/>
                  </a:cubicBezTo>
                  <a:cubicBezTo>
                    <a:pt x="9707" y="11"/>
                    <a:pt x="9497" y="0"/>
                    <a:pt x="9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1"/>
            <p:cNvSpPr/>
            <p:nvPr/>
          </p:nvSpPr>
          <p:spPr>
            <a:xfrm>
              <a:off x="-91271" y="2690509"/>
              <a:ext cx="195420" cy="122971"/>
            </a:xfrm>
            <a:custGeom>
              <a:avLst/>
              <a:gdLst/>
              <a:ahLst/>
              <a:cxnLst/>
              <a:rect l="l" t="t" r="r" b="b"/>
              <a:pathLst>
                <a:path w="5624" h="3539" extrusionOk="0">
                  <a:moveTo>
                    <a:pt x="5624" y="0"/>
                  </a:moveTo>
                  <a:lnTo>
                    <a:pt x="124" y="2085"/>
                  </a:lnTo>
                  <a:cubicBezTo>
                    <a:pt x="179" y="2579"/>
                    <a:pt x="137" y="3059"/>
                    <a:pt x="0" y="3539"/>
                  </a:cubicBezTo>
                  <a:cubicBezTo>
                    <a:pt x="700" y="3374"/>
                    <a:pt x="1386" y="3141"/>
                    <a:pt x="2030" y="2853"/>
                  </a:cubicBezTo>
                  <a:cubicBezTo>
                    <a:pt x="3443" y="2208"/>
                    <a:pt x="4952" y="1468"/>
                    <a:pt x="5624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1"/>
            <p:cNvSpPr/>
            <p:nvPr/>
          </p:nvSpPr>
          <p:spPr>
            <a:xfrm>
              <a:off x="10226" y="2813445"/>
              <a:ext cx="224052" cy="215921"/>
            </a:xfrm>
            <a:custGeom>
              <a:avLst/>
              <a:gdLst/>
              <a:ahLst/>
              <a:cxnLst/>
              <a:rect l="l" t="t" r="r" b="b"/>
              <a:pathLst>
                <a:path w="6448" h="6214" extrusionOk="0">
                  <a:moveTo>
                    <a:pt x="3731" y="1"/>
                  </a:moveTo>
                  <a:cubicBezTo>
                    <a:pt x="2538" y="1139"/>
                    <a:pt x="1" y="1455"/>
                    <a:pt x="1" y="1455"/>
                  </a:cubicBezTo>
                  <a:cubicBezTo>
                    <a:pt x="289" y="3059"/>
                    <a:pt x="673" y="4650"/>
                    <a:pt x="1167" y="6214"/>
                  </a:cubicBezTo>
                  <a:cubicBezTo>
                    <a:pt x="3004" y="5213"/>
                    <a:pt x="6447" y="1660"/>
                    <a:pt x="6447" y="1660"/>
                  </a:cubicBezTo>
                  <a:lnTo>
                    <a:pt x="37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1"/>
            <p:cNvSpPr/>
            <p:nvPr/>
          </p:nvSpPr>
          <p:spPr>
            <a:xfrm>
              <a:off x="-145130" y="2803925"/>
              <a:ext cx="151569" cy="225442"/>
            </a:xfrm>
            <a:custGeom>
              <a:avLst/>
              <a:gdLst/>
              <a:ahLst/>
              <a:cxnLst/>
              <a:rect l="l" t="t" r="r" b="b"/>
              <a:pathLst>
                <a:path w="4362" h="6488" extrusionOk="0">
                  <a:moveTo>
                    <a:pt x="1619" y="1"/>
                  </a:moveTo>
                  <a:cubicBezTo>
                    <a:pt x="1477" y="101"/>
                    <a:pt x="1250" y="135"/>
                    <a:pt x="1010" y="135"/>
                  </a:cubicBezTo>
                  <a:cubicBezTo>
                    <a:pt x="531" y="135"/>
                    <a:pt x="1" y="1"/>
                    <a:pt x="0" y="1"/>
                  </a:cubicBezTo>
                  <a:lnTo>
                    <a:pt x="0" y="1"/>
                  </a:lnTo>
                  <a:cubicBezTo>
                    <a:pt x="234" y="3525"/>
                    <a:pt x="2538" y="6488"/>
                    <a:pt x="2538" y="6488"/>
                  </a:cubicBezTo>
                  <a:cubicBezTo>
                    <a:pt x="3265" y="4472"/>
                    <a:pt x="4362" y="1701"/>
                    <a:pt x="4362" y="1701"/>
                  </a:cubicBezTo>
                  <a:cubicBezTo>
                    <a:pt x="2428" y="1290"/>
                    <a:pt x="1619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-97943" y="2873142"/>
              <a:ext cx="112964" cy="894470"/>
            </a:xfrm>
            <a:custGeom>
              <a:avLst/>
              <a:gdLst/>
              <a:ahLst/>
              <a:cxnLst/>
              <a:rect l="l" t="t" r="r" b="b"/>
              <a:pathLst>
                <a:path w="3251" h="25742" extrusionOk="0">
                  <a:moveTo>
                    <a:pt x="3127" y="1"/>
                  </a:moveTo>
                  <a:cubicBezTo>
                    <a:pt x="3062" y="1"/>
                    <a:pt x="2990" y="45"/>
                    <a:pt x="2977" y="134"/>
                  </a:cubicBezTo>
                  <a:cubicBezTo>
                    <a:pt x="2771" y="1767"/>
                    <a:pt x="2442" y="3385"/>
                    <a:pt x="2085" y="5017"/>
                  </a:cubicBezTo>
                  <a:cubicBezTo>
                    <a:pt x="1742" y="6636"/>
                    <a:pt x="1358" y="8227"/>
                    <a:pt x="1029" y="9845"/>
                  </a:cubicBezTo>
                  <a:cubicBezTo>
                    <a:pt x="672" y="11450"/>
                    <a:pt x="412" y="13068"/>
                    <a:pt x="233" y="14700"/>
                  </a:cubicBezTo>
                  <a:cubicBezTo>
                    <a:pt x="55" y="16401"/>
                    <a:pt x="0" y="18116"/>
                    <a:pt x="41" y="19816"/>
                  </a:cubicBezTo>
                  <a:cubicBezTo>
                    <a:pt x="69" y="21531"/>
                    <a:pt x="179" y="23245"/>
                    <a:pt x="288" y="24960"/>
                  </a:cubicBezTo>
                  <a:cubicBezTo>
                    <a:pt x="302" y="25179"/>
                    <a:pt x="329" y="25398"/>
                    <a:pt x="343" y="25618"/>
                  </a:cubicBezTo>
                  <a:cubicBezTo>
                    <a:pt x="343" y="25700"/>
                    <a:pt x="412" y="25741"/>
                    <a:pt x="479" y="25741"/>
                  </a:cubicBezTo>
                  <a:cubicBezTo>
                    <a:pt x="545" y="25741"/>
                    <a:pt x="611" y="25700"/>
                    <a:pt x="604" y="25618"/>
                  </a:cubicBezTo>
                  <a:cubicBezTo>
                    <a:pt x="494" y="23903"/>
                    <a:pt x="371" y="22189"/>
                    <a:pt x="316" y="20475"/>
                  </a:cubicBezTo>
                  <a:cubicBezTo>
                    <a:pt x="261" y="18760"/>
                    <a:pt x="302" y="17046"/>
                    <a:pt x="425" y="15345"/>
                  </a:cubicBezTo>
                  <a:cubicBezTo>
                    <a:pt x="590" y="13685"/>
                    <a:pt x="837" y="12053"/>
                    <a:pt x="1180" y="10435"/>
                  </a:cubicBezTo>
                  <a:cubicBezTo>
                    <a:pt x="1495" y="8816"/>
                    <a:pt x="1879" y="7212"/>
                    <a:pt x="2236" y="5593"/>
                  </a:cubicBezTo>
                  <a:cubicBezTo>
                    <a:pt x="2593" y="3989"/>
                    <a:pt x="2922" y="2370"/>
                    <a:pt x="3155" y="738"/>
                  </a:cubicBezTo>
                  <a:cubicBezTo>
                    <a:pt x="3196" y="532"/>
                    <a:pt x="3223" y="326"/>
                    <a:pt x="3237" y="134"/>
                  </a:cubicBezTo>
                  <a:cubicBezTo>
                    <a:pt x="3251" y="45"/>
                    <a:pt x="3193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-36474" y="2924012"/>
              <a:ext cx="61990" cy="53129"/>
            </a:xfrm>
            <a:custGeom>
              <a:avLst/>
              <a:gdLst/>
              <a:ahLst/>
              <a:cxnLst/>
              <a:rect l="l" t="t" r="r" b="b"/>
              <a:pathLst>
                <a:path w="1784" h="1529" extrusionOk="0">
                  <a:moveTo>
                    <a:pt x="1029" y="1"/>
                  </a:moveTo>
                  <a:cubicBezTo>
                    <a:pt x="343" y="1"/>
                    <a:pt x="1" y="824"/>
                    <a:pt x="481" y="1304"/>
                  </a:cubicBezTo>
                  <a:cubicBezTo>
                    <a:pt x="636" y="1459"/>
                    <a:pt x="826" y="1528"/>
                    <a:pt x="1014" y="1528"/>
                  </a:cubicBezTo>
                  <a:cubicBezTo>
                    <a:pt x="1406" y="1528"/>
                    <a:pt x="1784" y="1224"/>
                    <a:pt x="1784" y="769"/>
                  </a:cubicBezTo>
                  <a:cubicBezTo>
                    <a:pt x="1784" y="344"/>
                    <a:pt x="1441" y="1"/>
                    <a:pt x="1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-109375" y="3384868"/>
              <a:ext cx="52920" cy="52955"/>
            </a:xfrm>
            <a:custGeom>
              <a:avLst/>
              <a:gdLst/>
              <a:ahLst/>
              <a:cxnLst/>
              <a:rect l="l" t="t" r="r" b="b"/>
              <a:pathLst>
                <a:path w="1523" h="1524" extrusionOk="0">
                  <a:moveTo>
                    <a:pt x="754" y="1"/>
                  </a:moveTo>
                  <a:cubicBezTo>
                    <a:pt x="329" y="1"/>
                    <a:pt x="0" y="344"/>
                    <a:pt x="0" y="755"/>
                  </a:cubicBezTo>
                  <a:cubicBezTo>
                    <a:pt x="0" y="1180"/>
                    <a:pt x="329" y="1523"/>
                    <a:pt x="754" y="1523"/>
                  </a:cubicBezTo>
                  <a:cubicBezTo>
                    <a:pt x="1180" y="1523"/>
                    <a:pt x="1523" y="1180"/>
                    <a:pt x="1523" y="755"/>
                  </a:cubicBezTo>
                  <a:cubicBezTo>
                    <a:pt x="1523" y="344"/>
                    <a:pt x="118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-82689" y="3132775"/>
              <a:ext cx="61990" cy="53546"/>
            </a:xfrm>
            <a:custGeom>
              <a:avLst/>
              <a:gdLst/>
              <a:ahLst/>
              <a:cxnLst/>
              <a:rect l="l" t="t" r="r" b="b"/>
              <a:pathLst>
                <a:path w="1784" h="1541" extrusionOk="0">
                  <a:moveTo>
                    <a:pt x="1015" y="0"/>
                  </a:moveTo>
                  <a:cubicBezTo>
                    <a:pt x="343" y="14"/>
                    <a:pt x="0" y="823"/>
                    <a:pt x="480" y="1317"/>
                  </a:cubicBezTo>
                  <a:cubicBezTo>
                    <a:pt x="635" y="1471"/>
                    <a:pt x="825" y="1541"/>
                    <a:pt x="1011" y="1541"/>
                  </a:cubicBezTo>
                  <a:cubicBezTo>
                    <a:pt x="1405" y="1541"/>
                    <a:pt x="1783" y="1233"/>
                    <a:pt x="1783" y="768"/>
                  </a:cubicBezTo>
                  <a:cubicBezTo>
                    <a:pt x="1783" y="343"/>
                    <a:pt x="1440" y="0"/>
                    <a:pt x="1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-361989" y="2103345"/>
              <a:ext cx="182112" cy="270023"/>
            </a:xfrm>
            <a:custGeom>
              <a:avLst/>
              <a:gdLst/>
              <a:ahLst/>
              <a:cxnLst/>
              <a:rect l="l" t="t" r="r" b="b"/>
              <a:pathLst>
                <a:path w="5241" h="7771" extrusionOk="0">
                  <a:moveTo>
                    <a:pt x="2917" y="1"/>
                  </a:moveTo>
                  <a:cubicBezTo>
                    <a:pt x="2539" y="1"/>
                    <a:pt x="2158" y="98"/>
                    <a:pt x="1811" y="302"/>
                  </a:cubicBezTo>
                  <a:cubicBezTo>
                    <a:pt x="1002" y="769"/>
                    <a:pt x="467" y="1743"/>
                    <a:pt x="234" y="2758"/>
                  </a:cubicBezTo>
                  <a:cubicBezTo>
                    <a:pt x="1" y="3773"/>
                    <a:pt x="28" y="4829"/>
                    <a:pt x="97" y="5857"/>
                  </a:cubicBezTo>
                  <a:cubicBezTo>
                    <a:pt x="124" y="6461"/>
                    <a:pt x="207" y="7119"/>
                    <a:pt x="591" y="7489"/>
                  </a:cubicBezTo>
                  <a:cubicBezTo>
                    <a:pt x="794" y="7685"/>
                    <a:pt x="1047" y="7771"/>
                    <a:pt x="1308" y="7771"/>
                  </a:cubicBezTo>
                  <a:cubicBezTo>
                    <a:pt x="1558" y="7771"/>
                    <a:pt x="1816" y="7692"/>
                    <a:pt x="2044" y="7558"/>
                  </a:cubicBezTo>
                  <a:cubicBezTo>
                    <a:pt x="2497" y="7270"/>
                    <a:pt x="2840" y="6804"/>
                    <a:pt x="3142" y="6324"/>
                  </a:cubicBezTo>
                  <a:cubicBezTo>
                    <a:pt x="4047" y="4897"/>
                    <a:pt x="4746" y="3347"/>
                    <a:pt x="5240" y="1729"/>
                  </a:cubicBezTo>
                  <a:lnTo>
                    <a:pt x="4623" y="796"/>
                  </a:lnTo>
                  <a:cubicBezTo>
                    <a:pt x="4184" y="279"/>
                    <a:pt x="3555" y="1"/>
                    <a:pt x="2917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1"/>
            <p:cNvSpPr/>
            <p:nvPr/>
          </p:nvSpPr>
          <p:spPr>
            <a:xfrm>
              <a:off x="-343851" y="1972347"/>
              <a:ext cx="720142" cy="789845"/>
            </a:xfrm>
            <a:custGeom>
              <a:avLst/>
              <a:gdLst/>
              <a:ahLst/>
              <a:cxnLst/>
              <a:rect l="l" t="t" r="r" b="b"/>
              <a:pathLst>
                <a:path w="20725" h="22731" extrusionOk="0">
                  <a:moveTo>
                    <a:pt x="10494" y="1"/>
                  </a:moveTo>
                  <a:cubicBezTo>
                    <a:pt x="8745" y="1"/>
                    <a:pt x="7030" y="393"/>
                    <a:pt x="5857" y="1233"/>
                  </a:cubicBezTo>
                  <a:cubicBezTo>
                    <a:pt x="4005" y="2536"/>
                    <a:pt x="3155" y="4374"/>
                    <a:pt x="2277" y="6459"/>
                  </a:cubicBezTo>
                  <a:cubicBezTo>
                    <a:pt x="1454" y="8393"/>
                    <a:pt x="686" y="10382"/>
                    <a:pt x="343" y="12453"/>
                  </a:cubicBezTo>
                  <a:cubicBezTo>
                    <a:pt x="0" y="14537"/>
                    <a:pt x="110" y="16732"/>
                    <a:pt x="974" y="18652"/>
                  </a:cubicBezTo>
                  <a:cubicBezTo>
                    <a:pt x="1838" y="20572"/>
                    <a:pt x="3552" y="22163"/>
                    <a:pt x="5610" y="22588"/>
                  </a:cubicBezTo>
                  <a:cubicBezTo>
                    <a:pt x="6105" y="22684"/>
                    <a:pt x="6606" y="22730"/>
                    <a:pt x="7108" y="22730"/>
                  </a:cubicBezTo>
                  <a:cubicBezTo>
                    <a:pt x="7399" y="22730"/>
                    <a:pt x="7691" y="22715"/>
                    <a:pt x="7983" y="22684"/>
                  </a:cubicBezTo>
                  <a:cubicBezTo>
                    <a:pt x="10547" y="22465"/>
                    <a:pt x="13085" y="21519"/>
                    <a:pt x="14991" y="19790"/>
                  </a:cubicBezTo>
                  <a:cubicBezTo>
                    <a:pt x="16898" y="18062"/>
                    <a:pt x="18132" y="15525"/>
                    <a:pt x="18050" y="12960"/>
                  </a:cubicBezTo>
                  <a:lnTo>
                    <a:pt x="19696" y="11465"/>
                  </a:lnTo>
                  <a:cubicBezTo>
                    <a:pt x="19833" y="10533"/>
                    <a:pt x="20724" y="9147"/>
                    <a:pt x="20587" y="8215"/>
                  </a:cubicBezTo>
                  <a:cubicBezTo>
                    <a:pt x="20066" y="4607"/>
                    <a:pt x="18283" y="3016"/>
                    <a:pt x="15732" y="1357"/>
                  </a:cubicBezTo>
                  <a:cubicBezTo>
                    <a:pt x="14400" y="479"/>
                    <a:pt x="12426" y="1"/>
                    <a:pt x="10494" y="1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1"/>
            <p:cNvSpPr/>
            <p:nvPr/>
          </p:nvSpPr>
          <p:spPr>
            <a:xfrm>
              <a:off x="137020" y="2230799"/>
              <a:ext cx="282150" cy="322005"/>
            </a:xfrm>
            <a:custGeom>
              <a:avLst/>
              <a:gdLst/>
              <a:ahLst/>
              <a:cxnLst/>
              <a:rect l="l" t="t" r="r" b="b"/>
              <a:pathLst>
                <a:path w="8120" h="9267" extrusionOk="0">
                  <a:moveTo>
                    <a:pt x="4343" y="1"/>
                  </a:moveTo>
                  <a:cubicBezTo>
                    <a:pt x="4142" y="1"/>
                    <a:pt x="3942" y="13"/>
                    <a:pt x="3744" y="36"/>
                  </a:cubicBezTo>
                  <a:cubicBezTo>
                    <a:pt x="2921" y="132"/>
                    <a:pt x="2099" y="434"/>
                    <a:pt x="1522" y="1010"/>
                  </a:cubicBezTo>
                  <a:cubicBezTo>
                    <a:pt x="974" y="1558"/>
                    <a:pt x="672" y="2313"/>
                    <a:pt x="466" y="3067"/>
                  </a:cubicBezTo>
                  <a:cubicBezTo>
                    <a:pt x="137" y="4288"/>
                    <a:pt x="0" y="5604"/>
                    <a:pt x="398" y="6811"/>
                  </a:cubicBezTo>
                  <a:cubicBezTo>
                    <a:pt x="782" y="8018"/>
                    <a:pt x="1783" y="9074"/>
                    <a:pt x="3031" y="9266"/>
                  </a:cubicBezTo>
                  <a:lnTo>
                    <a:pt x="6268" y="7086"/>
                  </a:lnTo>
                  <a:cubicBezTo>
                    <a:pt x="7160" y="6277"/>
                    <a:pt x="7818" y="5179"/>
                    <a:pt x="7969" y="4000"/>
                  </a:cubicBezTo>
                  <a:cubicBezTo>
                    <a:pt x="8120" y="2806"/>
                    <a:pt x="7681" y="1517"/>
                    <a:pt x="6748" y="763"/>
                  </a:cubicBezTo>
                  <a:cubicBezTo>
                    <a:pt x="6079" y="228"/>
                    <a:pt x="5211" y="1"/>
                    <a:pt x="4343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225661" y="2432335"/>
              <a:ext cx="174467" cy="190277"/>
            </a:xfrm>
            <a:custGeom>
              <a:avLst/>
              <a:gdLst/>
              <a:ahLst/>
              <a:cxnLst/>
              <a:rect l="l" t="t" r="r" b="b"/>
              <a:pathLst>
                <a:path w="5021" h="5476" extrusionOk="0">
                  <a:moveTo>
                    <a:pt x="3433" y="1"/>
                  </a:moveTo>
                  <a:cubicBezTo>
                    <a:pt x="3172" y="1"/>
                    <a:pt x="2905" y="58"/>
                    <a:pt x="2661" y="147"/>
                  </a:cubicBezTo>
                  <a:cubicBezTo>
                    <a:pt x="1893" y="422"/>
                    <a:pt x="851" y="1272"/>
                    <a:pt x="261" y="3096"/>
                  </a:cubicBezTo>
                  <a:lnTo>
                    <a:pt x="261" y="3082"/>
                  </a:lnTo>
                  <a:cubicBezTo>
                    <a:pt x="96" y="3494"/>
                    <a:pt x="0" y="3919"/>
                    <a:pt x="0" y="4358"/>
                  </a:cubicBezTo>
                  <a:cubicBezTo>
                    <a:pt x="28" y="4797"/>
                    <a:pt x="247" y="5250"/>
                    <a:pt x="659" y="5414"/>
                  </a:cubicBezTo>
                  <a:cubicBezTo>
                    <a:pt x="809" y="5455"/>
                    <a:pt x="964" y="5476"/>
                    <a:pt x="1116" y="5476"/>
                  </a:cubicBezTo>
                  <a:cubicBezTo>
                    <a:pt x="1269" y="5476"/>
                    <a:pt x="1420" y="5455"/>
                    <a:pt x="1564" y="5414"/>
                  </a:cubicBezTo>
                  <a:cubicBezTo>
                    <a:pt x="2551" y="5195"/>
                    <a:pt x="3443" y="4660"/>
                    <a:pt x="4087" y="3892"/>
                  </a:cubicBezTo>
                  <a:cubicBezTo>
                    <a:pt x="4718" y="3124"/>
                    <a:pt x="5020" y="2054"/>
                    <a:pt x="4746" y="1080"/>
                  </a:cubicBezTo>
                  <a:cubicBezTo>
                    <a:pt x="4677" y="765"/>
                    <a:pt x="4499" y="477"/>
                    <a:pt x="4252" y="257"/>
                  </a:cubicBezTo>
                  <a:cubicBezTo>
                    <a:pt x="4018" y="74"/>
                    <a:pt x="3730" y="1"/>
                    <a:pt x="3433" y="1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1"/>
            <p:cNvSpPr/>
            <p:nvPr/>
          </p:nvSpPr>
          <p:spPr>
            <a:xfrm>
              <a:off x="-46482" y="2278612"/>
              <a:ext cx="173807" cy="106258"/>
            </a:xfrm>
            <a:custGeom>
              <a:avLst/>
              <a:gdLst/>
              <a:ahLst/>
              <a:cxnLst/>
              <a:rect l="l" t="t" r="r" b="b"/>
              <a:pathLst>
                <a:path w="5002" h="3058" extrusionOk="0">
                  <a:moveTo>
                    <a:pt x="1230" y="0"/>
                  </a:moveTo>
                  <a:cubicBezTo>
                    <a:pt x="1154" y="0"/>
                    <a:pt x="1078" y="6"/>
                    <a:pt x="1002" y="18"/>
                  </a:cubicBezTo>
                  <a:cubicBezTo>
                    <a:pt x="481" y="86"/>
                    <a:pt x="1" y="594"/>
                    <a:pt x="179" y="1060"/>
                  </a:cubicBezTo>
                  <a:cubicBezTo>
                    <a:pt x="261" y="1266"/>
                    <a:pt x="700" y="1376"/>
                    <a:pt x="920" y="1417"/>
                  </a:cubicBezTo>
                  <a:cubicBezTo>
                    <a:pt x="1852" y="1650"/>
                    <a:pt x="2030" y="1650"/>
                    <a:pt x="2703" y="1965"/>
                  </a:cubicBezTo>
                  <a:cubicBezTo>
                    <a:pt x="3032" y="2116"/>
                    <a:pt x="3416" y="2391"/>
                    <a:pt x="3745" y="2528"/>
                  </a:cubicBezTo>
                  <a:cubicBezTo>
                    <a:pt x="3985" y="2628"/>
                    <a:pt x="4635" y="3057"/>
                    <a:pt x="4878" y="3057"/>
                  </a:cubicBezTo>
                  <a:cubicBezTo>
                    <a:pt x="4967" y="3057"/>
                    <a:pt x="5001" y="2999"/>
                    <a:pt x="4938" y="2843"/>
                  </a:cubicBezTo>
                  <a:cubicBezTo>
                    <a:pt x="4801" y="2267"/>
                    <a:pt x="4486" y="1746"/>
                    <a:pt x="4019" y="1362"/>
                  </a:cubicBezTo>
                  <a:cubicBezTo>
                    <a:pt x="3567" y="964"/>
                    <a:pt x="3045" y="635"/>
                    <a:pt x="2497" y="388"/>
                  </a:cubicBezTo>
                  <a:cubicBezTo>
                    <a:pt x="2099" y="189"/>
                    <a:pt x="1671" y="0"/>
                    <a:pt x="1230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1"/>
            <p:cNvSpPr/>
            <p:nvPr/>
          </p:nvSpPr>
          <p:spPr>
            <a:xfrm>
              <a:off x="-290027" y="2211028"/>
              <a:ext cx="158275" cy="64248"/>
            </a:xfrm>
            <a:custGeom>
              <a:avLst/>
              <a:gdLst/>
              <a:ahLst/>
              <a:cxnLst/>
              <a:rect l="l" t="t" r="r" b="b"/>
              <a:pathLst>
                <a:path w="4555" h="1849" extrusionOk="0">
                  <a:moveTo>
                    <a:pt x="1612" y="1"/>
                  </a:moveTo>
                  <a:cubicBezTo>
                    <a:pt x="1182" y="1"/>
                    <a:pt x="766" y="137"/>
                    <a:pt x="412" y="385"/>
                  </a:cubicBezTo>
                  <a:cubicBezTo>
                    <a:pt x="1" y="605"/>
                    <a:pt x="1043" y="728"/>
                    <a:pt x="1318" y="824"/>
                  </a:cubicBezTo>
                  <a:cubicBezTo>
                    <a:pt x="1578" y="920"/>
                    <a:pt x="1962" y="962"/>
                    <a:pt x="2223" y="1044"/>
                  </a:cubicBezTo>
                  <a:cubicBezTo>
                    <a:pt x="2785" y="1208"/>
                    <a:pt x="2909" y="1291"/>
                    <a:pt x="3594" y="1661"/>
                  </a:cubicBezTo>
                  <a:cubicBezTo>
                    <a:pt x="3728" y="1728"/>
                    <a:pt x="3968" y="1848"/>
                    <a:pt x="4128" y="1848"/>
                  </a:cubicBezTo>
                  <a:cubicBezTo>
                    <a:pt x="4166" y="1848"/>
                    <a:pt x="4199" y="1841"/>
                    <a:pt x="4225" y="1826"/>
                  </a:cubicBezTo>
                  <a:cubicBezTo>
                    <a:pt x="4554" y="1647"/>
                    <a:pt x="4486" y="1099"/>
                    <a:pt x="4198" y="783"/>
                  </a:cubicBezTo>
                  <a:cubicBezTo>
                    <a:pt x="3910" y="468"/>
                    <a:pt x="3498" y="331"/>
                    <a:pt x="3087" y="235"/>
                  </a:cubicBezTo>
                  <a:cubicBezTo>
                    <a:pt x="2634" y="97"/>
                    <a:pt x="2154" y="15"/>
                    <a:pt x="1674" y="1"/>
                  </a:cubicBezTo>
                  <a:cubicBezTo>
                    <a:pt x="1654" y="1"/>
                    <a:pt x="1633" y="1"/>
                    <a:pt x="1612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1"/>
            <p:cNvSpPr/>
            <p:nvPr/>
          </p:nvSpPr>
          <p:spPr>
            <a:xfrm>
              <a:off x="-194680" y="2330212"/>
              <a:ext cx="86765" cy="137357"/>
            </a:xfrm>
            <a:custGeom>
              <a:avLst/>
              <a:gdLst/>
              <a:ahLst/>
              <a:cxnLst/>
              <a:rect l="l" t="t" r="r" b="b"/>
              <a:pathLst>
                <a:path w="2497" h="3953" extrusionOk="0">
                  <a:moveTo>
                    <a:pt x="2428" y="0"/>
                  </a:moveTo>
                  <a:cubicBezTo>
                    <a:pt x="2400" y="0"/>
                    <a:pt x="2428" y="1331"/>
                    <a:pt x="1618" y="1797"/>
                  </a:cubicBezTo>
                  <a:cubicBezTo>
                    <a:pt x="1193" y="2044"/>
                    <a:pt x="823" y="1962"/>
                    <a:pt x="315" y="2346"/>
                  </a:cubicBezTo>
                  <a:cubicBezTo>
                    <a:pt x="123" y="2469"/>
                    <a:pt x="0" y="2689"/>
                    <a:pt x="0" y="2922"/>
                  </a:cubicBezTo>
                  <a:cubicBezTo>
                    <a:pt x="27" y="3114"/>
                    <a:pt x="123" y="3292"/>
                    <a:pt x="247" y="3429"/>
                  </a:cubicBezTo>
                  <a:cubicBezTo>
                    <a:pt x="469" y="3691"/>
                    <a:pt x="866" y="3952"/>
                    <a:pt x="1152" y="3952"/>
                  </a:cubicBezTo>
                  <a:cubicBezTo>
                    <a:pt x="1166" y="3952"/>
                    <a:pt x="1180" y="3952"/>
                    <a:pt x="1193" y="3950"/>
                  </a:cubicBezTo>
                  <a:cubicBezTo>
                    <a:pt x="2181" y="3827"/>
                    <a:pt x="2496" y="14"/>
                    <a:pt x="2428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1"/>
            <p:cNvSpPr/>
            <p:nvPr/>
          </p:nvSpPr>
          <p:spPr>
            <a:xfrm>
              <a:off x="-56003" y="2390082"/>
              <a:ext cx="87807" cy="55839"/>
            </a:xfrm>
            <a:custGeom>
              <a:avLst/>
              <a:gdLst/>
              <a:ahLst/>
              <a:cxnLst/>
              <a:rect l="l" t="t" r="r" b="b"/>
              <a:pathLst>
                <a:path w="2527" h="1607" extrusionOk="0">
                  <a:moveTo>
                    <a:pt x="1127" y="0"/>
                  </a:moveTo>
                  <a:cubicBezTo>
                    <a:pt x="1014" y="0"/>
                    <a:pt x="898" y="18"/>
                    <a:pt x="782" y="47"/>
                  </a:cubicBezTo>
                  <a:cubicBezTo>
                    <a:pt x="535" y="129"/>
                    <a:pt x="302" y="239"/>
                    <a:pt x="83" y="376"/>
                  </a:cubicBezTo>
                  <a:cubicBezTo>
                    <a:pt x="1" y="422"/>
                    <a:pt x="48" y="539"/>
                    <a:pt x="132" y="539"/>
                  </a:cubicBezTo>
                  <a:cubicBezTo>
                    <a:pt x="146" y="539"/>
                    <a:pt x="162" y="535"/>
                    <a:pt x="179" y="527"/>
                  </a:cubicBezTo>
                  <a:lnTo>
                    <a:pt x="179" y="527"/>
                  </a:lnTo>
                  <a:lnTo>
                    <a:pt x="165" y="540"/>
                  </a:lnTo>
                  <a:cubicBezTo>
                    <a:pt x="457" y="365"/>
                    <a:pt x="789" y="180"/>
                    <a:pt x="1136" y="180"/>
                  </a:cubicBezTo>
                  <a:cubicBezTo>
                    <a:pt x="1196" y="180"/>
                    <a:pt x="1256" y="185"/>
                    <a:pt x="1317" y="198"/>
                  </a:cubicBezTo>
                  <a:cubicBezTo>
                    <a:pt x="1660" y="307"/>
                    <a:pt x="1948" y="554"/>
                    <a:pt x="2099" y="883"/>
                  </a:cubicBezTo>
                  <a:cubicBezTo>
                    <a:pt x="2195" y="1103"/>
                    <a:pt x="2277" y="1322"/>
                    <a:pt x="2346" y="1542"/>
                  </a:cubicBezTo>
                  <a:cubicBezTo>
                    <a:pt x="2357" y="1587"/>
                    <a:pt x="2391" y="1606"/>
                    <a:pt x="2426" y="1606"/>
                  </a:cubicBezTo>
                  <a:cubicBezTo>
                    <a:pt x="2476" y="1606"/>
                    <a:pt x="2526" y="1565"/>
                    <a:pt x="2510" y="1500"/>
                  </a:cubicBezTo>
                  <a:cubicBezTo>
                    <a:pt x="2387" y="1075"/>
                    <a:pt x="2250" y="650"/>
                    <a:pt x="1934" y="348"/>
                  </a:cubicBezTo>
                  <a:cubicBezTo>
                    <a:pt x="1783" y="211"/>
                    <a:pt x="1619" y="102"/>
                    <a:pt x="1427" y="47"/>
                  </a:cubicBezTo>
                  <a:cubicBezTo>
                    <a:pt x="1329" y="14"/>
                    <a:pt x="1229" y="0"/>
                    <a:pt x="1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1"/>
            <p:cNvSpPr/>
            <p:nvPr/>
          </p:nvSpPr>
          <p:spPr>
            <a:xfrm>
              <a:off x="-275294" y="2302136"/>
              <a:ext cx="87876" cy="55804"/>
            </a:xfrm>
            <a:custGeom>
              <a:avLst/>
              <a:gdLst/>
              <a:ahLst/>
              <a:cxnLst/>
              <a:rect l="l" t="t" r="r" b="b"/>
              <a:pathLst>
                <a:path w="2529" h="1606" extrusionOk="0">
                  <a:moveTo>
                    <a:pt x="1119" y="1"/>
                  </a:moveTo>
                  <a:cubicBezTo>
                    <a:pt x="1005" y="1"/>
                    <a:pt x="892" y="18"/>
                    <a:pt x="784" y="54"/>
                  </a:cubicBezTo>
                  <a:cubicBezTo>
                    <a:pt x="537" y="136"/>
                    <a:pt x="304" y="246"/>
                    <a:pt x="84" y="383"/>
                  </a:cubicBezTo>
                  <a:cubicBezTo>
                    <a:pt x="1" y="431"/>
                    <a:pt x="53" y="542"/>
                    <a:pt x="131" y="542"/>
                  </a:cubicBezTo>
                  <a:cubicBezTo>
                    <a:pt x="142" y="542"/>
                    <a:pt x="154" y="539"/>
                    <a:pt x="167" y="534"/>
                  </a:cubicBezTo>
                  <a:cubicBezTo>
                    <a:pt x="455" y="373"/>
                    <a:pt x="781" y="183"/>
                    <a:pt x="1122" y="183"/>
                  </a:cubicBezTo>
                  <a:cubicBezTo>
                    <a:pt x="1187" y="183"/>
                    <a:pt x="1253" y="189"/>
                    <a:pt x="1319" y="205"/>
                  </a:cubicBezTo>
                  <a:cubicBezTo>
                    <a:pt x="1662" y="301"/>
                    <a:pt x="1950" y="548"/>
                    <a:pt x="2101" y="891"/>
                  </a:cubicBezTo>
                  <a:cubicBezTo>
                    <a:pt x="2197" y="1096"/>
                    <a:pt x="2279" y="1316"/>
                    <a:pt x="2334" y="1535"/>
                  </a:cubicBezTo>
                  <a:cubicBezTo>
                    <a:pt x="2345" y="1585"/>
                    <a:pt x="2380" y="1606"/>
                    <a:pt x="2417" y="1606"/>
                  </a:cubicBezTo>
                  <a:cubicBezTo>
                    <a:pt x="2471" y="1606"/>
                    <a:pt x="2528" y="1560"/>
                    <a:pt x="2512" y="1494"/>
                  </a:cubicBezTo>
                  <a:cubicBezTo>
                    <a:pt x="2389" y="1083"/>
                    <a:pt x="2238" y="657"/>
                    <a:pt x="1922" y="342"/>
                  </a:cubicBezTo>
                  <a:cubicBezTo>
                    <a:pt x="1785" y="205"/>
                    <a:pt x="1621" y="95"/>
                    <a:pt x="1429" y="40"/>
                  </a:cubicBezTo>
                  <a:cubicBezTo>
                    <a:pt x="1325" y="14"/>
                    <a:pt x="1221" y="1"/>
                    <a:pt x="1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1"/>
            <p:cNvSpPr/>
            <p:nvPr/>
          </p:nvSpPr>
          <p:spPr>
            <a:xfrm>
              <a:off x="-208996" y="2546098"/>
              <a:ext cx="83429" cy="42809"/>
            </a:xfrm>
            <a:custGeom>
              <a:avLst/>
              <a:gdLst/>
              <a:ahLst/>
              <a:cxnLst/>
              <a:rect l="l" t="t" r="r" b="b"/>
              <a:pathLst>
                <a:path w="2401" h="1232" extrusionOk="0">
                  <a:moveTo>
                    <a:pt x="1" y="0"/>
                  </a:moveTo>
                  <a:lnTo>
                    <a:pt x="1" y="0"/>
                  </a:lnTo>
                  <a:cubicBezTo>
                    <a:pt x="110" y="398"/>
                    <a:pt x="261" y="823"/>
                    <a:pt x="604" y="1057"/>
                  </a:cubicBezTo>
                  <a:cubicBezTo>
                    <a:pt x="793" y="1170"/>
                    <a:pt x="1009" y="1232"/>
                    <a:pt x="1228" y="1232"/>
                  </a:cubicBezTo>
                  <a:cubicBezTo>
                    <a:pt x="1326" y="1232"/>
                    <a:pt x="1425" y="1219"/>
                    <a:pt x="1523" y="1194"/>
                  </a:cubicBezTo>
                  <a:cubicBezTo>
                    <a:pt x="1838" y="1111"/>
                    <a:pt x="2126" y="988"/>
                    <a:pt x="2401" y="8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1"/>
            <p:cNvSpPr/>
            <p:nvPr/>
          </p:nvSpPr>
          <p:spPr>
            <a:xfrm>
              <a:off x="-178488" y="2525284"/>
              <a:ext cx="156364" cy="115883"/>
            </a:xfrm>
            <a:custGeom>
              <a:avLst/>
              <a:gdLst/>
              <a:ahLst/>
              <a:cxnLst/>
              <a:rect l="l" t="t" r="r" b="b"/>
              <a:pathLst>
                <a:path w="4500" h="3335" extrusionOk="0">
                  <a:moveTo>
                    <a:pt x="1104" y="0"/>
                  </a:moveTo>
                  <a:cubicBezTo>
                    <a:pt x="737" y="0"/>
                    <a:pt x="82" y="106"/>
                    <a:pt x="14" y="819"/>
                  </a:cubicBezTo>
                  <a:lnTo>
                    <a:pt x="0" y="819"/>
                  </a:lnTo>
                  <a:cubicBezTo>
                    <a:pt x="426" y="2342"/>
                    <a:pt x="1811" y="3334"/>
                    <a:pt x="3312" y="3334"/>
                  </a:cubicBezTo>
                  <a:cubicBezTo>
                    <a:pt x="3650" y="3334"/>
                    <a:pt x="3994" y="3284"/>
                    <a:pt x="4334" y="3178"/>
                  </a:cubicBezTo>
                  <a:cubicBezTo>
                    <a:pt x="4417" y="3151"/>
                    <a:pt x="4499" y="3109"/>
                    <a:pt x="4499" y="3027"/>
                  </a:cubicBezTo>
                  <a:cubicBezTo>
                    <a:pt x="4499" y="2986"/>
                    <a:pt x="4485" y="2959"/>
                    <a:pt x="4458" y="2931"/>
                  </a:cubicBezTo>
                  <a:lnTo>
                    <a:pt x="3896" y="2108"/>
                  </a:lnTo>
                  <a:cubicBezTo>
                    <a:pt x="3580" y="1614"/>
                    <a:pt x="3224" y="1162"/>
                    <a:pt x="2812" y="764"/>
                  </a:cubicBezTo>
                  <a:cubicBezTo>
                    <a:pt x="2401" y="353"/>
                    <a:pt x="1866" y="92"/>
                    <a:pt x="1290" y="10"/>
                  </a:cubicBezTo>
                  <a:cubicBezTo>
                    <a:pt x="1246" y="5"/>
                    <a:pt x="1181" y="0"/>
                    <a:pt x="1104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1"/>
            <p:cNvSpPr/>
            <p:nvPr/>
          </p:nvSpPr>
          <p:spPr>
            <a:xfrm>
              <a:off x="-317165" y="2498390"/>
              <a:ext cx="163001" cy="72900"/>
            </a:xfrm>
            <a:custGeom>
              <a:avLst/>
              <a:gdLst/>
              <a:ahLst/>
              <a:cxnLst/>
              <a:rect l="l" t="t" r="r" b="b"/>
              <a:pathLst>
                <a:path w="4691" h="2098" extrusionOk="0">
                  <a:moveTo>
                    <a:pt x="2752" y="0"/>
                  </a:moveTo>
                  <a:cubicBezTo>
                    <a:pt x="2602" y="0"/>
                    <a:pt x="2452" y="14"/>
                    <a:pt x="2304" y="43"/>
                  </a:cubicBezTo>
                  <a:cubicBezTo>
                    <a:pt x="1824" y="139"/>
                    <a:pt x="1358" y="276"/>
                    <a:pt x="905" y="482"/>
                  </a:cubicBezTo>
                  <a:lnTo>
                    <a:pt x="124" y="784"/>
                  </a:lnTo>
                  <a:cubicBezTo>
                    <a:pt x="96" y="797"/>
                    <a:pt x="69" y="811"/>
                    <a:pt x="41" y="839"/>
                  </a:cubicBezTo>
                  <a:cubicBezTo>
                    <a:pt x="0" y="893"/>
                    <a:pt x="55" y="962"/>
                    <a:pt x="96" y="1017"/>
                  </a:cubicBezTo>
                  <a:cubicBezTo>
                    <a:pt x="631" y="1620"/>
                    <a:pt x="1385" y="2004"/>
                    <a:pt x="2195" y="2087"/>
                  </a:cubicBezTo>
                  <a:cubicBezTo>
                    <a:pt x="2280" y="2094"/>
                    <a:pt x="2366" y="2098"/>
                    <a:pt x="2452" y="2098"/>
                  </a:cubicBezTo>
                  <a:cubicBezTo>
                    <a:pt x="3146" y="2098"/>
                    <a:pt x="3824" y="1853"/>
                    <a:pt x="4362" y="1401"/>
                  </a:cubicBezTo>
                  <a:cubicBezTo>
                    <a:pt x="4691" y="756"/>
                    <a:pt x="3978" y="331"/>
                    <a:pt x="3772" y="221"/>
                  </a:cubicBezTo>
                  <a:cubicBezTo>
                    <a:pt x="3455" y="77"/>
                    <a:pt x="3104" y="0"/>
                    <a:pt x="2752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1"/>
            <p:cNvSpPr/>
            <p:nvPr/>
          </p:nvSpPr>
          <p:spPr>
            <a:xfrm>
              <a:off x="-60763" y="2482788"/>
              <a:ext cx="139198" cy="89475"/>
            </a:xfrm>
            <a:custGeom>
              <a:avLst/>
              <a:gdLst/>
              <a:ahLst/>
              <a:cxnLst/>
              <a:rect l="l" t="t" r="r" b="b"/>
              <a:pathLst>
                <a:path w="4006" h="2575" extrusionOk="0">
                  <a:moveTo>
                    <a:pt x="1398" y="1"/>
                  </a:moveTo>
                  <a:cubicBezTo>
                    <a:pt x="842" y="1"/>
                    <a:pt x="394" y="207"/>
                    <a:pt x="247" y="588"/>
                  </a:cubicBezTo>
                  <a:cubicBezTo>
                    <a:pt x="0" y="1178"/>
                    <a:pt x="604" y="1973"/>
                    <a:pt x="1577" y="2357"/>
                  </a:cubicBezTo>
                  <a:cubicBezTo>
                    <a:pt x="1936" y="2504"/>
                    <a:pt x="2295" y="2574"/>
                    <a:pt x="2618" y="2574"/>
                  </a:cubicBezTo>
                  <a:cubicBezTo>
                    <a:pt x="3170" y="2574"/>
                    <a:pt x="3616" y="2368"/>
                    <a:pt x="3772" y="1987"/>
                  </a:cubicBezTo>
                  <a:cubicBezTo>
                    <a:pt x="4005" y="1397"/>
                    <a:pt x="3415" y="602"/>
                    <a:pt x="2441" y="218"/>
                  </a:cubicBezTo>
                  <a:cubicBezTo>
                    <a:pt x="2083" y="71"/>
                    <a:pt x="1722" y="1"/>
                    <a:pt x="1398" y="1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1"/>
            <p:cNvSpPr/>
            <p:nvPr/>
          </p:nvSpPr>
          <p:spPr>
            <a:xfrm>
              <a:off x="-338639" y="2371631"/>
              <a:ext cx="138747" cy="89232"/>
            </a:xfrm>
            <a:custGeom>
              <a:avLst/>
              <a:gdLst/>
              <a:ahLst/>
              <a:cxnLst/>
              <a:rect l="l" t="t" r="r" b="b"/>
              <a:pathLst>
                <a:path w="3993" h="2568" extrusionOk="0">
                  <a:moveTo>
                    <a:pt x="1394" y="0"/>
                  </a:moveTo>
                  <a:cubicBezTo>
                    <a:pt x="834" y="0"/>
                    <a:pt x="382" y="203"/>
                    <a:pt x="234" y="578"/>
                  </a:cubicBezTo>
                  <a:cubicBezTo>
                    <a:pt x="1" y="1167"/>
                    <a:pt x="591" y="1977"/>
                    <a:pt x="1565" y="2361"/>
                  </a:cubicBezTo>
                  <a:cubicBezTo>
                    <a:pt x="1920" y="2501"/>
                    <a:pt x="2277" y="2568"/>
                    <a:pt x="2599" y="2568"/>
                  </a:cubicBezTo>
                  <a:cubicBezTo>
                    <a:pt x="3159" y="2568"/>
                    <a:pt x="3611" y="2365"/>
                    <a:pt x="3759" y="1990"/>
                  </a:cubicBezTo>
                  <a:cubicBezTo>
                    <a:pt x="3992" y="1401"/>
                    <a:pt x="3402" y="591"/>
                    <a:pt x="2429" y="207"/>
                  </a:cubicBezTo>
                  <a:cubicBezTo>
                    <a:pt x="2073" y="67"/>
                    <a:pt x="1716" y="0"/>
                    <a:pt x="1394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1"/>
            <p:cNvSpPr/>
            <p:nvPr/>
          </p:nvSpPr>
          <p:spPr>
            <a:xfrm>
              <a:off x="-152288" y="2116689"/>
              <a:ext cx="251572" cy="88085"/>
            </a:xfrm>
            <a:custGeom>
              <a:avLst/>
              <a:gdLst/>
              <a:ahLst/>
              <a:cxnLst/>
              <a:rect l="l" t="t" r="r" b="b"/>
              <a:pathLst>
                <a:path w="7240" h="2535" extrusionOk="0">
                  <a:moveTo>
                    <a:pt x="165" y="1"/>
                  </a:moveTo>
                  <a:cubicBezTo>
                    <a:pt x="69" y="1"/>
                    <a:pt x="1" y="83"/>
                    <a:pt x="1" y="179"/>
                  </a:cubicBezTo>
                  <a:cubicBezTo>
                    <a:pt x="1" y="261"/>
                    <a:pt x="83" y="344"/>
                    <a:pt x="165" y="344"/>
                  </a:cubicBezTo>
                  <a:lnTo>
                    <a:pt x="165" y="357"/>
                  </a:lnTo>
                  <a:cubicBezTo>
                    <a:pt x="302" y="371"/>
                    <a:pt x="440" y="385"/>
                    <a:pt x="577" y="399"/>
                  </a:cubicBezTo>
                  <a:lnTo>
                    <a:pt x="796" y="426"/>
                  </a:lnTo>
                  <a:lnTo>
                    <a:pt x="920" y="440"/>
                  </a:lnTo>
                  <a:lnTo>
                    <a:pt x="1016" y="440"/>
                  </a:lnTo>
                  <a:cubicBezTo>
                    <a:pt x="1221" y="481"/>
                    <a:pt x="1427" y="508"/>
                    <a:pt x="1633" y="536"/>
                  </a:cubicBezTo>
                  <a:cubicBezTo>
                    <a:pt x="2154" y="632"/>
                    <a:pt x="2662" y="741"/>
                    <a:pt x="3183" y="879"/>
                  </a:cubicBezTo>
                  <a:cubicBezTo>
                    <a:pt x="3772" y="1043"/>
                    <a:pt x="4376" y="1235"/>
                    <a:pt x="4952" y="1468"/>
                  </a:cubicBezTo>
                  <a:lnTo>
                    <a:pt x="5062" y="1523"/>
                  </a:lnTo>
                  <a:lnTo>
                    <a:pt x="5089" y="1537"/>
                  </a:lnTo>
                  <a:lnTo>
                    <a:pt x="5144" y="1551"/>
                  </a:lnTo>
                  <a:lnTo>
                    <a:pt x="5377" y="1660"/>
                  </a:lnTo>
                  <a:cubicBezTo>
                    <a:pt x="5514" y="1729"/>
                    <a:pt x="5665" y="1798"/>
                    <a:pt x="5816" y="1866"/>
                  </a:cubicBezTo>
                  <a:cubicBezTo>
                    <a:pt x="6118" y="2017"/>
                    <a:pt x="6406" y="2182"/>
                    <a:pt x="6694" y="2374"/>
                  </a:cubicBezTo>
                  <a:cubicBezTo>
                    <a:pt x="6762" y="2415"/>
                    <a:pt x="6831" y="2456"/>
                    <a:pt x="6900" y="2511"/>
                  </a:cubicBezTo>
                  <a:cubicBezTo>
                    <a:pt x="6930" y="2527"/>
                    <a:pt x="6960" y="2534"/>
                    <a:pt x="6988" y="2534"/>
                  </a:cubicBezTo>
                  <a:cubicBezTo>
                    <a:pt x="7146" y="2534"/>
                    <a:pt x="7239" y="2300"/>
                    <a:pt x="7064" y="2195"/>
                  </a:cubicBezTo>
                  <a:cubicBezTo>
                    <a:pt x="6516" y="1825"/>
                    <a:pt x="5926" y="1509"/>
                    <a:pt x="5295" y="1249"/>
                  </a:cubicBezTo>
                  <a:cubicBezTo>
                    <a:pt x="4705" y="988"/>
                    <a:pt x="4102" y="783"/>
                    <a:pt x="3484" y="604"/>
                  </a:cubicBezTo>
                  <a:cubicBezTo>
                    <a:pt x="2963" y="453"/>
                    <a:pt x="2428" y="330"/>
                    <a:pt x="1880" y="234"/>
                  </a:cubicBezTo>
                  <a:cubicBezTo>
                    <a:pt x="1482" y="165"/>
                    <a:pt x="1084" y="97"/>
                    <a:pt x="686" y="56"/>
                  </a:cubicBezTo>
                  <a:cubicBezTo>
                    <a:pt x="508" y="28"/>
                    <a:pt x="344" y="1"/>
                    <a:pt x="165" y="1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1"/>
            <p:cNvSpPr/>
            <p:nvPr/>
          </p:nvSpPr>
          <p:spPr>
            <a:xfrm>
              <a:off x="-89847" y="2075235"/>
              <a:ext cx="180652" cy="64769"/>
            </a:xfrm>
            <a:custGeom>
              <a:avLst/>
              <a:gdLst/>
              <a:ahLst/>
              <a:cxnLst/>
              <a:rect l="l" t="t" r="r" b="b"/>
              <a:pathLst>
                <a:path w="5199" h="1864" extrusionOk="0">
                  <a:moveTo>
                    <a:pt x="234" y="1"/>
                  </a:moveTo>
                  <a:cubicBezTo>
                    <a:pt x="0" y="1"/>
                    <a:pt x="0" y="357"/>
                    <a:pt x="234" y="357"/>
                  </a:cubicBezTo>
                  <a:cubicBezTo>
                    <a:pt x="330" y="357"/>
                    <a:pt x="426" y="371"/>
                    <a:pt x="522" y="385"/>
                  </a:cubicBezTo>
                  <a:lnTo>
                    <a:pt x="673" y="398"/>
                  </a:lnTo>
                  <a:lnTo>
                    <a:pt x="755" y="412"/>
                  </a:lnTo>
                  <a:lnTo>
                    <a:pt x="810" y="412"/>
                  </a:lnTo>
                  <a:cubicBezTo>
                    <a:pt x="961" y="439"/>
                    <a:pt x="1098" y="453"/>
                    <a:pt x="1249" y="481"/>
                  </a:cubicBezTo>
                  <a:cubicBezTo>
                    <a:pt x="2030" y="618"/>
                    <a:pt x="2812" y="823"/>
                    <a:pt x="3553" y="1125"/>
                  </a:cubicBezTo>
                  <a:lnTo>
                    <a:pt x="3635" y="1166"/>
                  </a:lnTo>
                  <a:cubicBezTo>
                    <a:pt x="3647" y="1169"/>
                    <a:pt x="3652" y="1170"/>
                    <a:pt x="3654" y="1170"/>
                  </a:cubicBezTo>
                  <a:cubicBezTo>
                    <a:pt x="3659" y="1170"/>
                    <a:pt x="3636" y="1162"/>
                    <a:pt x="3637" y="1162"/>
                  </a:cubicBezTo>
                  <a:lnTo>
                    <a:pt x="3637" y="1162"/>
                  </a:lnTo>
                  <a:cubicBezTo>
                    <a:pt x="3637" y="1162"/>
                    <a:pt x="3640" y="1163"/>
                    <a:pt x="3649" y="1166"/>
                  </a:cubicBezTo>
                  <a:lnTo>
                    <a:pt x="3704" y="1180"/>
                  </a:lnTo>
                  <a:lnTo>
                    <a:pt x="3868" y="1262"/>
                  </a:lnTo>
                  <a:cubicBezTo>
                    <a:pt x="3992" y="1317"/>
                    <a:pt x="4115" y="1372"/>
                    <a:pt x="4225" y="1427"/>
                  </a:cubicBezTo>
                  <a:cubicBezTo>
                    <a:pt x="4458" y="1550"/>
                    <a:pt x="4691" y="1688"/>
                    <a:pt x="4911" y="1838"/>
                  </a:cubicBezTo>
                  <a:cubicBezTo>
                    <a:pt x="4936" y="1856"/>
                    <a:pt x="4965" y="1863"/>
                    <a:pt x="4994" y="1863"/>
                  </a:cubicBezTo>
                  <a:cubicBezTo>
                    <a:pt x="5056" y="1863"/>
                    <a:pt x="5120" y="1826"/>
                    <a:pt x="5158" y="1770"/>
                  </a:cubicBezTo>
                  <a:cubicBezTo>
                    <a:pt x="5199" y="1688"/>
                    <a:pt x="5171" y="1578"/>
                    <a:pt x="5089" y="1523"/>
                  </a:cubicBezTo>
                  <a:cubicBezTo>
                    <a:pt x="4321" y="1029"/>
                    <a:pt x="3457" y="645"/>
                    <a:pt x="2565" y="426"/>
                  </a:cubicBezTo>
                  <a:cubicBezTo>
                    <a:pt x="1921" y="234"/>
                    <a:pt x="1262" y="110"/>
                    <a:pt x="604" y="28"/>
                  </a:cubicBezTo>
                  <a:cubicBezTo>
                    <a:pt x="480" y="14"/>
                    <a:pt x="357" y="1"/>
                    <a:pt x="234" y="1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1"/>
            <p:cNvSpPr/>
            <p:nvPr/>
          </p:nvSpPr>
          <p:spPr>
            <a:xfrm>
              <a:off x="-98916" y="2310788"/>
              <a:ext cx="222627" cy="211786"/>
            </a:xfrm>
            <a:custGeom>
              <a:avLst/>
              <a:gdLst/>
              <a:ahLst/>
              <a:cxnLst/>
              <a:rect l="l" t="t" r="r" b="b"/>
              <a:pathLst>
                <a:path w="6407" h="6095" extrusionOk="0">
                  <a:moveTo>
                    <a:pt x="3049" y="281"/>
                  </a:moveTo>
                  <a:cubicBezTo>
                    <a:pt x="4465" y="281"/>
                    <a:pt x="5670" y="1365"/>
                    <a:pt x="5803" y="2795"/>
                  </a:cubicBezTo>
                  <a:cubicBezTo>
                    <a:pt x="5940" y="4276"/>
                    <a:pt x="4870" y="5607"/>
                    <a:pt x="3402" y="5799"/>
                  </a:cubicBezTo>
                  <a:cubicBezTo>
                    <a:pt x="3281" y="5814"/>
                    <a:pt x="3161" y="5822"/>
                    <a:pt x="3042" y="5822"/>
                  </a:cubicBezTo>
                  <a:cubicBezTo>
                    <a:pt x="1705" y="5822"/>
                    <a:pt x="529" y="4856"/>
                    <a:pt x="303" y="3508"/>
                  </a:cubicBezTo>
                  <a:cubicBezTo>
                    <a:pt x="275" y="3371"/>
                    <a:pt x="275" y="3234"/>
                    <a:pt x="261" y="3097"/>
                  </a:cubicBezTo>
                  <a:cubicBezTo>
                    <a:pt x="248" y="1602"/>
                    <a:pt x="1400" y="367"/>
                    <a:pt x="2895" y="285"/>
                  </a:cubicBezTo>
                  <a:cubicBezTo>
                    <a:pt x="2947" y="282"/>
                    <a:pt x="2998" y="281"/>
                    <a:pt x="3049" y="281"/>
                  </a:cubicBezTo>
                  <a:close/>
                  <a:moveTo>
                    <a:pt x="3050" y="0"/>
                  </a:moveTo>
                  <a:cubicBezTo>
                    <a:pt x="2344" y="0"/>
                    <a:pt x="1639" y="248"/>
                    <a:pt x="1071" y="738"/>
                  </a:cubicBezTo>
                  <a:cubicBezTo>
                    <a:pt x="536" y="1190"/>
                    <a:pt x="165" y="1821"/>
                    <a:pt x="42" y="2521"/>
                  </a:cubicBezTo>
                  <a:cubicBezTo>
                    <a:pt x="15" y="2713"/>
                    <a:pt x="1" y="2905"/>
                    <a:pt x="1" y="3097"/>
                  </a:cubicBezTo>
                  <a:cubicBezTo>
                    <a:pt x="28" y="4523"/>
                    <a:pt x="1030" y="5744"/>
                    <a:pt x="2429" y="6032"/>
                  </a:cubicBezTo>
                  <a:cubicBezTo>
                    <a:pt x="2634" y="6074"/>
                    <a:pt x="2839" y="6094"/>
                    <a:pt x="3042" y="6094"/>
                  </a:cubicBezTo>
                  <a:cubicBezTo>
                    <a:pt x="4224" y="6094"/>
                    <a:pt x="5327" y="5404"/>
                    <a:pt x="5830" y="4304"/>
                  </a:cubicBezTo>
                  <a:cubicBezTo>
                    <a:pt x="6406" y="3001"/>
                    <a:pt x="6008" y="1465"/>
                    <a:pt x="4870" y="614"/>
                  </a:cubicBezTo>
                  <a:cubicBezTo>
                    <a:pt x="4329" y="204"/>
                    <a:pt x="3689" y="0"/>
                    <a:pt x="3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1"/>
            <p:cNvSpPr/>
            <p:nvPr/>
          </p:nvSpPr>
          <p:spPr>
            <a:xfrm>
              <a:off x="-352434" y="2213843"/>
              <a:ext cx="216407" cy="213176"/>
            </a:xfrm>
            <a:custGeom>
              <a:avLst/>
              <a:gdLst/>
              <a:ahLst/>
              <a:cxnLst/>
              <a:rect l="l" t="t" r="r" b="b"/>
              <a:pathLst>
                <a:path w="6228" h="6135" extrusionOk="0">
                  <a:moveTo>
                    <a:pt x="3050" y="286"/>
                  </a:moveTo>
                  <a:cubicBezTo>
                    <a:pt x="4477" y="286"/>
                    <a:pt x="5669" y="1371"/>
                    <a:pt x="5802" y="2801"/>
                  </a:cubicBezTo>
                  <a:cubicBezTo>
                    <a:pt x="5939" y="4282"/>
                    <a:pt x="4883" y="5612"/>
                    <a:pt x="3415" y="5804"/>
                  </a:cubicBezTo>
                  <a:cubicBezTo>
                    <a:pt x="3293" y="5820"/>
                    <a:pt x="3172" y="5828"/>
                    <a:pt x="3051" y="5828"/>
                  </a:cubicBezTo>
                  <a:cubicBezTo>
                    <a:pt x="1715" y="5828"/>
                    <a:pt x="542" y="4874"/>
                    <a:pt x="316" y="3528"/>
                  </a:cubicBezTo>
                  <a:cubicBezTo>
                    <a:pt x="288" y="3390"/>
                    <a:pt x="274" y="3240"/>
                    <a:pt x="274" y="3102"/>
                  </a:cubicBezTo>
                  <a:cubicBezTo>
                    <a:pt x="274" y="3100"/>
                    <a:pt x="274" y="3098"/>
                    <a:pt x="274" y="3097"/>
                  </a:cubicBezTo>
                  <a:lnTo>
                    <a:pt x="274" y="3097"/>
                  </a:lnTo>
                  <a:cubicBezTo>
                    <a:pt x="250" y="1604"/>
                    <a:pt x="1415" y="373"/>
                    <a:pt x="2894" y="291"/>
                  </a:cubicBezTo>
                  <a:cubicBezTo>
                    <a:pt x="2946" y="288"/>
                    <a:pt x="2998" y="286"/>
                    <a:pt x="3050" y="286"/>
                  </a:cubicBezTo>
                  <a:close/>
                  <a:moveTo>
                    <a:pt x="3078" y="1"/>
                  </a:moveTo>
                  <a:cubicBezTo>
                    <a:pt x="1572" y="1"/>
                    <a:pt x="260" y="1108"/>
                    <a:pt x="41" y="2636"/>
                  </a:cubicBezTo>
                  <a:cubicBezTo>
                    <a:pt x="14" y="2787"/>
                    <a:pt x="0" y="2952"/>
                    <a:pt x="14" y="3102"/>
                  </a:cubicBezTo>
                  <a:cubicBezTo>
                    <a:pt x="14" y="3102"/>
                    <a:pt x="14" y="3102"/>
                    <a:pt x="14" y="3102"/>
                  </a:cubicBezTo>
                  <a:lnTo>
                    <a:pt x="14" y="3102"/>
                  </a:lnTo>
                  <a:cubicBezTo>
                    <a:pt x="14" y="3104"/>
                    <a:pt x="14" y="3105"/>
                    <a:pt x="14" y="3106"/>
                  </a:cubicBezTo>
                  <a:lnTo>
                    <a:pt x="14" y="3106"/>
                  </a:lnTo>
                  <a:cubicBezTo>
                    <a:pt x="29" y="4750"/>
                    <a:pt x="1345" y="6092"/>
                    <a:pt x="2990" y="6134"/>
                  </a:cubicBezTo>
                  <a:cubicBezTo>
                    <a:pt x="3016" y="6134"/>
                    <a:pt x="3042" y="6135"/>
                    <a:pt x="3068" y="6135"/>
                  </a:cubicBezTo>
                  <a:cubicBezTo>
                    <a:pt x="4680" y="6135"/>
                    <a:pt x="6023" y="4887"/>
                    <a:pt x="6131" y="3267"/>
                  </a:cubicBezTo>
                  <a:cubicBezTo>
                    <a:pt x="6227" y="1621"/>
                    <a:pt x="5020" y="195"/>
                    <a:pt x="3388" y="16"/>
                  </a:cubicBezTo>
                  <a:cubicBezTo>
                    <a:pt x="3284" y="6"/>
                    <a:pt x="3180" y="1"/>
                    <a:pt x="3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1"/>
            <p:cNvSpPr/>
            <p:nvPr/>
          </p:nvSpPr>
          <p:spPr>
            <a:xfrm>
              <a:off x="-153052" y="2325660"/>
              <a:ext cx="81413" cy="39543"/>
            </a:xfrm>
            <a:custGeom>
              <a:avLst/>
              <a:gdLst/>
              <a:ahLst/>
              <a:cxnLst/>
              <a:rect l="l" t="t" r="r" b="b"/>
              <a:pathLst>
                <a:path w="2343" h="1138" extrusionOk="0">
                  <a:moveTo>
                    <a:pt x="809" y="1"/>
                  </a:moveTo>
                  <a:cubicBezTo>
                    <a:pt x="571" y="1"/>
                    <a:pt x="335" y="56"/>
                    <a:pt x="119" y="159"/>
                  </a:cubicBezTo>
                  <a:cubicBezTo>
                    <a:pt x="1" y="241"/>
                    <a:pt x="76" y="406"/>
                    <a:pt x="195" y="406"/>
                  </a:cubicBezTo>
                  <a:cubicBezTo>
                    <a:pt x="215" y="406"/>
                    <a:pt x="235" y="401"/>
                    <a:pt x="256" y="392"/>
                  </a:cubicBezTo>
                  <a:cubicBezTo>
                    <a:pt x="431" y="311"/>
                    <a:pt x="619" y="270"/>
                    <a:pt x="807" y="270"/>
                  </a:cubicBezTo>
                  <a:cubicBezTo>
                    <a:pt x="1003" y="270"/>
                    <a:pt x="1199" y="315"/>
                    <a:pt x="1381" y="406"/>
                  </a:cubicBezTo>
                  <a:cubicBezTo>
                    <a:pt x="1518" y="474"/>
                    <a:pt x="1641" y="557"/>
                    <a:pt x="1751" y="666"/>
                  </a:cubicBezTo>
                  <a:cubicBezTo>
                    <a:pt x="1792" y="721"/>
                    <a:pt x="1847" y="762"/>
                    <a:pt x="1888" y="817"/>
                  </a:cubicBezTo>
                  <a:lnTo>
                    <a:pt x="1943" y="886"/>
                  </a:lnTo>
                  <a:cubicBezTo>
                    <a:pt x="1943" y="899"/>
                    <a:pt x="1957" y="913"/>
                    <a:pt x="1970" y="927"/>
                  </a:cubicBezTo>
                  <a:cubicBezTo>
                    <a:pt x="1998" y="968"/>
                    <a:pt x="2025" y="1023"/>
                    <a:pt x="2066" y="1078"/>
                  </a:cubicBezTo>
                  <a:cubicBezTo>
                    <a:pt x="2091" y="1119"/>
                    <a:pt x="2129" y="1137"/>
                    <a:pt x="2167" y="1137"/>
                  </a:cubicBezTo>
                  <a:cubicBezTo>
                    <a:pt x="2254" y="1137"/>
                    <a:pt x="2343" y="1045"/>
                    <a:pt x="2286" y="941"/>
                  </a:cubicBezTo>
                  <a:lnTo>
                    <a:pt x="2299" y="941"/>
                  </a:lnTo>
                  <a:cubicBezTo>
                    <a:pt x="2025" y="433"/>
                    <a:pt x="1518" y="76"/>
                    <a:pt x="955" y="8"/>
                  </a:cubicBezTo>
                  <a:cubicBezTo>
                    <a:pt x="907" y="3"/>
                    <a:pt x="858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1"/>
            <p:cNvSpPr/>
            <p:nvPr/>
          </p:nvSpPr>
          <p:spPr>
            <a:xfrm>
              <a:off x="103176" y="2424829"/>
              <a:ext cx="83429" cy="40967"/>
            </a:xfrm>
            <a:custGeom>
              <a:avLst/>
              <a:gdLst/>
              <a:ahLst/>
              <a:cxnLst/>
              <a:rect l="l" t="t" r="r" b="b"/>
              <a:pathLst>
                <a:path w="2401" h="1179" extrusionOk="0">
                  <a:moveTo>
                    <a:pt x="149" y="1"/>
                  </a:moveTo>
                  <a:cubicBezTo>
                    <a:pt x="102" y="1"/>
                    <a:pt x="60" y="25"/>
                    <a:pt x="41" y="62"/>
                  </a:cubicBezTo>
                  <a:cubicBezTo>
                    <a:pt x="0" y="130"/>
                    <a:pt x="28" y="212"/>
                    <a:pt x="83" y="240"/>
                  </a:cubicBezTo>
                  <a:lnTo>
                    <a:pt x="83" y="254"/>
                  </a:lnTo>
                  <a:lnTo>
                    <a:pt x="1907" y="1049"/>
                  </a:lnTo>
                  <a:lnTo>
                    <a:pt x="2181" y="1159"/>
                  </a:lnTo>
                  <a:cubicBezTo>
                    <a:pt x="2199" y="1173"/>
                    <a:pt x="2221" y="1179"/>
                    <a:pt x="2242" y="1179"/>
                  </a:cubicBezTo>
                  <a:cubicBezTo>
                    <a:pt x="2286" y="1179"/>
                    <a:pt x="2332" y="1154"/>
                    <a:pt x="2359" y="1118"/>
                  </a:cubicBezTo>
                  <a:cubicBezTo>
                    <a:pt x="2400" y="1049"/>
                    <a:pt x="2373" y="967"/>
                    <a:pt x="2318" y="939"/>
                  </a:cubicBezTo>
                  <a:lnTo>
                    <a:pt x="480" y="130"/>
                  </a:lnTo>
                  <a:lnTo>
                    <a:pt x="220" y="20"/>
                  </a:lnTo>
                  <a:cubicBezTo>
                    <a:pt x="197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1"/>
            <p:cNvSpPr/>
            <p:nvPr/>
          </p:nvSpPr>
          <p:spPr>
            <a:xfrm>
              <a:off x="-349098" y="2281148"/>
              <a:ext cx="48647" cy="25713"/>
            </a:xfrm>
            <a:custGeom>
              <a:avLst/>
              <a:gdLst/>
              <a:ahLst/>
              <a:cxnLst/>
              <a:rect l="l" t="t" r="r" b="b"/>
              <a:pathLst>
                <a:path w="1400" h="740" extrusionOk="0">
                  <a:moveTo>
                    <a:pt x="155" y="0"/>
                  </a:moveTo>
                  <a:cubicBezTo>
                    <a:pt x="110" y="0"/>
                    <a:pt x="69" y="21"/>
                    <a:pt x="41" y="68"/>
                  </a:cubicBezTo>
                  <a:cubicBezTo>
                    <a:pt x="0" y="123"/>
                    <a:pt x="28" y="205"/>
                    <a:pt x="82" y="247"/>
                  </a:cubicBezTo>
                  <a:lnTo>
                    <a:pt x="1043" y="658"/>
                  </a:lnTo>
                  <a:lnTo>
                    <a:pt x="1180" y="727"/>
                  </a:lnTo>
                  <a:cubicBezTo>
                    <a:pt x="1197" y="735"/>
                    <a:pt x="1217" y="740"/>
                    <a:pt x="1238" y="740"/>
                  </a:cubicBezTo>
                  <a:cubicBezTo>
                    <a:pt x="1283" y="740"/>
                    <a:pt x="1330" y="719"/>
                    <a:pt x="1358" y="672"/>
                  </a:cubicBezTo>
                  <a:cubicBezTo>
                    <a:pt x="1399" y="617"/>
                    <a:pt x="1372" y="535"/>
                    <a:pt x="1303" y="493"/>
                  </a:cubicBezTo>
                  <a:lnTo>
                    <a:pt x="357" y="82"/>
                  </a:lnTo>
                  <a:lnTo>
                    <a:pt x="220" y="13"/>
                  </a:lnTo>
                  <a:cubicBezTo>
                    <a:pt x="198" y="5"/>
                    <a:pt x="176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1"/>
            <p:cNvSpPr/>
            <p:nvPr/>
          </p:nvSpPr>
          <p:spPr>
            <a:xfrm>
              <a:off x="-283355" y="2893921"/>
              <a:ext cx="836928" cy="887660"/>
            </a:xfrm>
            <a:custGeom>
              <a:avLst/>
              <a:gdLst/>
              <a:ahLst/>
              <a:cxnLst/>
              <a:rect l="l" t="t" r="r" b="b"/>
              <a:pathLst>
                <a:path w="24086" h="25546" extrusionOk="0">
                  <a:moveTo>
                    <a:pt x="17051" y="1"/>
                  </a:moveTo>
                  <a:cubicBezTo>
                    <a:pt x="16284" y="1"/>
                    <a:pt x="15850" y="916"/>
                    <a:pt x="15650" y="1676"/>
                  </a:cubicBezTo>
                  <a:cubicBezTo>
                    <a:pt x="14649" y="5736"/>
                    <a:pt x="14841" y="9988"/>
                    <a:pt x="14416" y="14144"/>
                  </a:cubicBezTo>
                  <a:cubicBezTo>
                    <a:pt x="14210" y="16064"/>
                    <a:pt x="13771" y="18148"/>
                    <a:pt x="12263" y="19355"/>
                  </a:cubicBezTo>
                  <a:cubicBezTo>
                    <a:pt x="11741" y="19726"/>
                    <a:pt x="11179" y="20027"/>
                    <a:pt x="10589" y="20233"/>
                  </a:cubicBezTo>
                  <a:cubicBezTo>
                    <a:pt x="7476" y="21454"/>
                    <a:pt x="4061" y="21687"/>
                    <a:pt x="879" y="22729"/>
                  </a:cubicBezTo>
                  <a:cubicBezTo>
                    <a:pt x="618" y="22812"/>
                    <a:pt x="330" y="22921"/>
                    <a:pt x="179" y="23155"/>
                  </a:cubicBezTo>
                  <a:cubicBezTo>
                    <a:pt x="83" y="23333"/>
                    <a:pt x="28" y="23539"/>
                    <a:pt x="28" y="23744"/>
                  </a:cubicBezTo>
                  <a:cubicBezTo>
                    <a:pt x="15" y="23950"/>
                    <a:pt x="1" y="24170"/>
                    <a:pt x="1" y="24375"/>
                  </a:cubicBezTo>
                  <a:cubicBezTo>
                    <a:pt x="2669" y="25158"/>
                    <a:pt x="5410" y="25545"/>
                    <a:pt x="8139" y="25545"/>
                  </a:cubicBezTo>
                  <a:cubicBezTo>
                    <a:pt x="12776" y="25545"/>
                    <a:pt x="17384" y="24428"/>
                    <a:pt x="21562" y="22236"/>
                  </a:cubicBezTo>
                  <a:lnTo>
                    <a:pt x="21576" y="22222"/>
                  </a:lnTo>
                  <a:cubicBezTo>
                    <a:pt x="22412" y="20604"/>
                    <a:pt x="22741" y="18793"/>
                    <a:pt x="23057" y="17010"/>
                  </a:cubicBezTo>
                  <a:cubicBezTo>
                    <a:pt x="23578" y="14075"/>
                    <a:pt x="24085" y="11085"/>
                    <a:pt x="23701" y="8136"/>
                  </a:cubicBezTo>
                  <a:cubicBezTo>
                    <a:pt x="23304" y="5187"/>
                    <a:pt x="21082" y="1457"/>
                    <a:pt x="17406" y="71"/>
                  </a:cubicBezTo>
                  <a:lnTo>
                    <a:pt x="17118" y="3"/>
                  </a:lnTo>
                  <a:cubicBezTo>
                    <a:pt x="17095" y="1"/>
                    <a:pt x="17073" y="1"/>
                    <a:pt x="17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165;p32">
            <a:extLst>
              <a:ext uri="{FF2B5EF4-FFF2-40B4-BE49-F238E27FC236}">
                <a16:creationId xmlns:a16="http://schemas.microsoft.com/office/drawing/2014/main" id="{2839439E-F103-7EA3-D1C1-0E5436D4C681}"/>
              </a:ext>
            </a:extLst>
          </p:cNvPr>
          <p:cNvSpPr txBox="1">
            <a:spLocks/>
          </p:cNvSpPr>
          <p:nvPr/>
        </p:nvSpPr>
        <p:spPr>
          <a:xfrm>
            <a:off x="1085154" y="2976097"/>
            <a:ext cx="4318329" cy="605210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pPr algn="ctr"/>
            <a:r>
              <a:rPr lang="en-US" sz="1600" b="1" dirty="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IS 685 – System Analysis and Design</a:t>
            </a:r>
          </a:p>
          <a:p>
            <a:pPr algn="ctr"/>
            <a:r>
              <a:rPr lang="en-US" sz="1600" b="1" dirty="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Bryan Horkan</a:t>
            </a:r>
          </a:p>
          <a:p>
            <a:endParaRPr lang="en-US" sz="1600" b="1" dirty="0">
              <a:latin typeface="Lucida Sans" panose="020B060203050402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36"/>
          <p:cNvSpPr/>
          <p:nvPr/>
        </p:nvSpPr>
        <p:spPr>
          <a:xfrm>
            <a:off x="7715048" y="4913912"/>
            <a:ext cx="4319" cy="1134"/>
          </a:xfrm>
          <a:custGeom>
            <a:avLst/>
            <a:gdLst/>
            <a:ahLst/>
            <a:cxnLst/>
            <a:rect l="l" t="t" r="r" b="b"/>
            <a:pathLst>
              <a:path w="80" h="21" extrusionOk="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36"/>
          <p:cNvSpPr txBox="1">
            <a:spLocks noGrp="1"/>
          </p:cNvSpPr>
          <p:nvPr>
            <p:ph type="title"/>
          </p:nvPr>
        </p:nvSpPr>
        <p:spPr>
          <a:xfrm>
            <a:off x="3124200" y="458960"/>
            <a:ext cx="289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STORYBOARD</a:t>
            </a:r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302EC6FA-0AA0-544F-442D-38E6A5090A21}"/>
              </a:ext>
            </a:extLst>
          </p:cNvPr>
          <p:cNvSpPr/>
          <p:nvPr/>
        </p:nvSpPr>
        <p:spPr>
          <a:xfrm rot="-9022880">
            <a:off x="2611064" y="606921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271;p34">
            <a:extLst>
              <a:ext uri="{FF2B5EF4-FFF2-40B4-BE49-F238E27FC236}">
                <a16:creationId xmlns:a16="http://schemas.microsoft.com/office/drawing/2014/main" id="{AB96BA32-8810-4626-69C3-05C3634F6781}"/>
              </a:ext>
            </a:extLst>
          </p:cNvPr>
          <p:cNvSpPr/>
          <p:nvPr/>
        </p:nvSpPr>
        <p:spPr>
          <a:xfrm rot="9022880" flipH="1">
            <a:off x="5746222" y="637756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D4E1B-F255-9DB2-62BE-1C0FF2B2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78" y="1093329"/>
            <a:ext cx="5496643" cy="333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6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36"/>
          <p:cNvSpPr/>
          <p:nvPr/>
        </p:nvSpPr>
        <p:spPr>
          <a:xfrm>
            <a:off x="7715048" y="4913912"/>
            <a:ext cx="4319" cy="1134"/>
          </a:xfrm>
          <a:custGeom>
            <a:avLst/>
            <a:gdLst/>
            <a:ahLst/>
            <a:cxnLst/>
            <a:rect l="l" t="t" r="r" b="b"/>
            <a:pathLst>
              <a:path w="80" h="21" extrusionOk="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36"/>
          <p:cNvSpPr txBox="1">
            <a:spLocks noGrp="1"/>
          </p:cNvSpPr>
          <p:nvPr>
            <p:ph type="title"/>
          </p:nvPr>
        </p:nvSpPr>
        <p:spPr>
          <a:xfrm>
            <a:off x="3264266" y="431837"/>
            <a:ext cx="26154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PROTOTYPE</a:t>
            </a:r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302EC6FA-0AA0-544F-442D-38E6A5090A21}"/>
              </a:ext>
            </a:extLst>
          </p:cNvPr>
          <p:cNvSpPr/>
          <p:nvPr/>
        </p:nvSpPr>
        <p:spPr>
          <a:xfrm rot="-9022880">
            <a:off x="2868499" y="637753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271;p34">
            <a:extLst>
              <a:ext uri="{FF2B5EF4-FFF2-40B4-BE49-F238E27FC236}">
                <a16:creationId xmlns:a16="http://schemas.microsoft.com/office/drawing/2014/main" id="{AB96BA32-8810-4626-69C3-05C3634F6781}"/>
              </a:ext>
            </a:extLst>
          </p:cNvPr>
          <p:cNvSpPr/>
          <p:nvPr/>
        </p:nvSpPr>
        <p:spPr>
          <a:xfrm rot="9022880" flipH="1">
            <a:off x="5501883" y="637755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D1DCFFF-F3A0-E3C2-4EFA-50885415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44" y="1187758"/>
            <a:ext cx="6677111" cy="32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1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38"/>
          <p:cNvSpPr txBox="1">
            <a:spLocks noGrp="1"/>
          </p:cNvSpPr>
          <p:nvPr>
            <p:ph type="subTitle" idx="1"/>
          </p:nvPr>
        </p:nvSpPr>
        <p:spPr>
          <a:xfrm>
            <a:off x="1209270" y="1718984"/>
            <a:ext cx="6600964" cy="2318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buClr>
                <a:srgbClr val="000000"/>
              </a:buClr>
              <a:buSzPts val="1800"/>
            </a:pPr>
            <a:r>
              <a:rPr lang="en" sz="1400" dirty="0">
                <a:latin typeface="+mn-lt"/>
                <a:cs typeface="Adelle Sans Devanagari" panose="02000503000000020004" pitchFamily="2" charset="-78"/>
              </a:rPr>
              <a:t>“</a:t>
            </a:r>
            <a:r>
              <a:rPr lang="en-US" sz="1400" dirty="0">
                <a:latin typeface="+mn-lt"/>
                <a:cs typeface="Adelle Sans Devanagari" panose="02000503000000020004" pitchFamily="2" charset="-78"/>
              </a:rPr>
              <a:t>Urban Company's new folder care feature isn't just about serving seniors - it's about empowering them to thrive and fostering a more compassionate society. By prioritizing personalized care, we're not only enhancing individual lives but also igniting a ripple effect of kindness and support within our communities. </a:t>
            </a:r>
          </a:p>
          <a:p>
            <a:pPr marL="228600" indent="0">
              <a:buClr>
                <a:srgbClr val="000000"/>
              </a:buClr>
              <a:buSzPts val="1800"/>
            </a:pPr>
            <a:r>
              <a:rPr lang="en-US" sz="1400" dirty="0">
                <a:latin typeface="+mn-lt"/>
                <a:cs typeface="Adelle Sans Devanagari" panose="02000503000000020004" pitchFamily="2" charset="-78"/>
              </a:rPr>
              <a:t>Together, we're not just redefining senior care; we're shaping a brighter, more inclusive future for all..</a:t>
            </a:r>
            <a:r>
              <a:rPr lang="en" sz="1400" dirty="0">
                <a:latin typeface="+mn-lt"/>
                <a:cs typeface="Adelle Sans Devanagari" panose="02000503000000020004" pitchFamily="2" charset="-78"/>
              </a:rPr>
              <a:t>”</a:t>
            </a:r>
            <a:endParaRPr sz="1400" dirty="0">
              <a:latin typeface="+mn-lt"/>
              <a:cs typeface="Adelle Sans Devanagari" panose="02000503000000020004" pitchFamily="2" charset="-78"/>
            </a:endParaRPr>
          </a:p>
        </p:txBody>
      </p:sp>
      <p:sp>
        <p:nvSpPr>
          <p:cNvPr id="3409" name="Google Shape;3409;p38"/>
          <p:cNvSpPr/>
          <p:nvPr/>
        </p:nvSpPr>
        <p:spPr>
          <a:xfrm rot="9022880" flipH="1">
            <a:off x="7184114" y="2325677"/>
            <a:ext cx="1337315" cy="909851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38"/>
          <p:cNvSpPr/>
          <p:nvPr/>
        </p:nvSpPr>
        <p:spPr>
          <a:xfrm rot="-9022880">
            <a:off x="354056" y="2149475"/>
            <a:ext cx="1508665" cy="844550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421;p39">
            <a:extLst>
              <a:ext uri="{FF2B5EF4-FFF2-40B4-BE49-F238E27FC236}">
                <a16:creationId xmlns:a16="http://schemas.microsoft.com/office/drawing/2014/main" id="{B8D363F8-7F3F-F76D-8433-CA6EE9E1BCD8}"/>
              </a:ext>
            </a:extLst>
          </p:cNvPr>
          <p:cNvGrpSpPr/>
          <p:nvPr/>
        </p:nvGrpSpPr>
        <p:grpSpPr>
          <a:xfrm>
            <a:off x="1798394" y="485647"/>
            <a:ext cx="846695" cy="967472"/>
            <a:chOff x="445748" y="2412965"/>
            <a:chExt cx="2062906" cy="2500387"/>
          </a:xfrm>
        </p:grpSpPr>
        <p:sp>
          <p:nvSpPr>
            <p:cNvPr id="3" name="Google Shape;3422;p39">
              <a:extLst>
                <a:ext uri="{FF2B5EF4-FFF2-40B4-BE49-F238E27FC236}">
                  <a16:creationId xmlns:a16="http://schemas.microsoft.com/office/drawing/2014/main" id="{D37D777C-F0E1-8D40-096F-AC76101E0961}"/>
                </a:ext>
              </a:extLst>
            </p:cNvPr>
            <p:cNvSpPr/>
            <p:nvPr/>
          </p:nvSpPr>
          <p:spPr>
            <a:xfrm>
              <a:off x="445748" y="2850447"/>
              <a:ext cx="2062906" cy="2062906"/>
            </a:xfrm>
            <a:custGeom>
              <a:avLst/>
              <a:gdLst/>
              <a:ahLst/>
              <a:cxnLst/>
              <a:rect l="l" t="t" r="r" b="b"/>
              <a:pathLst>
                <a:path w="64999" h="64999" extrusionOk="0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5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423;p39">
              <a:extLst>
                <a:ext uri="{FF2B5EF4-FFF2-40B4-BE49-F238E27FC236}">
                  <a16:creationId xmlns:a16="http://schemas.microsoft.com/office/drawing/2014/main" id="{18E6D47B-5131-1B38-EDBB-F8B2A0723F86}"/>
                </a:ext>
              </a:extLst>
            </p:cNvPr>
            <p:cNvSpPr/>
            <p:nvPr/>
          </p:nvSpPr>
          <p:spPr>
            <a:xfrm>
              <a:off x="505606" y="2913006"/>
              <a:ext cx="1943192" cy="1943192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chemeClr val="accent4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24;p39">
              <a:extLst>
                <a:ext uri="{FF2B5EF4-FFF2-40B4-BE49-F238E27FC236}">
                  <a16:creationId xmlns:a16="http://schemas.microsoft.com/office/drawing/2014/main" id="{D9585EA2-B3F6-5D40-E6C2-874F3806E2DE}"/>
                </a:ext>
              </a:extLst>
            </p:cNvPr>
            <p:cNvSpPr/>
            <p:nvPr/>
          </p:nvSpPr>
          <p:spPr>
            <a:xfrm>
              <a:off x="852348" y="2456510"/>
              <a:ext cx="1250204" cy="625102"/>
            </a:xfrm>
            <a:custGeom>
              <a:avLst/>
              <a:gdLst/>
              <a:ahLst/>
              <a:cxnLst/>
              <a:rect l="l" t="t" r="r" b="b"/>
              <a:pathLst>
                <a:path w="39392" h="19696" fill="none" extrusionOk="0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25;p39">
              <a:extLst>
                <a:ext uri="{FF2B5EF4-FFF2-40B4-BE49-F238E27FC236}">
                  <a16:creationId xmlns:a16="http://schemas.microsoft.com/office/drawing/2014/main" id="{936B8139-7D22-C058-D97C-90CA1003586C}"/>
                </a:ext>
              </a:extLst>
            </p:cNvPr>
            <p:cNvSpPr/>
            <p:nvPr/>
          </p:nvSpPr>
          <p:spPr>
            <a:xfrm>
              <a:off x="1440015" y="2412965"/>
              <a:ext cx="74456" cy="74044"/>
            </a:xfrm>
            <a:custGeom>
              <a:avLst/>
              <a:gdLst/>
              <a:ahLst/>
              <a:cxnLst/>
              <a:rect l="l" t="t" r="r" b="b"/>
              <a:pathLst>
                <a:path w="2346" h="2333" extrusionOk="0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26;p39">
              <a:extLst>
                <a:ext uri="{FF2B5EF4-FFF2-40B4-BE49-F238E27FC236}">
                  <a16:creationId xmlns:a16="http://schemas.microsoft.com/office/drawing/2014/main" id="{ED319A7F-5533-10CB-F4DA-4B1635361CB4}"/>
                </a:ext>
              </a:extLst>
            </p:cNvPr>
            <p:cNvSpPr/>
            <p:nvPr/>
          </p:nvSpPr>
          <p:spPr>
            <a:xfrm>
              <a:off x="505606" y="2904878"/>
              <a:ext cx="1943192" cy="1943192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chemeClr val="accent3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3427;p39">
              <a:extLst>
                <a:ext uri="{FF2B5EF4-FFF2-40B4-BE49-F238E27FC236}">
                  <a16:creationId xmlns:a16="http://schemas.microsoft.com/office/drawing/2014/main" id="{FF9B86E6-D4BA-570F-9CA0-67F5353DC6F9}"/>
                </a:ext>
              </a:extLst>
            </p:cNvPr>
            <p:cNvGrpSpPr/>
            <p:nvPr/>
          </p:nvGrpSpPr>
          <p:grpSpPr>
            <a:xfrm>
              <a:off x="561613" y="2968825"/>
              <a:ext cx="1831175" cy="1831625"/>
              <a:chOff x="4723150" y="904275"/>
              <a:chExt cx="1831175" cy="1831625"/>
            </a:xfrm>
          </p:grpSpPr>
          <p:sp>
            <p:nvSpPr>
              <p:cNvPr id="9" name="Google Shape;3428;p39">
                <a:extLst>
                  <a:ext uri="{FF2B5EF4-FFF2-40B4-BE49-F238E27FC236}">
                    <a16:creationId xmlns:a16="http://schemas.microsoft.com/office/drawing/2014/main" id="{68E04AD5-5766-1EE0-F79F-25C66D027236}"/>
                  </a:ext>
                </a:extLst>
              </p:cNvPr>
              <p:cNvSpPr/>
              <p:nvPr/>
            </p:nvSpPr>
            <p:spPr>
              <a:xfrm>
                <a:off x="4723150" y="904275"/>
                <a:ext cx="1831175" cy="1831625"/>
              </a:xfrm>
              <a:custGeom>
                <a:avLst/>
                <a:gdLst/>
                <a:ahLst/>
                <a:cxnLst/>
                <a:rect l="l" t="t" r="r" b="b"/>
                <a:pathLst>
                  <a:path w="73247" h="73265" extrusionOk="0">
                    <a:moveTo>
                      <a:pt x="36623" y="1"/>
                    </a:moveTo>
                    <a:cubicBezTo>
                      <a:pt x="16403" y="1"/>
                      <a:pt x="0" y="16403"/>
                      <a:pt x="0" y="36624"/>
                    </a:cubicBezTo>
                    <a:cubicBezTo>
                      <a:pt x="0" y="56861"/>
                      <a:pt x="16403" y="73264"/>
                      <a:pt x="36623" y="73264"/>
                    </a:cubicBezTo>
                    <a:cubicBezTo>
                      <a:pt x="56861" y="73264"/>
                      <a:pt x="73246" y="56861"/>
                      <a:pt x="73246" y="36624"/>
                    </a:cubicBezTo>
                    <a:cubicBezTo>
                      <a:pt x="73246" y="16403"/>
                      <a:pt x="56861" y="1"/>
                      <a:pt x="366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429;p39">
                <a:extLst>
                  <a:ext uri="{FF2B5EF4-FFF2-40B4-BE49-F238E27FC236}">
                    <a16:creationId xmlns:a16="http://schemas.microsoft.com/office/drawing/2014/main" id="{2EA53722-F721-6E3E-33E0-592B76A66DFA}"/>
                  </a:ext>
                </a:extLst>
              </p:cNvPr>
              <p:cNvSpPr/>
              <p:nvPr/>
            </p:nvSpPr>
            <p:spPr>
              <a:xfrm>
                <a:off x="5488375" y="1842075"/>
                <a:ext cx="316400" cy="180300"/>
              </a:xfrm>
              <a:custGeom>
                <a:avLst/>
                <a:gdLst/>
                <a:ahLst/>
                <a:cxnLst/>
                <a:rect l="l" t="t" r="r" b="b"/>
                <a:pathLst>
                  <a:path w="12656" h="7212" extrusionOk="0">
                    <a:moveTo>
                      <a:pt x="8995" y="1"/>
                    </a:moveTo>
                    <a:lnTo>
                      <a:pt x="2563" y="1378"/>
                    </a:lnTo>
                    <a:cubicBezTo>
                      <a:pt x="2752" y="2717"/>
                      <a:pt x="1701" y="3858"/>
                      <a:pt x="416" y="3858"/>
                    </a:cubicBezTo>
                    <a:cubicBezTo>
                      <a:pt x="280" y="3858"/>
                      <a:pt x="141" y="3845"/>
                      <a:pt x="0" y="3818"/>
                    </a:cubicBezTo>
                    <a:lnTo>
                      <a:pt x="0" y="3818"/>
                    </a:lnTo>
                    <a:cubicBezTo>
                      <a:pt x="175" y="4916"/>
                      <a:pt x="994" y="5823"/>
                      <a:pt x="1970" y="6328"/>
                    </a:cubicBezTo>
                    <a:cubicBezTo>
                      <a:pt x="2929" y="6851"/>
                      <a:pt x="4062" y="7025"/>
                      <a:pt x="5160" y="7130"/>
                    </a:cubicBezTo>
                    <a:cubicBezTo>
                      <a:pt x="5585" y="7184"/>
                      <a:pt x="6017" y="7212"/>
                      <a:pt x="6451" y="7212"/>
                    </a:cubicBezTo>
                    <a:cubicBezTo>
                      <a:pt x="6711" y="7212"/>
                      <a:pt x="6973" y="7202"/>
                      <a:pt x="7234" y="7182"/>
                    </a:cubicBezTo>
                    <a:cubicBezTo>
                      <a:pt x="9344" y="7008"/>
                      <a:pt x="11261" y="5892"/>
                      <a:pt x="12481" y="4167"/>
                    </a:cubicBezTo>
                    <a:cubicBezTo>
                      <a:pt x="12568" y="4045"/>
                      <a:pt x="12655" y="3870"/>
                      <a:pt x="12568" y="3748"/>
                    </a:cubicBezTo>
                    <a:cubicBezTo>
                      <a:pt x="12499" y="3696"/>
                      <a:pt x="12429" y="3644"/>
                      <a:pt x="12342" y="3644"/>
                    </a:cubicBezTo>
                    <a:cubicBezTo>
                      <a:pt x="11644" y="3469"/>
                      <a:pt x="10825" y="3731"/>
                      <a:pt x="10250" y="3278"/>
                    </a:cubicBezTo>
                    <a:cubicBezTo>
                      <a:pt x="10058" y="3086"/>
                      <a:pt x="9901" y="2859"/>
                      <a:pt x="9814" y="2615"/>
                    </a:cubicBezTo>
                    <a:cubicBezTo>
                      <a:pt x="9431" y="1779"/>
                      <a:pt x="9152" y="907"/>
                      <a:pt x="8995" y="1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430;p39">
                <a:extLst>
                  <a:ext uri="{FF2B5EF4-FFF2-40B4-BE49-F238E27FC236}">
                    <a16:creationId xmlns:a16="http://schemas.microsoft.com/office/drawing/2014/main" id="{8DC3C07E-12D7-5C0B-95B7-5582476C661E}"/>
                  </a:ext>
                </a:extLst>
              </p:cNvPr>
              <p:cNvSpPr/>
              <p:nvPr/>
            </p:nvSpPr>
            <p:spPr>
              <a:xfrm>
                <a:off x="5342825" y="1994025"/>
                <a:ext cx="636250" cy="741750"/>
              </a:xfrm>
              <a:custGeom>
                <a:avLst/>
                <a:gdLst/>
                <a:ahLst/>
                <a:cxnLst/>
                <a:rect l="l" t="t" r="r" b="b"/>
                <a:pathLst>
                  <a:path w="25450" h="29670" extrusionOk="0">
                    <a:moveTo>
                      <a:pt x="11878" y="1"/>
                    </a:moveTo>
                    <a:cubicBezTo>
                      <a:pt x="9164" y="1"/>
                      <a:pt x="6474" y="587"/>
                      <a:pt x="3992" y="1732"/>
                    </a:cubicBezTo>
                    <a:cubicBezTo>
                      <a:pt x="2999" y="2063"/>
                      <a:pt x="2284" y="2900"/>
                      <a:pt x="2127" y="3928"/>
                    </a:cubicBezTo>
                    <a:cubicBezTo>
                      <a:pt x="0" y="11790"/>
                      <a:pt x="3103" y="20226"/>
                      <a:pt x="1761" y="28262"/>
                    </a:cubicBezTo>
                    <a:cubicBezTo>
                      <a:pt x="5062" y="29199"/>
                      <a:pt x="8460" y="29670"/>
                      <a:pt x="11860" y="29670"/>
                    </a:cubicBezTo>
                    <a:cubicBezTo>
                      <a:pt x="15228" y="29670"/>
                      <a:pt x="18597" y="29208"/>
                      <a:pt x="21877" y="28280"/>
                    </a:cubicBezTo>
                    <a:cubicBezTo>
                      <a:pt x="22051" y="27042"/>
                      <a:pt x="22138" y="25717"/>
                      <a:pt x="22434" y="24445"/>
                    </a:cubicBezTo>
                    <a:lnTo>
                      <a:pt x="24265" y="16601"/>
                    </a:lnTo>
                    <a:cubicBezTo>
                      <a:pt x="24857" y="14073"/>
                      <a:pt x="25450" y="11493"/>
                      <a:pt x="25171" y="8913"/>
                    </a:cubicBezTo>
                    <a:cubicBezTo>
                      <a:pt x="24962" y="7118"/>
                      <a:pt x="24352" y="5427"/>
                      <a:pt x="23742" y="3736"/>
                    </a:cubicBezTo>
                    <a:cubicBezTo>
                      <a:pt x="23515" y="3091"/>
                      <a:pt x="23254" y="2429"/>
                      <a:pt x="22800" y="1924"/>
                    </a:cubicBezTo>
                    <a:cubicBezTo>
                      <a:pt x="21964" y="1035"/>
                      <a:pt x="20622" y="878"/>
                      <a:pt x="19384" y="756"/>
                    </a:cubicBezTo>
                    <a:lnTo>
                      <a:pt x="15514" y="355"/>
                    </a:lnTo>
                    <a:cubicBezTo>
                      <a:pt x="14308" y="118"/>
                      <a:pt x="13091" y="1"/>
                      <a:pt x="118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431;p39">
                <a:extLst>
                  <a:ext uri="{FF2B5EF4-FFF2-40B4-BE49-F238E27FC236}">
                    <a16:creationId xmlns:a16="http://schemas.microsoft.com/office/drawing/2014/main" id="{34E3FF1D-7203-D3ED-4ED7-78DEF01B5026}"/>
                  </a:ext>
                </a:extLst>
              </p:cNvPr>
              <p:cNvSpPr/>
              <p:nvPr/>
            </p:nvSpPr>
            <p:spPr>
              <a:xfrm>
                <a:off x="5090075" y="1119375"/>
                <a:ext cx="1032825" cy="786175"/>
              </a:xfrm>
              <a:custGeom>
                <a:avLst/>
                <a:gdLst/>
                <a:ahLst/>
                <a:cxnLst/>
                <a:rect l="l" t="t" r="r" b="b"/>
                <a:pathLst>
                  <a:path w="41313" h="31447" extrusionOk="0">
                    <a:moveTo>
                      <a:pt x="21647" y="1"/>
                    </a:moveTo>
                    <a:cubicBezTo>
                      <a:pt x="19742" y="1"/>
                      <a:pt x="17879" y="400"/>
                      <a:pt x="16194" y="1385"/>
                    </a:cubicBezTo>
                    <a:cubicBezTo>
                      <a:pt x="14555" y="2344"/>
                      <a:pt x="14172" y="3163"/>
                      <a:pt x="13475" y="4662"/>
                    </a:cubicBezTo>
                    <a:cubicBezTo>
                      <a:pt x="13171" y="4620"/>
                      <a:pt x="12876" y="4600"/>
                      <a:pt x="12589" y="4600"/>
                    </a:cubicBezTo>
                    <a:cubicBezTo>
                      <a:pt x="9066" y="4600"/>
                      <a:pt x="6888" y="7655"/>
                      <a:pt x="6276" y="10815"/>
                    </a:cubicBezTo>
                    <a:cubicBezTo>
                      <a:pt x="5892" y="12785"/>
                      <a:pt x="4707" y="14197"/>
                      <a:pt x="3208" y="15504"/>
                    </a:cubicBezTo>
                    <a:cubicBezTo>
                      <a:pt x="1935" y="16637"/>
                      <a:pt x="767" y="18136"/>
                      <a:pt x="279" y="19792"/>
                    </a:cubicBezTo>
                    <a:cubicBezTo>
                      <a:pt x="18" y="20664"/>
                      <a:pt x="0" y="21640"/>
                      <a:pt x="419" y="22424"/>
                    </a:cubicBezTo>
                    <a:cubicBezTo>
                      <a:pt x="1203" y="23871"/>
                      <a:pt x="3469" y="23784"/>
                      <a:pt x="3818" y="25388"/>
                    </a:cubicBezTo>
                    <a:cubicBezTo>
                      <a:pt x="4027" y="26346"/>
                      <a:pt x="3678" y="27061"/>
                      <a:pt x="4236" y="27950"/>
                    </a:cubicBezTo>
                    <a:cubicBezTo>
                      <a:pt x="5247" y="29623"/>
                      <a:pt x="7042" y="30321"/>
                      <a:pt x="8908" y="30547"/>
                    </a:cubicBezTo>
                    <a:cubicBezTo>
                      <a:pt x="9302" y="30593"/>
                      <a:pt x="9611" y="30609"/>
                      <a:pt x="9872" y="30609"/>
                    </a:cubicBezTo>
                    <a:cubicBezTo>
                      <a:pt x="10428" y="30609"/>
                      <a:pt x="10768" y="30538"/>
                      <a:pt x="11249" y="30538"/>
                    </a:cubicBezTo>
                    <a:cubicBezTo>
                      <a:pt x="11913" y="30538"/>
                      <a:pt x="12848" y="30673"/>
                      <a:pt x="14991" y="31314"/>
                    </a:cubicBezTo>
                    <a:cubicBezTo>
                      <a:pt x="15294" y="31406"/>
                      <a:pt x="15634" y="31446"/>
                      <a:pt x="15999" y="31446"/>
                    </a:cubicBezTo>
                    <a:cubicBezTo>
                      <a:pt x="18409" y="31446"/>
                      <a:pt x="21923" y="29683"/>
                      <a:pt x="23149" y="29275"/>
                    </a:cubicBezTo>
                    <a:cubicBezTo>
                      <a:pt x="23425" y="29185"/>
                      <a:pt x="23701" y="29148"/>
                      <a:pt x="23979" y="29148"/>
                    </a:cubicBezTo>
                    <a:cubicBezTo>
                      <a:pt x="25537" y="29148"/>
                      <a:pt x="27131" y="30338"/>
                      <a:pt x="28749" y="30338"/>
                    </a:cubicBezTo>
                    <a:cubicBezTo>
                      <a:pt x="28759" y="30338"/>
                      <a:pt x="28769" y="30338"/>
                      <a:pt x="28779" y="30338"/>
                    </a:cubicBezTo>
                    <a:cubicBezTo>
                      <a:pt x="30365" y="30321"/>
                      <a:pt x="31899" y="29745"/>
                      <a:pt x="33102" y="28717"/>
                    </a:cubicBezTo>
                    <a:cubicBezTo>
                      <a:pt x="33590" y="28316"/>
                      <a:pt x="34061" y="27863"/>
                      <a:pt x="34636" y="27584"/>
                    </a:cubicBezTo>
                    <a:cubicBezTo>
                      <a:pt x="35386" y="27235"/>
                      <a:pt x="36205" y="27288"/>
                      <a:pt x="36989" y="27148"/>
                    </a:cubicBezTo>
                    <a:cubicBezTo>
                      <a:pt x="38471" y="26939"/>
                      <a:pt x="39743" y="26033"/>
                      <a:pt x="40441" y="24725"/>
                    </a:cubicBezTo>
                    <a:cubicBezTo>
                      <a:pt x="41086" y="23383"/>
                      <a:pt x="40946" y="21779"/>
                      <a:pt x="40040" y="20577"/>
                    </a:cubicBezTo>
                    <a:cubicBezTo>
                      <a:pt x="39848" y="20333"/>
                      <a:pt x="39604" y="20071"/>
                      <a:pt x="39587" y="19740"/>
                    </a:cubicBezTo>
                    <a:cubicBezTo>
                      <a:pt x="39587" y="19461"/>
                      <a:pt x="39778" y="19217"/>
                      <a:pt x="39935" y="18973"/>
                    </a:cubicBezTo>
                    <a:cubicBezTo>
                      <a:pt x="41312" y="16933"/>
                      <a:pt x="40737" y="13848"/>
                      <a:pt x="38732" y="12436"/>
                    </a:cubicBezTo>
                    <a:cubicBezTo>
                      <a:pt x="38227" y="12088"/>
                      <a:pt x="37669" y="11826"/>
                      <a:pt x="37164" y="11477"/>
                    </a:cubicBezTo>
                    <a:cubicBezTo>
                      <a:pt x="35455" y="10275"/>
                      <a:pt x="34741" y="8166"/>
                      <a:pt x="33660" y="6388"/>
                    </a:cubicBezTo>
                    <a:cubicBezTo>
                      <a:pt x="31882" y="3494"/>
                      <a:pt x="29041" y="1402"/>
                      <a:pt x="25764" y="548"/>
                    </a:cubicBezTo>
                    <a:cubicBezTo>
                      <a:pt x="24402" y="206"/>
                      <a:pt x="23014" y="1"/>
                      <a:pt x="2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432;p39">
                <a:extLst>
                  <a:ext uri="{FF2B5EF4-FFF2-40B4-BE49-F238E27FC236}">
                    <a16:creationId xmlns:a16="http://schemas.microsoft.com/office/drawing/2014/main" id="{43941B77-CF26-EA13-F829-E4071299DD87}"/>
                  </a:ext>
                </a:extLst>
              </p:cNvPr>
              <p:cNvSpPr/>
              <p:nvPr/>
            </p:nvSpPr>
            <p:spPr>
              <a:xfrm>
                <a:off x="5367650" y="1918350"/>
                <a:ext cx="271100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10844" h="6443" extrusionOk="0">
                    <a:moveTo>
                      <a:pt x="6782" y="0"/>
                    </a:moveTo>
                    <a:cubicBezTo>
                      <a:pt x="4254" y="52"/>
                      <a:pt x="1378" y="907"/>
                      <a:pt x="1" y="1848"/>
                    </a:cubicBezTo>
                    <a:lnTo>
                      <a:pt x="1" y="2580"/>
                    </a:lnTo>
                    <a:cubicBezTo>
                      <a:pt x="663" y="3260"/>
                      <a:pt x="1361" y="3905"/>
                      <a:pt x="2110" y="4515"/>
                    </a:cubicBezTo>
                    <a:cubicBezTo>
                      <a:pt x="2790" y="5107"/>
                      <a:pt x="3539" y="5596"/>
                      <a:pt x="4376" y="5979"/>
                    </a:cubicBezTo>
                    <a:cubicBezTo>
                      <a:pt x="5178" y="6275"/>
                      <a:pt x="6050" y="6432"/>
                      <a:pt x="6921" y="6432"/>
                    </a:cubicBezTo>
                    <a:cubicBezTo>
                      <a:pt x="7015" y="6439"/>
                      <a:pt x="7110" y="6443"/>
                      <a:pt x="7205" y="6443"/>
                    </a:cubicBezTo>
                    <a:cubicBezTo>
                      <a:pt x="7586" y="6443"/>
                      <a:pt x="7974" y="6387"/>
                      <a:pt x="8351" y="6275"/>
                    </a:cubicBezTo>
                    <a:cubicBezTo>
                      <a:pt x="9065" y="6014"/>
                      <a:pt x="9658" y="5526"/>
                      <a:pt x="10059" y="4881"/>
                    </a:cubicBezTo>
                    <a:cubicBezTo>
                      <a:pt x="10460" y="4236"/>
                      <a:pt x="10721" y="3521"/>
                      <a:pt x="10843" y="2772"/>
                    </a:cubicBezTo>
                    <a:cubicBezTo>
                      <a:pt x="9274" y="2214"/>
                      <a:pt x="7880" y="1255"/>
                      <a:pt x="67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433;p39">
                <a:extLst>
                  <a:ext uri="{FF2B5EF4-FFF2-40B4-BE49-F238E27FC236}">
                    <a16:creationId xmlns:a16="http://schemas.microsoft.com/office/drawing/2014/main" id="{FD471745-0CAA-8974-493E-04118A454ABF}"/>
                  </a:ext>
                </a:extLst>
              </p:cNvPr>
              <p:cNvSpPr/>
              <p:nvPr/>
            </p:nvSpPr>
            <p:spPr>
              <a:xfrm>
                <a:off x="5636975" y="1918350"/>
                <a:ext cx="271525" cy="160900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6436" extrusionOk="0">
                    <a:moveTo>
                      <a:pt x="4062" y="0"/>
                    </a:moveTo>
                    <a:cubicBezTo>
                      <a:pt x="2964" y="1255"/>
                      <a:pt x="1569" y="2214"/>
                      <a:pt x="0" y="2772"/>
                    </a:cubicBezTo>
                    <a:cubicBezTo>
                      <a:pt x="122" y="3521"/>
                      <a:pt x="384" y="4236"/>
                      <a:pt x="785" y="4881"/>
                    </a:cubicBezTo>
                    <a:cubicBezTo>
                      <a:pt x="1186" y="5526"/>
                      <a:pt x="1778" y="6014"/>
                      <a:pt x="2493" y="6258"/>
                    </a:cubicBezTo>
                    <a:cubicBezTo>
                      <a:pt x="2906" y="6380"/>
                      <a:pt x="3332" y="6435"/>
                      <a:pt x="3760" y="6435"/>
                    </a:cubicBezTo>
                    <a:cubicBezTo>
                      <a:pt x="3820" y="6435"/>
                      <a:pt x="3880" y="6434"/>
                      <a:pt x="3940" y="6432"/>
                    </a:cubicBezTo>
                    <a:cubicBezTo>
                      <a:pt x="4794" y="6432"/>
                      <a:pt x="5666" y="6275"/>
                      <a:pt x="6467" y="5962"/>
                    </a:cubicBezTo>
                    <a:cubicBezTo>
                      <a:pt x="7304" y="5596"/>
                      <a:pt x="8071" y="5107"/>
                      <a:pt x="8751" y="4497"/>
                    </a:cubicBezTo>
                    <a:cubicBezTo>
                      <a:pt x="9483" y="3887"/>
                      <a:pt x="10180" y="3260"/>
                      <a:pt x="10860" y="2580"/>
                    </a:cubicBezTo>
                    <a:lnTo>
                      <a:pt x="10337" y="1708"/>
                    </a:lnTo>
                    <a:cubicBezTo>
                      <a:pt x="8036" y="488"/>
                      <a:pt x="6276" y="244"/>
                      <a:pt x="40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434;p39">
                <a:extLst>
                  <a:ext uri="{FF2B5EF4-FFF2-40B4-BE49-F238E27FC236}">
                    <a16:creationId xmlns:a16="http://schemas.microsoft.com/office/drawing/2014/main" id="{DD2EF04D-8970-74BA-5BFB-AAA130F607A6}"/>
                  </a:ext>
                </a:extLst>
              </p:cNvPr>
              <p:cNvSpPr/>
              <p:nvPr/>
            </p:nvSpPr>
            <p:spPr>
              <a:xfrm>
                <a:off x="5623025" y="2085250"/>
                <a:ext cx="261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047" extrusionOk="0">
                    <a:moveTo>
                      <a:pt x="524" y="0"/>
                    </a:moveTo>
                    <a:cubicBezTo>
                      <a:pt x="245" y="0"/>
                      <a:pt x="1" y="227"/>
                      <a:pt x="1" y="523"/>
                    </a:cubicBezTo>
                    <a:cubicBezTo>
                      <a:pt x="1" y="802"/>
                      <a:pt x="245" y="1046"/>
                      <a:pt x="524" y="1046"/>
                    </a:cubicBezTo>
                    <a:cubicBezTo>
                      <a:pt x="820" y="1046"/>
                      <a:pt x="1047" y="802"/>
                      <a:pt x="1047" y="523"/>
                    </a:cubicBezTo>
                    <a:cubicBezTo>
                      <a:pt x="1047" y="227"/>
                      <a:pt x="820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435;p39">
                <a:extLst>
                  <a:ext uri="{FF2B5EF4-FFF2-40B4-BE49-F238E27FC236}">
                    <a16:creationId xmlns:a16="http://schemas.microsoft.com/office/drawing/2014/main" id="{CD014CF5-1714-16C4-560D-243BA58E2468}"/>
                  </a:ext>
                </a:extLst>
              </p:cNvPr>
              <p:cNvSpPr/>
              <p:nvPr/>
            </p:nvSpPr>
            <p:spPr>
              <a:xfrm>
                <a:off x="5623025" y="2165875"/>
                <a:ext cx="261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046" extrusionOk="0">
                    <a:moveTo>
                      <a:pt x="524" y="0"/>
                    </a:moveTo>
                    <a:cubicBezTo>
                      <a:pt x="245" y="0"/>
                      <a:pt x="1" y="227"/>
                      <a:pt x="1" y="523"/>
                    </a:cubicBezTo>
                    <a:cubicBezTo>
                      <a:pt x="1" y="802"/>
                      <a:pt x="245" y="1046"/>
                      <a:pt x="524" y="1046"/>
                    </a:cubicBezTo>
                    <a:cubicBezTo>
                      <a:pt x="820" y="1046"/>
                      <a:pt x="1047" y="802"/>
                      <a:pt x="1047" y="523"/>
                    </a:cubicBezTo>
                    <a:cubicBezTo>
                      <a:pt x="1047" y="227"/>
                      <a:pt x="820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436;p39">
                <a:extLst>
                  <a:ext uri="{FF2B5EF4-FFF2-40B4-BE49-F238E27FC236}">
                    <a16:creationId xmlns:a16="http://schemas.microsoft.com/office/drawing/2014/main" id="{0E609A3B-085A-13D0-FE34-2B04BB26EFA4}"/>
                  </a:ext>
                </a:extLst>
              </p:cNvPr>
              <p:cNvSpPr/>
              <p:nvPr/>
            </p:nvSpPr>
            <p:spPr>
              <a:xfrm>
                <a:off x="5623025" y="2246475"/>
                <a:ext cx="261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047" extrusionOk="0">
                    <a:moveTo>
                      <a:pt x="524" y="1"/>
                    </a:moveTo>
                    <a:cubicBezTo>
                      <a:pt x="245" y="1"/>
                      <a:pt x="1" y="227"/>
                      <a:pt x="1" y="524"/>
                    </a:cubicBezTo>
                    <a:cubicBezTo>
                      <a:pt x="1" y="803"/>
                      <a:pt x="245" y="1047"/>
                      <a:pt x="524" y="1047"/>
                    </a:cubicBezTo>
                    <a:cubicBezTo>
                      <a:pt x="820" y="1047"/>
                      <a:pt x="1047" y="803"/>
                      <a:pt x="1047" y="524"/>
                    </a:cubicBezTo>
                    <a:cubicBezTo>
                      <a:pt x="1047" y="227"/>
                      <a:pt x="820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437;p39">
                <a:extLst>
                  <a:ext uri="{FF2B5EF4-FFF2-40B4-BE49-F238E27FC236}">
                    <a16:creationId xmlns:a16="http://schemas.microsoft.com/office/drawing/2014/main" id="{339B3100-3487-1265-DFF4-F56C68B5D2C1}"/>
                  </a:ext>
                </a:extLst>
              </p:cNvPr>
              <p:cNvSpPr/>
              <p:nvPr/>
            </p:nvSpPr>
            <p:spPr>
              <a:xfrm>
                <a:off x="5623025" y="2327100"/>
                <a:ext cx="261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047" extrusionOk="0">
                    <a:moveTo>
                      <a:pt x="524" y="1"/>
                    </a:moveTo>
                    <a:cubicBezTo>
                      <a:pt x="245" y="1"/>
                      <a:pt x="1" y="245"/>
                      <a:pt x="1" y="524"/>
                    </a:cubicBezTo>
                    <a:cubicBezTo>
                      <a:pt x="1" y="820"/>
                      <a:pt x="245" y="1046"/>
                      <a:pt x="524" y="1046"/>
                    </a:cubicBezTo>
                    <a:cubicBezTo>
                      <a:pt x="820" y="1046"/>
                      <a:pt x="1047" y="820"/>
                      <a:pt x="1047" y="524"/>
                    </a:cubicBezTo>
                    <a:cubicBezTo>
                      <a:pt x="1047" y="245"/>
                      <a:pt x="820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438;p39">
                <a:extLst>
                  <a:ext uri="{FF2B5EF4-FFF2-40B4-BE49-F238E27FC236}">
                    <a16:creationId xmlns:a16="http://schemas.microsoft.com/office/drawing/2014/main" id="{7C9014EA-AC77-B1B9-1412-CA9A08CC701A}"/>
                  </a:ext>
                </a:extLst>
              </p:cNvPr>
              <p:cNvSpPr/>
              <p:nvPr/>
            </p:nvSpPr>
            <p:spPr>
              <a:xfrm>
                <a:off x="5307100" y="1353575"/>
                <a:ext cx="621425" cy="575250"/>
              </a:xfrm>
              <a:custGeom>
                <a:avLst/>
                <a:gdLst/>
                <a:ahLst/>
                <a:cxnLst/>
                <a:rect l="l" t="t" r="r" b="b"/>
                <a:pathLst>
                  <a:path w="24857" h="23010" extrusionOk="0">
                    <a:moveTo>
                      <a:pt x="13317" y="0"/>
                    </a:moveTo>
                    <a:lnTo>
                      <a:pt x="2946" y="3208"/>
                    </a:lnTo>
                    <a:cubicBezTo>
                      <a:pt x="2074" y="4166"/>
                      <a:pt x="1708" y="5491"/>
                      <a:pt x="1586" y="6781"/>
                    </a:cubicBezTo>
                    <a:cubicBezTo>
                      <a:pt x="1464" y="8071"/>
                      <a:pt x="1551" y="9378"/>
                      <a:pt x="1464" y="10686"/>
                    </a:cubicBezTo>
                    <a:cubicBezTo>
                      <a:pt x="1377" y="11906"/>
                      <a:pt x="1116" y="13126"/>
                      <a:pt x="697" y="14276"/>
                    </a:cubicBezTo>
                    <a:cubicBezTo>
                      <a:pt x="401" y="15113"/>
                      <a:pt x="0" y="15985"/>
                      <a:pt x="122" y="16856"/>
                    </a:cubicBezTo>
                    <a:cubicBezTo>
                      <a:pt x="209" y="17431"/>
                      <a:pt x="436" y="17954"/>
                      <a:pt x="784" y="18408"/>
                    </a:cubicBezTo>
                    <a:cubicBezTo>
                      <a:pt x="2231" y="20430"/>
                      <a:pt x="4828" y="21354"/>
                      <a:pt x="7304" y="21406"/>
                    </a:cubicBezTo>
                    <a:cubicBezTo>
                      <a:pt x="7722" y="21406"/>
                      <a:pt x="8123" y="21441"/>
                      <a:pt x="8524" y="21510"/>
                    </a:cubicBezTo>
                    <a:cubicBezTo>
                      <a:pt x="8995" y="21667"/>
                      <a:pt x="9448" y="21876"/>
                      <a:pt x="9866" y="22138"/>
                    </a:cubicBezTo>
                    <a:cubicBezTo>
                      <a:pt x="10884" y="22691"/>
                      <a:pt x="12059" y="23010"/>
                      <a:pt x="13214" y="23010"/>
                    </a:cubicBezTo>
                    <a:cubicBezTo>
                      <a:pt x="14095" y="23010"/>
                      <a:pt x="14963" y="22824"/>
                      <a:pt x="15740" y="22417"/>
                    </a:cubicBezTo>
                    <a:cubicBezTo>
                      <a:pt x="16246" y="22138"/>
                      <a:pt x="16717" y="21789"/>
                      <a:pt x="17239" y="21545"/>
                    </a:cubicBezTo>
                    <a:cubicBezTo>
                      <a:pt x="17762" y="21336"/>
                      <a:pt x="18320" y="21179"/>
                      <a:pt x="18878" y="21109"/>
                    </a:cubicBezTo>
                    <a:cubicBezTo>
                      <a:pt x="19906" y="20918"/>
                      <a:pt x="20952" y="20761"/>
                      <a:pt x="21928" y="20377"/>
                    </a:cubicBezTo>
                    <a:cubicBezTo>
                      <a:pt x="22905" y="20011"/>
                      <a:pt x="23811" y="19366"/>
                      <a:pt x="24299" y="18442"/>
                    </a:cubicBezTo>
                    <a:cubicBezTo>
                      <a:pt x="24857" y="17379"/>
                      <a:pt x="24787" y="16107"/>
                      <a:pt x="24526" y="14939"/>
                    </a:cubicBezTo>
                    <a:cubicBezTo>
                      <a:pt x="24247" y="13788"/>
                      <a:pt x="23776" y="12673"/>
                      <a:pt x="23584" y="11487"/>
                    </a:cubicBezTo>
                    <a:cubicBezTo>
                      <a:pt x="23201" y="9239"/>
                      <a:pt x="23759" y="6833"/>
                      <a:pt x="22957" y="4707"/>
                    </a:cubicBezTo>
                    <a:cubicBezTo>
                      <a:pt x="22277" y="2929"/>
                      <a:pt x="20691" y="1604"/>
                      <a:pt x="18913" y="889"/>
                    </a:cubicBezTo>
                    <a:cubicBezTo>
                      <a:pt x="17152" y="175"/>
                      <a:pt x="15217" y="18"/>
                      <a:pt x="1331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439;p39">
                <a:extLst>
                  <a:ext uri="{FF2B5EF4-FFF2-40B4-BE49-F238E27FC236}">
                    <a16:creationId xmlns:a16="http://schemas.microsoft.com/office/drawing/2014/main" id="{F519822C-A04A-E402-D00D-FA93F536A637}"/>
                  </a:ext>
                </a:extLst>
              </p:cNvPr>
              <p:cNvSpPr/>
              <p:nvPr/>
            </p:nvSpPr>
            <p:spPr>
              <a:xfrm>
                <a:off x="5315375" y="1350950"/>
                <a:ext cx="118550" cy="212350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8494" extrusionOk="0">
                    <a:moveTo>
                      <a:pt x="3678" y="1"/>
                    </a:moveTo>
                    <a:cubicBezTo>
                      <a:pt x="2057" y="646"/>
                      <a:pt x="819" y="2005"/>
                      <a:pt x="314" y="3661"/>
                    </a:cubicBezTo>
                    <a:cubicBezTo>
                      <a:pt x="0" y="4794"/>
                      <a:pt x="18" y="5980"/>
                      <a:pt x="53" y="7130"/>
                    </a:cubicBezTo>
                    <a:cubicBezTo>
                      <a:pt x="70" y="7548"/>
                      <a:pt x="87" y="7967"/>
                      <a:pt x="314" y="8298"/>
                    </a:cubicBezTo>
                    <a:cubicBezTo>
                      <a:pt x="384" y="8385"/>
                      <a:pt x="471" y="8455"/>
                      <a:pt x="575" y="8490"/>
                    </a:cubicBezTo>
                    <a:cubicBezTo>
                      <a:pt x="591" y="8492"/>
                      <a:pt x="606" y="8494"/>
                      <a:pt x="621" y="8494"/>
                    </a:cubicBezTo>
                    <a:cubicBezTo>
                      <a:pt x="808" y="8494"/>
                      <a:pt x="949" y="8301"/>
                      <a:pt x="1046" y="8124"/>
                    </a:cubicBezTo>
                    <a:cubicBezTo>
                      <a:pt x="1212" y="7805"/>
                      <a:pt x="1346" y="7486"/>
                      <a:pt x="1446" y="7149"/>
                    </a:cubicBezTo>
                    <a:lnTo>
                      <a:pt x="1446" y="7149"/>
                    </a:lnTo>
                    <a:cubicBezTo>
                      <a:pt x="1483" y="7327"/>
                      <a:pt x="1655" y="7502"/>
                      <a:pt x="1848" y="7514"/>
                    </a:cubicBezTo>
                    <a:cubicBezTo>
                      <a:pt x="1860" y="7514"/>
                      <a:pt x="1871" y="7515"/>
                      <a:pt x="1883" y="7515"/>
                    </a:cubicBezTo>
                    <a:cubicBezTo>
                      <a:pt x="2165" y="7515"/>
                      <a:pt x="2414" y="7314"/>
                      <a:pt x="2615" y="7113"/>
                    </a:cubicBezTo>
                    <a:cubicBezTo>
                      <a:pt x="3835" y="5892"/>
                      <a:pt x="4585" y="4271"/>
                      <a:pt x="4742" y="2563"/>
                    </a:cubicBezTo>
                    <a:lnTo>
                      <a:pt x="36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440;p39">
                <a:extLst>
                  <a:ext uri="{FF2B5EF4-FFF2-40B4-BE49-F238E27FC236}">
                    <a16:creationId xmlns:a16="http://schemas.microsoft.com/office/drawing/2014/main" id="{FA996862-9DF6-FB24-9FD8-CB7EA7F81470}"/>
                  </a:ext>
                </a:extLst>
              </p:cNvPr>
              <p:cNvSpPr/>
              <p:nvPr/>
            </p:nvSpPr>
            <p:spPr>
              <a:xfrm>
                <a:off x="5418650" y="1270875"/>
                <a:ext cx="539075" cy="309325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2373" extrusionOk="0">
                    <a:moveTo>
                      <a:pt x="10234" y="0"/>
                    </a:moveTo>
                    <a:cubicBezTo>
                      <a:pt x="9795" y="0"/>
                      <a:pt x="9353" y="27"/>
                      <a:pt x="8908" y="84"/>
                    </a:cubicBezTo>
                    <a:cubicBezTo>
                      <a:pt x="6677" y="362"/>
                      <a:pt x="2667" y="973"/>
                      <a:pt x="611" y="2472"/>
                    </a:cubicBezTo>
                    <a:lnTo>
                      <a:pt x="0" y="4720"/>
                    </a:lnTo>
                    <a:cubicBezTo>
                      <a:pt x="611" y="5766"/>
                      <a:pt x="959" y="6812"/>
                      <a:pt x="2040" y="7649"/>
                    </a:cubicBezTo>
                    <a:cubicBezTo>
                      <a:pt x="2702" y="8172"/>
                      <a:pt x="3452" y="8625"/>
                      <a:pt x="4288" y="8729"/>
                    </a:cubicBezTo>
                    <a:cubicBezTo>
                      <a:pt x="4351" y="8738"/>
                      <a:pt x="4416" y="8744"/>
                      <a:pt x="4480" y="8744"/>
                    </a:cubicBezTo>
                    <a:cubicBezTo>
                      <a:pt x="4666" y="8744"/>
                      <a:pt x="4847" y="8698"/>
                      <a:pt x="4951" y="8555"/>
                    </a:cubicBezTo>
                    <a:cubicBezTo>
                      <a:pt x="5143" y="8311"/>
                      <a:pt x="4986" y="7962"/>
                      <a:pt x="4777" y="7736"/>
                    </a:cubicBezTo>
                    <a:cubicBezTo>
                      <a:pt x="4585" y="7527"/>
                      <a:pt x="4323" y="7300"/>
                      <a:pt x="4271" y="7021"/>
                    </a:cubicBezTo>
                    <a:lnTo>
                      <a:pt x="4271" y="7021"/>
                    </a:lnTo>
                    <a:cubicBezTo>
                      <a:pt x="5061" y="7506"/>
                      <a:pt x="6148" y="7695"/>
                      <a:pt x="7015" y="7695"/>
                    </a:cubicBezTo>
                    <a:cubicBezTo>
                      <a:pt x="7832" y="7695"/>
                      <a:pt x="8455" y="7528"/>
                      <a:pt x="8455" y="7283"/>
                    </a:cubicBezTo>
                    <a:cubicBezTo>
                      <a:pt x="8455" y="7039"/>
                      <a:pt x="5805" y="5679"/>
                      <a:pt x="5456" y="5086"/>
                    </a:cubicBezTo>
                    <a:lnTo>
                      <a:pt x="5456" y="5086"/>
                    </a:lnTo>
                    <a:cubicBezTo>
                      <a:pt x="7008" y="5766"/>
                      <a:pt x="8803" y="5505"/>
                      <a:pt x="10599" y="5853"/>
                    </a:cubicBezTo>
                    <a:cubicBezTo>
                      <a:pt x="13719" y="6481"/>
                      <a:pt x="16856" y="7858"/>
                      <a:pt x="18722" y="10438"/>
                    </a:cubicBezTo>
                    <a:cubicBezTo>
                      <a:pt x="19140" y="11065"/>
                      <a:pt x="19523" y="11710"/>
                      <a:pt x="19872" y="12373"/>
                    </a:cubicBezTo>
                    <a:cubicBezTo>
                      <a:pt x="20081" y="11536"/>
                      <a:pt x="20081" y="10682"/>
                      <a:pt x="19889" y="9862"/>
                    </a:cubicBezTo>
                    <a:cubicBezTo>
                      <a:pt x="19917" y="9853"/>
                      <a:pt x="19943" y="9848"/>
                      <a:pt x="19968" y="9848"/>
                    </a:cubicBezTo>
                    <a:cubicBezTo>
                      <a:pt x="20270" y="9848"/>
                      <a:pt x="20454" y="10494"/>
                      <a:pt x="20739" y="10494"/>
                    </a:cubicBezTo>
                    <a:cubicBezTo>
                      <a:pt x="20769" y="10494"/>
                      <a:pt x="20799" y="10488"/>
                      <a:pt x="20831" y="10473"/>
                    </a:cubicBezTo>
                    <a:cubicBezTo>
                      <a:pt x="20918" y="10420"/>
                      <a:pt x="20988" y="10350"/>
                      <a:pt x="21022" y="10263"/>
                    </a:cubicBezTo>
                    <a:cubicBezTo>
                      <a:pt x="21476" y="9200"/>
                      <a:pt x="21563" y="8015"/>
                      <a:pt x="21267" y="6917"/>
                    </a:cubicBezTo>
                    <a:cubicBezTo>
                      <a:pt x="20970" y="5801"/>
                      <a:pt x="20412" y="4790"/>
                      <a:pt x="19645" y="3936"/>
                    </a:cubicBezTo>
                    <a:cubicBezTo>
                      <a:pt x="17676" y="1670"/>
                      <a:pt x="14730" y="450"/>
                      <a:pt x="11749" y="101"/>
                    </a:cubicBezTo>
                    <a:cubicBezTo>
                      <a:pt x="11245" y="36"/>
                      <a:pt x="10741" y="0"/>
                      <a:pt x="10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441;p39">
                <a:extLst>
                  <a:ext uri="{FF2B5EF4-FFF2-40B4-BE49-F238E27FC236}">
                    <a16:creationId xmlns:a16="http://schemas.microsoft.com/office/drawing/2014/main" id="{5BCC4DE7-A2D4-F683-2EC6-552A7EE4A8D6}"/>
                  </a:ext>
                </a:extLst>
              </p:cNvPr>
              <p:cNvSpPr/>
              <p:nvPr/>
            </p:nvSpPr>
            <p:spPr>
              <a:xfrm>
                <a:off x="5559400" y="1791525"/>
                <a:ext cx="126850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2404" extrusionOk="0">
                    <a:moveTo>
                      <a:pt x="4847" y="1"/>
                    </a:moveTo>
                    <a:lnTo>
                      <a:pt x="210" y="53"/>
                    </a:lnTo>
                    <a:cubicBezTo>
                      <a:pt x="88" y="70"/>
                      <a:pt x="1" y="175"/>
                      <a:pt x="18" y="297"/>
                    </a:cubicBezTo>
                    <a:cubicBezTo>
                      <a:pt x="88" y="1012"/>
                      <a:pt x="506" y="1657"/>
                      <a:pt x="1134" y="2005"/>
                    </a:cubicBezTo>
                    <a:cubicBezTo>
                      <a:pt x="1589" y="2277"/>
                      <a:pt x="2105" y="2403"/>
                      <a:pt x="2610" y="2403"/>
                    </a:cubicBezTo>
                    <a:cubicBezTo>
                      <a:pt x="3400" y="2403"/>
                      <a:pt x="4163" y="2094"/>
                      <a:pt x="4620" y="1552"/>
                    </a:cubicBezTo>
                    <a:cubicBezTo>
                      <a:pt x="4829" y="1291"/>
                      <a:pt x="5003" y="680"/>
                      <a:pt x="5056" y="245"/>
                    </a:cubicBezTo>
                    <a:cubicBezTo>
                      <a:pt x="5073" y="123"/>
                      <a:pt x="4986" y="18"/>
                      <a:pt x="4847" y="1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442;p39">
                <a:extLst>
                  <a:ext uri="{FF2B5EF4-FFF2-40B4-BE49-F238E27FC236}">
                    <a16:creationId xmlns:a16="http://schemas.microsoft.com/office/drawing/2014/main" id="{433F0D93-C77C-B733-0C5B-188AD0F8CBBE}"/>
                  </a:ext>
                </a:extLst>
              </p:cNvPr>
              <p:cNvSpPr/>
              <p:nvPr/>
            </p:nvSpPr>
            <p:spPr>
              <a:xfrm>
                <a:off x="5721525" y="1492650"/>
                <a:ext cx="1089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1654" extrusionOk="0">
                    <a:moveTo>
                      <a:pt x="1577" y="1"/>
                    </a:moveTo>
                    <a:cubicBezTo>
                      <a:pt x="1155" y="1"/>
                      <a:pt x="734" y="97"/>
                      <a:pt x="349" y="294"/>
                    </a:cubicBezTo>
                    <a:cubicBezTo>
                      <a:pt x="209" y="329"/>
                      <a:pt x="105" y="434"/>
                      <a:pt x="52" y="573"/>
                    </a:cubicBezTo>
                    <a:cubicBezTo>
                      <a:pt x="0" y="782"/>
                      <a:pt x="227" y="991"/>
                      <a:pt x="453" y="1044"/>
                    </a:cubicBezTo>
                    <a:cubicBezTo>
                      <a:pt x="602" y="1087"/>
                      <a:pt x="755" y="1097"/>
                      <a:pt x="910" y="1097"/>
                    </a:cubicBezTo>
                    <a:cubicBezTo>
                      <a:pt x="1052" y="1097"/>
                      <a:pt x="1194" y="1089"/>
                      <a:pt x="1337" y="1089"/>
                    </a:cubicBezTo>
                    <a:cubicBezTo>
                      <a:pt x="1479" y="1089"/>
                      <a:pt x="1621" y="1097"/>
                      <a:pt x="1761" y="1131"/>
                    </a:cubicBezTo>
                    <a:cubicBezTo>
                      <a:pt x="1952" y="1183"/>
                      <a:pt x="2144" y="1253"/>
                      <a:pt x="2318" y="1340"/>
                    </a:cubicBezTo>
                    <a:cubicBezTo>
                      <a:pt x="2772" y="1532"/>
                      <a:pt x="3242" y="1636"/>
                      <a:pt x="3713" y="1654"/>
                    </a:cubicBezTo>
                    <a:cubicBezTo>
                      <a:pt x="3940" y="1654"/>
                      <a:pt x="4184" y="1636"/>
                      <a:pt x="4288" y="1462"/>
                    </a:cubicBezTo>
                    <a:cubicBezTo>
                      <a:pt x="4358" y="1288"/>
                      <a:pt x="4323" y="1079"/>
                      <a:pt x="4184" y="957"/>
                    </a:cubicBezTo>
                    <a:cubicBezTo>
                      <a:pt x="4044" y="835"/>
                      <a:pt x="3870" y="730"/>
                      <a:pt x="3696" y="678"/>
                    </a:cubicBezTo>
                    <a:cubicBezTo>
                      <a:pt x="3347" y="556"/>
                      <a:pt x="2981" y="329"/>
                      <a:pt x="2632" y="207"/>
                    </a:cubicBezTo>
                    <a:cubicBezTo>
                      <a:pt x="2295" y="71"/>
                      <a:pt x="1936" y="1"/>
                      <a:pt x="15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443;p39">
                <a:extLst>
                  <a:ext uri="{FF2B5EF4-FFF2-40B4-BE49-F238E27FC236}">
                    <a16:creationId xmlns:a16="http://schemas.microsoft.com/office/drawing/2014/main" id="{28061D88-9B96-6CE4-8D68-88E9BC2E134B}"/>
                  </a:ext>
                </a:extLst>
              </p:cNvPr>
              <p:cNvSpPr/>
              <p:nvPr/>
            </p:nvSpPr>
            <p:spPr>
              <a:xfrm>
                <a:off x="5406450" y="1492650"/>
                <a:ext cx="1094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1670" extrusionOk="0">
                    <a:moveTo>
                      <a:pt x="2782" y="1"/>
                    </a:moveTo>
                    <a:cubicBezTo>
                      <a:pt x="2422" y="1"/>
                      <a:pt x="2063" y="71"/>
                      <a:pt x="1726" y="207"/>
                    </a:cubicBezTo>
                    <a:cubicBezTo>
                      <a:pt x="1377" y="329"/>
                      <a:pt x="1011" y="556"/>
                      <a:pt x="680" y="678"/>
                    </a:cubicBezTo>
                    <a:cubicBezTo>
                      <a:pt x="488" y="730"/>
                      <a:pt x="332" y="835"/>
                      <a:pt x="175" y="957"/>
                    </a:cubicBezTo>
                    <a:cubicBezTo>
                      <a:pt x="35" y="1079"/>
                      <a:pt x="0" y="1288"/>
                      <a:pt x="70" y="1462"/>
                    </a:cubicBezTo>
                    <a:cubicBezTo>
                      <a:pt x="182" y="1588"/>
                      <a:pt x="350" y="1669"/>
                      <a:pt x="520" y="1669"/>
                    </a:cubicBezTo>
                    <a:cubicBezTo>
                      <a:pt x="562" y="1669"/>
                      <a:pt x="604" y="1664"/>
                      <a:pt x="645" y="1654"/>
                    </a:cubicBezTo>
                    <a:cubicBezTo>
                      <a:pt x="1116" y="1636"/>
                      <a:pt x="1604" y="1532"/>
                      <a:pt x="2040" y="1340"/>
                    </a:cubicBezTo>
                    <a:cubicBezTo>
                      <a:pt x="2214" y="1253"/>
                      <a:pt x="2406" y="1183"/>
                      <a:pt x="2598" y="1131"/>
                    </a:cubicBezTo>
                    <a:cubicBezTo>
                      <a:pt x="2737" y="1097"/>
                      <a:pt x="2879" y="1089"/>
                      <a:pt x="3021" y="1089"/>
                    </a:cubicBezTo>
                    <a:cubicBezTo>
                      <a:pt x="3164" y="1089"/>
                      <a:pt x="3307" y="1097"/>
                      <a:pt x="3448" y="1097"/>
                    </a:cubicBezTo>
                    <a:cubicBezTo>
                      <a:pt x="3603" y="1097"/>
                      <a:pt x="3756" y="1087"/>
                      <a:pt x="3905" y="1044"/>
                    </a:cubicBezTo>
                    <a:cubicBezTo>
                      <a:pt x="4132" y="991"/>
                      <a:pt x="4376" y="782"/>
                      <a:pt x="4306" y="573"/>
                    </a:cubicBezTo>
                    <a:cubicBezTo>
                      <a:pt x="4254" y="434"/>
                      <a:pt x="4149" y="329"/>
                      <a:pt x="4010" y="294"/>
                    </a:cubicBezTo>
                    <a:cubicBezTo>
                      <a:pt x="3624" y="97"/>
                      <a:pt x="3203" y="1"/>
                      <a:pt x="27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444;p39">
                <a:extLst>
                  <a:ext uri="{FF2B5EF4-FFF2-40B4-BE49-F238E27FC236}">
                    <a16:creationId xmlns:a16="http://schemas.microsoft.com/office/drawing/2014/main" id="{5C3816BD-9F1E-2039-875F-52AFF943B324}"/>
                  </a:ext>
                </a:extLst>
              </p:cNvPr>
              <p:cNvSpPr/>
              <p:nvPr/>
            </p:nvSpPr>
            <p:spPr>
              <a:xfrm>
                <a:off x="5480100" y="1606300"/>
                <a:ext cx="4097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2442" extrusionOk="0">
                    <a:moveTo>
                      <a:pt x="823" y="1"/>
                    </a:moveTo>
                    <a:cubicBezTo>
                      <a:pt x="816" y="1"/>
                      <a:pt x="809" y="1"/>
                      <a:pt x="802" y="1"/>
                    </a:cubicBezTo>
                    <a:cubicBezTo>
                      <a:pt x="349" y="1"/>
                      <a:pt x="0" y="542"/>
                      <a:pt x="0" y="1222"/>
                    </a:cubicBezTo>
                    <a:cubicBezTo>
                      <a:pt x="0" y="1901"/>
                      <a:pt x="366" y="2442"/>
                      <a:pt x="819" y="2442"/>
                    </a:cubicBezTo>
                    <a:cubicBezTo>
                      <a:pt x="1273" y="2442"/>
                      <a:pt x="1639" y="1901"/>
                      <a:pt x="1639" y="1222"/>
                    </a:cubicBezTo>
                    <a:cubicBezTo>
                      <a:pt x="1622" y="552"/>
                      <a:pt x="1266" y="1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445;p39">
                <a:extLst>
                  <a:ext uri="{FF2B5EF4-FFF2-40B4-BE49-F238E27FC236}">
                    <a16:creationId xmlns:a16="http://schemas.microsoft.com/office/drawing/2014/main" id="{BDAFA326-68C7-0487-4967-4872585B1FD5}"/>
                  </a:ext>
                </a:extLst>
              </p:cNvPr>
              <p:cNvSpPr/>
              <p:nvPr/>
            </p:nvSpPr>
            <p:spPr>
              <a:xfrm>
                <a:off x="5717150" y="1604975"/>
                <a:ext cx="45350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480" extrusionOk="0">
                    <a:moveTo>
                      <a:pt x="847" y="0"/>
                    </a:moveTo>
                    <a:cubicBezTo>
                      <a:pt x="832" y="0"/>
                      <a:pt x="818" y="1"/>
                      <a:pt x="803" y="2"/>
                    </a:cubicBezTo>
                    <a:cubicBezTo>
                      <a:pt x="332" y="37"/>
                      <a:pt x="1" y="630"/>
                      <a:pt x="53" y="1309"/>
                    </a:cubicBezTo>
                    <a:cubicBezTo>
                      <a:pt x="121" y="1984"/>
                      <a:pt x="514" y="2479"/>
                      <a:pt x="966" y="2479"/>
                    </a:cubicBezTo>
                    <a:cubicBezTo>
                      <a:pt x="981" y="2479"/>
                      <a:pt x="996" y="2478"/>
                      <a:pt x="1012" y="2477"/>
                    </a:cubicBezTo>
                    <a:cubicBezTo>
                      <a:pt x="1482" y="2425"/>
                      <a:pt x="1814" y="1850"/>
                      <a:pt x="1761" y="1170"/>
                    </a:cubicBezTo>
                    <a:cubicBezTo>
                      <a:pt x="1694" y="512"/>
                      <a:pt x="1299" y="0"/>
                      <a:pt x="8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446;p39">
                <a:extLst>
                  <a:ext uri="{FF2B5EF4-FFF2-40B4-BE49-F238E27FC236}">
                    <a16:creationId xmlns:a16="http://schemas.microsoft.com/office/drawing/2014/main" id="{27AEE56B-F8BA-6B8C-3D92-E721ED113329}"/>
                  </a:ext>
                </a:extLst>
              </p:cNvPr>
              <p:cNvSpPr/>
              <p:nvPr/>
            </p:nvSpPr>
            <p:spPr>
              <a:xfrm>
                <a:off x="5593400" y="1650325"/>
                <a:ext cx="37925" cy="1007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4031" extrusionOk="0">
                    <a:moveTo>
                      <a:pt x="1482" y="1"/>
                    </a:moveTo>
                    <a:lnTo>
                      <a:pt x="1487" y="559"/>
                    </a:lnTo>
                    <a:lnTo>
                      <a:pt x="1487" y="559"/>
                    </a:lnTo>
                    <a:cubicBezTo>
                      <a:pt x="1504" y="378"/>
                      <a:pt x="1504" y="192"/>
                      <a:pt x="1482" y="1"/>
                    </a:cubicBezTo>
                    <a:close/>
                    <a:moveTo>
                      <a:pt x="1487" y="559"/>
                    </a:moveTo>
                    <a:lnTo>
                      <a:pt x="1487" y="559"/>
                    </a:lnTo>
                    <a:cubicBezTo>
                      <a:pt x="1396" y="1538"/>
                      <a:pt x="799" y="2368"/>
                      <a:pt x="314" y="2912"/>
                    </a:cubicBezTo>
                    <a:cubicBezTo>
                      <a:pt x="0" y="3243"/>
                      <a:pt x="122" y="3714"/>
                      <a:pt x="576" y="3940"/>
                    </a:cubicBezTo>
                    <a:lnTo>
                      <a:pt x="610" y="3958"/>
                    </a:lnTo>
                    <a:cubicBezTo>
                      <a:pt x="710" y="4008"/>
                      <a:pt x="819" y="4030"/>
                      <a:pt x="926" y="4030"/>
                    </a:cubicBezTo>
                    <a:cubicBezTo>
                      <a:pt x="1230" y="4030"/>
                      <a:pt x="1517" y="3845"/>
                      <a:pt x="1517" y="3574"/>
                    </a:cubicBezTo>
                    <a:lnTo>
                      <a:pt x="1487" y="559"/>
                    </a:ln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447;p39">
                <a:extLst>
                  <a:ext uri="{FF2B5EF4-FFF2-40B4-BE49-F238E27FC236}">
                    <a16:creationId xmlns:a16="http://schemas.microsoft.com/office/drawing/2014/main" id="{63AC0446-6FEE-80AA-F80B-995D2044BD4E}"/>
                  </a:ext>
                </a:extLst>
              </p:cNvPr>
              <p:cNvSpPr/>
              <p:nvPr/>
            </p:nvSpPr>
            <p:spPr>
              <a:xfrm>
                <a:off x="5782525" y="1728350"/>
                <a:ext cx="797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1622" extrusionOk="0">
                    <a:moveTo>
                      <a:pt x="1587" y="0"/>
                    </a:moveTo>
                    <a:cubicBezTo>
                      <a:pt x="715" y="0"/>
                      <a:pt x="0" y="349"/>
                      <a:pt x="0" y="802"/>
                    </a:cubicBezTo>
                    <a:cubicBezTo>
                      <a:pt x="0" y="1255"/>
                      <a:pt x="715" y="1621"/>
                      <a:pt x="1587" y="1621"/>
                    </a:cubicBezTo>
                    <a:cubicBezTo>
                      <a:pt x="2476" y="1621"/>
                      <a:pt x="3190" y="1255"/>
                      <a:pt x="3190" y="802"/>
                    </a:cubicBezTo>
                    <a:cubicBezTo>
                      <a:pt x="3190" y="349"/>
                      <a:pt x="2476" y="0"/>
                      <a:pt x="1587" y="0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448;p39">
                <a:extLst>
                  <a:ext uri="{FF2B5EF4-FFF2-40B4-BE49-F238E27FC236}">
                    <a16:creationId xmlns:a16="http://schemas.microsoft.com/office/drawing/2014/main" id="{97B0BED6-DE0B-B73C-5D5A-04190AEC30B7}"/>
                  </a:ext>
                </a:extLst>
              </p:cNvPr>
              <p:cNvSpPr/>
              <p:nvPr/>
            </p:nvSpPr>
            <p:spPr>
              <a:xfrm>
                <a:off x="5393375" y="1726150"/>
                <a:ext cx="8065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657" extrusionOk="0">
                    <a:moveTo>
                      <a:pt x="1622" y="1"/>
                    </a:moveTo>
                    <a:cubicBezTo>
                      <a:pt x="733" y="1"/>
                      <a:pt x="0" y="367"/>
                      <a:pt x="0" y="820"/>
                    </a:cubicBezTo>
                    <a:cubicBezTo>
                      <a:pt x="0" y="1291"/>
                      <a:pt x="733" y="1657"/>
                      <a:pt x="1622" y="1657"/>
                    </a:cubicBezTo>
                    <a:cubicBezTo>
                      <a:pt x="2510" y="1657"/>
                      <a:pt x="3225" y="1291"/>
                      <a:pt x="3225" y="820"/>
                    </a:cubicBezTo>
                    <a:cubicBezTo>
                      <a:pt x="3225" y="367"/>
                      <a:pt x="2510" y="1"/>
                      <a:pt x="1622" y="1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449;p39">
                <a:extLst>
                  <a:ext uri="{FF2B5EF4-FFF2-40B4-BE49-F238E27FC236}">
                    <a16:creationId xmlns:a16="http://schemas.microsoft.com/office/drawing/2014/main" id="{236D5D62-A765-6B5D-BD35-E2FC3AF4A5E7}"/>
                  </a:ext>
                </a:extLst>
              </p:cNvPr>
              <p:cNvSpPr/>
              <p:nvPr/>
            </p:nvSpPr>
            <p:spPr>
              <a:xfrm>
                <a:off x="5742875" y="1952325"/>
                <a:ext cx="408350" cy="776150"/>
              </a:xfrm>
              <a:custGeom>
                <a:avLst/>
                <a:gdLst/>
                <a:ahLst/>
                <a:cxnLst/>
                <a:rect l="l" t="t" r="r" b="b"/>
                <a:pathLst>
                  <a:path w="16334" h="31046" extrusionOk="0">
                    <a:moveTo>
                      <a:pt x="5352" y="1"/>
                    </a:moveTo>
                    <a:cubicBezTo>
                      <a:pt x="2685" y="3644"/>
                      <a:pt x="1552" y="7949"/>
                      <a:pt x="907" y="12220"/>
                    </a:cubicBezTo>
                    <a:cubicBezTo>
                      <a:pt x="35" y="18094"/>
                      <a:pt x="0" y="24631"/>
                      <a:pt x="471" y="31046"/>
                    </a:cubicBezTo>
                    <a:cubicBezTo>
                      <a:pt x="6153" y="30331"/>
                      <a:pt x="11592" y="28274"/>
                      <a:pt x="16333" y="25067"/>
                    </a:cubicBezTo>
                    <a:cubicBezTo>
                      <a:pt x="16002" y="20831"/>
                      <a:pt x="15531" y="16717"/>
                      <a:pt x="14747" y="13092"/>
                    </a:cubicBezTo>
                    <a:cubicBezTo>
                      <a:pt x="14555" y="12255"/>
                      <a:pt x="14364" y="11470"/>
                      <a:pt x="14137" y="10686"/>
                    </a:cubicBezTo>
                    <a:cubicBezTo>
                      <a:pt x="13387" y="8019"/>
                      <a:pt x="12394" y="5701"/>
                      <a:pt x="11052" y="3888"/>
                    </a:cubicBezTo>
                    <a:cubicBezTo>
                      <a:pt x="10912" y="3714"/>
                      <a:pt x="10790" y="3539"/>
                      <a:pt x="10668" y="3400"/>
                    </a:cubicBezTo>
                    <a:cubicBezTo>
                      <a:pt x="10529" y="3243"/>
                      <a:pt x="10442" y="3138"/>
                      <a:pt x="10354" y="3016"/>
                    </a:cubicBezTo>
                    <a:cubicBezTo>
                      <a:pt x="9047" y="1517"/>
                      <a:pt x="7286" y="454"/>
                      <a:pt x="53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450;p39">
                <a:extLst>
                  <a:ext uri="{FF2B5EF4-FFF2-40B4-BE49-F238E27FC236}">
                    <a16:creationId xmlns:a16="http://schemas.microsoft.com/office/drawing/2014/main" id="{22CA5D15-0F81-0199-7908-AE0C5AD81DF7}"/>
                  </a:ext>
                </a:extLst>
              </p:cNvPr>
              <p:cNvSpPr/>
              <p:nvPr/>
            </p:nvSpPr>
            <p:spPr>
              <a:xfrm>
                <a:off x="5131475" y="1952325"/>
                <a:ext cx="389600" cy="77397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30959" extrusionOk="0">
                    <a:moveTo>
                      <a:pt x="10232" y="1"/>
                    </a:moveTo>
                    <a:cubicBezTo>
                      <a:pt x="3521" y="2284"/>
                      <a:pt x="349" y="11767"/>
                      <a:pt x="0" y="25189"/>
                    </a:cubicBezTo>
                    <a:cubicBezTo>
                      <a:pt x="4532" y="28222"/>
                      <a:pt x="9675" y="30192"/>
                      <a:pt x="15078" y="30959"/>
                    </a:cubicBezTo>
                    <a:cubicBezTo>
                      <a:pt x="15584" y="24509"/>
                      <a:pt x="15584" y="17885"/>
                      <a:pt x="14677" y="11976"/>
                    </a:cubicBezTo>
                    <a:cubicBezTo>
                      <a:pt x="14032" y="7793"/>
                      <a:pt x="12899" y="3574"/>
                      <a:pt x="10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3451;p39">
            <a:extLst>
              <a:ext uri="{FF2B5EF4-FFF2-40B4-BE49-F238E27FC236}">
                <a16:creationId xmlns:a16="http://schemas.microsoft.com/office/drawing/2014/main" id="{EC92D4B4-0CFF-1C6F-D437-CEED9955DDCD}"/>
              </a:ext>
            </a:extLst>
          </p:cNvPr>
          <p:cNvGrpSpPr/>
          <p:nvPr/>
        </p:nvGrpSpPr>
        <p:grpSpPr>
          <a:xfrm flipH="1">
            <a:off x="6171530" y="456385"/>
            <a:ext cx="846695" cy="988138"/>
            <a:chOff x="2554689" y="1059559"/>
            <a:chExt cx="1942914" cy="2354430"/>
          </a:xfrm>
        </p:grpSpPr>
        <p:sp>
          <p:nvSpPr>
            <p:cNvPr id="33" name="Google Shape;3452;p39">
              <a:extLst>
                <a:ext uri="{FF2B5EF4-FFF2-40B4-BE49-F238E27FC236}">
                  <a16:creationId xmlns:a16="http://schemas.microsoft.com/office/drawing/2014/main" id="{BA855D17-1888-05FE-49D6-E7ABE977E887}"/>
                </a:ext>
              </a:extLst>
            </p:cNvPr>
            <p:cNvSpPr/>
            <p:nvPr/>
          </p:nvSpPr>
          <p:spPr>
            <a:xfrm flipH="1">
              <a:off x="2937546" y="1100562"/>
              <a:ext cx="1176812" cy="588615"/>
            </a:xfrm>
            <a:custGeom>
              <a:avLst/>
              <a:gdLst/>
              <a:ahLst/>
              <a:cxnLst/>
              <a:rect l="l" t="t" r="r" b="b"/>
              <a:pathLst>
                <a:path w="39378" h="19696" fill="none" extrusionOk="0">
                  <a:moveTo>
                    <a:pt x="1" y="19696"/>
                  </a:moveTo>
                  <a:lnTo>
                    <a:pt x="19682" y="0"/>
                  </a:lnTo>
                  <a:lnTo>
                    <a:pt x="39378" y="196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53;p39">
              <a:extLst>
                <a:ext uri="{FF2B5EF4-FFF2-40B4-BE49-F238E27FC236}">
                  <a16:creationId xmlns:a16="http://schemas.microsoft.com/office/drawing/2014/main" id="{2C980C0C-4546-91EA-E117-F6E8679B7A9A}"/>
                </a:ext>
              </a:extLst>
            </p:cNvPr>
            <p:cNvSpPr/>
            <p:nvPr/>
          </p:nvSpPr>
          <p:spPr>
            <a:xfrm flipH="1">
              <a:off x="3491285" y="1059559"/>
              <a:ext cx="69722" cy="69722"/>
            </a:xfrm>
            <a:custGeom>
              <a:avLst/>
              <a:gdLst/>
              <a:ahLst/>
              <a:cxnLst/>
              <a:rect l="l" t="t" r="r" b="b"/>
              <a:pathLst>
                <a:path w="2333" h="2333" extrusionOk="0">
                  <a:moveTo>
                    <a:pt x="1166" y="1"/>
                  </a:moveTo>
                  <a:cubicBezTo>
                    <a:pt x="522" y="1"/>
                    <a:pt x="1" y="522"/>
                    <a:pt x="1" y="1166"/>
                  </a:cubicBezTo>
                  <a:cubicBezTo>
                    <a:pt x="1" y="1811"/>
                    <a:pt x="522" y="2332"/>
                    <a:pt x="1166" y="2332"/>
                  </a:cubicBezTo>
                  <a:cubicBezTo>
                    <a:pt x="1811" y="2332"/>
                    <a:pt x="2332" y="1811"/>
                    <a:pt x="2332" y="1166"/>
                  </a:cubicBezTo>
                  <a:cubicBezTo>
                    <a:pt x="2332" y="522"/>
                    <a:pt x="1811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54;p39">
              <a:extLst>
                <a:ext uri="{FF2B5EF4-FFF2-40B4-BE49-F238E27FC236}">
                  <a16:creationId xmlns:a16="http://schemas.microsoft.com/office/drawing/2014/main" id="{6DF5F5A8-0061-4C81-6D05-42F466DE3F58}"/>
                </a:ext>
              </a:extLst>
            </p:cNvPr>
            <p:cNvSpPr/>
            <p:nvPr/>
          </p:nvSpPr>
          <p:spPr>
            <a:xfrm flipH="1">
              <a:off x="2554689" y="1471494"/>
              <a:ext cx="1942914" cy="1942495"/>
            </a:xfrm>
            <a:custGeom>
              <a:avLst/>
              <a:gdLst/>
              <a:ahLst/>
              <a:cxnLst/>
              <a:rect l="l" t="t" r="r" b="b"/>
              <a:pathLst>
                <a:path w="65013" h="64999" extrusionOk="0">
                  <a:moveTo>
                    <a:pt x="32506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6" y="64999"/>
                  </a:cubicBezTo>
                  <a:cubicBezTo>
                    <a:pt x="50460" y="64999"/>
                    <a:pt x="65012" y="50446"/>
                    <a:pt x="65012" y="32507"/>
                  </a:cubicBezTo>
                  <a:cubicBezTo>
                    <a:pt x="65012" y="14553"/>
                    <a:pt x="50460" y="1"/>
                    <a:pt x="32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5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55;p39">
              <a:extLst>
                <a:ext uri="{FF2B5EF4-FFF2-40B4-BE49-F238E27FC236}">
                  <a16:creationId xmlns:a16="http://schemas.microsoft.com/office/drawing/2014/main" id="{BF1E4C40-5B13-35DB-6B45-E8F351BF9073}"/>
                </a:ext>
              </a:extLst>
            </p:cNvPr>
            <p:cNvSpPr/>
            <p:nvPr/>
          </p:nvSpPr>
          <p:spPr>
            <a:xfrm flipH="1">
              <a:off x="2622091" y="1528645"/>
              <a:ext cx="1829769" cy="1829769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3" y="61226"/>
                    <a:pt x="1" y="47524"/>
                    <a:pt x="1" y="30613"/>
                  </a:cubicBezTo>
                  <a:cubicBezTo>
                    <a:pt x="1" y="13702"/>
                    <a:pt x="13703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chemeClr val="accent2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56;p39">
              <a:extLst>
                <a:ext uri="{FF2B5EF4-FFF2-40B4-BE49-F238E27FC236}">
                  <a16:creationId xmlns:a16="http://schemas.microsoft.com/office/drawing/2014/main" id="{7ADCD5C4-EC6C-4492-D9FA-667E4810B3C4}"/>
                </a:ext>
              </a:extLst>
            </p:cNvPr>
            <p:cNvSpPr/>
            <p:nvPr/>
          </p:nvSpPr>
          <p:spPr>
            <a:xfrm flipH="1">
              <a:off x="2619141" y="1525696"/>
              <a:ext cx="1829769" cy="1829769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3" y="61226"/>
                    <a:pt x="1" y="47524"/>
                    <a:pt x="1" y="30613"/>
                  </a:cubicBezTo>
                  <a:cubicBezTo>
                    <a:pt x="1" y="13702"/>
                    <a:pt x="13703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rgbClr val="FFF6CC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457;p39">
              <a:extLst>
                <a:ext uri="{FF2B5EF4-FFF2-40B4-BE49-F238E27FC236}">
                  <a16:creationId xmlns:a16="http://schemas.microsoft.com/office/drawing/2014/main" id="{BC0EAA3C-B791-634E-F94E-B715D5DA66BE}"/>
                </a:ext>
              </a:extLst>
            </p:cNvPr>
            <p:cNvGrpSpPr/>
            <p:nvPr/>
          </p:nvGrpSpPr>
          <p:grpSpPr>
            <a:xfrm>
              <a:off x="2667691" y="1584287"/>
              <a:ext cx="1716910" cy="1716910"/>
              <a:chOff x="2548000" y="2795225"/>
              <a:chExt cx="1831175" cy="1831175"/>
            </a:xfrm>
          </p:grpSpPr>
          <p:sp>
            <p:nvSpPr>
              <p:cNvPr id="39" name="Google Shape;3458;p39">
                <a:extLst>
                  <a:ext uri="{FF2B5EF4-FFF2-40B4-BE49-F238E27FC236}">
                    <a16:creationId xmlns:a16="http://schemas.microsoft.com/office/drawing/2014/main" id="{7A4B30EB-5D77-CA6F-6E03-269D3A4252CF}"/>
                  </a:ext>
                </a:extLst>
              </p:cNvPr>
              <p:cNvSpPr/>
              <p:nvPr/>
            </p:nvSpPr>
            <p:spPr>
              <a:xfrm>
                <a:off x="2548000" y="2795225"/>
                <a:ext cx="1831175" cy="1831175"/>
              </a:xfrm>
              <a:custGeom>
                <a:avLst/>
                <a:gdLst/>
                <a:ahLst/>
                <a:cxnLst/>
                <a:rect l="l" t="t" r="r" b="b"/>
                <a:pathLst>
                  <a:path w="73247" h="73247" extrusionOk="0">
                    <a:moveTo>
                      <a:pt x="36623" y="1"/>
                    </a:moveTo>
                    <a:cubicBezTo>
                      <a:pt x="16386" y="1"/>
                      <a:pt x="0" y="16386"/>
                      <a:pt x="0" y="36623"/>
                    </a:cubicBezTo>
                    <a:cubicBezTo>
                      <a:pt x="0" y="56844"/>
                      <a:pt x="16386" y="73246"/>
                      <a:pt x="36623" y="73246"/>
                    </a:cubicBezTo>
                    <a:cubicBezTo>
                      <a:pt x="56844" y="73246"/>
                      <a:pt x="73246" y="56844"/>
                      <a:pt x="73246" y="36623"/>
                    </a:cubicBezTo>
                    <a:cubicBezTo>
                      <a:pt x="73246" y="16386"/>
                      <a:pt x="56844" y="1"/>
                      <a:pt x="366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459;p39">
                <a:extLst>
                  <a:ext uri="{FF2B5EF4-FFF2-40B4-BE49-F238E27FC236}">
                    <a16:creationId xmlns:a16="http://schemas.microsoft.com/office/drawing/2014/main" id="{EA4A731B-1CF4-8FB3-D0DF-D8B062F44033}"/>
                  </a:ext>
                </a:extLst>
              </p:cNvPr>
              <p:cNvSpPr/>
              <p:nvPr/>
            </p:nvSpPr>
            <p:spPr>
              <a:xfrm>
                <a:off x="3654950" y="3725175"/>
                <a:ext cx="434875" cy="825825"/>
              </a:xfrm>
              <a:custGeom>
                <a:avLst/>
                <a:gdLst/>
                <a:ahLst/>
                <a:cxnLst/>
                <a:rect l="l" t="t" r="r" b="b"/>
                <a:pathLst>
                  <a:path w="17395" h="33033" extrusionOk="0">
                    <a:moveTo>
                      <a:pt x="6779" y="1"/>
                    </a:moveTo>
                    <a:lnTo>
                      <a:pt x="5820" y="14939"/>
                    </a:lnTo>
                    <a:cubicBezTo>
                      <a:pt x="4164" y="19531"/>
                      <a:pt x="1" y="32632"/>
                      <a:pt x="5706" y="32632"/>
                    </a:cubicBezTo>
                    <a:cubicBezTo>
                      <a:pt x="5827" y="32632"/>
                      <a:pt x="5952" y="32626"/>
                      <a:pt x="6081" y="32614"/>
                    </a:cubicBezTo>
                    <a:cubicBezTo>
                      <a:pt x="6101" y="32578"/>
                      <a:pt x="6135" y="32562"/>
                      <a:pt x="6180" y="32562"/>
                    </a:cubicBezTo>
                    <a:cubicBezTo>
                      <a:pt x="6332" y="32562"/>
                      <a:pt x="6613" y="32751"/>
                      <a:pt x="6935" y="33033"/>
                    </a:cubicBezTo>
                    <a:cubicBezTo>
                      <a:pt x="10788" y="31359"/>
                      <a:pt x="14326" y="29024"/>
                      <a:pt x="17394" y="26147"/>
                    </a:cubicBezTo>
                    <a:cubicBezTo>
                      <a:pt x="11555" y="22469"/>
                      <a:pt x="12112" y="1639"/>
                      <a:pt x="6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60;p39">
                <a:extLst>
                  <a:ext uri="{FF2B5EF4-FFF2-40B4-BE49-F238E27FC236}">
                    <a16:creationId xmlns:a16="http://schemas.microsoft.com/office/drawing/2014/main" id="{7C6A42C5-A291-4E7D-2C84-514822281803}"/>
                  </a:ext>
                </a:extLst>
              </p:cNvPr>
              <p:cNvSpPr/>
              <p:nvPr/>
            </p:nvSpPr>
            <p:spPr>
              <a:xfrm>
                <a:off x="2929300" y="3705125"/>
                <a:ext cx="990550" cy="920975"/>
              </a:xfrm>
              <a:custGeom>
                <a:avLst/>
                <a:gdLst/>
                <a:ahLst/>
                <a:cxnLst/>
                <a:rect l="l" t="t" r="r" b="b"/>
                <a:pathLst>
                  <a:path w="39622" h="36839" extrusionOk="0">
                    <a:moveTo>
                      <a:pt x="27786" y="1"/>
                    </a:moveTo>
                    <a:lnTo>
                      <a:pt x="13615" y="297"/>
                    </a:lnTo>
                    <a:cubicBezTo>
                      <a:pt x="12516" y="332"/>
                      <a:pt x="11436" y="733"/>
                      <a:pt x="10425" y="1134"/>
                    </a:cubicBezTo>
                    <a:cubicBezTo>
                      <a:pt x="7880" y="2162"/>
                      <a:pt x="5404" y="3295"/>
                      <a:pt x="2982" y="4533"/>
                    </a:cubicBezTo>
                    <a:cubicBezTo>
                      <a:pt x="2825" y="4603"/>
                      <a:pt x="2685" y="4707"/>
                      <a:pt x="2581" y="4847"/>
                    </a:cubicBezTo>
                    <a:cubicBezTo>
                      <a:pt x="2563" y="4882"/>
                      <a:pt x="2546" y="4934"/>
                      <a:pt x="2528" y="4986"/>
                    </a:cubicBezTo>
                    <a:cubicBezTo>
                      <a:pt x="1657" y="5596"/>
                      <a:pt x="803" y="6276"/>
                      <a:pt x="1" y="6991"/>
                    </a:cubicBezTo>
                    <a:cubicBezTo>
                      <a:pt x="207" y="6900"/>
                      <a:pt x="413" y="6860"/>
                      <a:pt x="618" y="6860"/>
                    </a:cubicBezTo>
                    <a:cubicBezTo>
                      <a:pt x="1400" y="6860"/>
                      <a:pt x="2173" y="7443"/>
                      <a:pt x="2947" y="8037"/>
                    </a:cubicBezTo>
                    <a:cubicBezTo>
                      <a:pt x="3313" y="9710"/>
                      <a:pt x="3783" y="11349"/>
                      <a:pt x="3993" y="13039"/>
                    </a:cubicBezTo>
                    <a:cubicBezTo>
                      <a:pt x="4254" y="15218"/>
                      <a:pt x="4080" y="17432"/>
                      <a:pt x="3940" y="19628"/>
                    </a:cubicBezTo>
                    <a:cubicBezTo>
                      <a:pt x="3679" y="23829"/>
                      <a:pt x="3522" y="28013"/>
                      <a:pt x="3522" y="32214"/>
                    </a:cubicBezTo>
                    <a:cubicBezTo>
                      <a:pt x="9052" y="35291"/>
                      <a:pt x="15197" y="36839"/>
                      <a:pt x="21352" y="36839"/>
                    </a:cubicBezTo>
                    <a:cubicBezTo>
                      <a:pt x="26876" y="36839"/>
                      <a:pt x="32409" y="35592"/>
                      <a:pt x="37513" y="33085"/>
                    </a:cubicBezTo>
                    <a:cubicBezTo>
                      <a:pt x="37617" y="31150"/>
                      <a:pt x="37757" y="29599"/>
                      <a:pt x="37896" y="29146"/>
                    </a:cubicBezTo>
                    <a:cubicBezTo>
                      <a:pt x="38210" y="28205"/>
                      <a:pt x="39500" y="21319"/>
                      <a:pt x="39256" y="18199"/>
                    </a:cubicBezTo>
                    <a:cubicBezTo>
                      <a:pt x="39238" y="17624"/>
                      <a:pt x="39186" y="17101"/>
                      <a:pt x="39134" y="16613"/>
                    </a:cubicBezTo>
                    <a:cubicBezTo>
                      <a:pt x="39186" y="16334"/>
                      <a:pt x="39238" y="16038"/>
                      <a:pt x="39273" y="15759"/>
                    </a:cubicBezTo>
                    <a:cubicBezTo>
                      <a:pt x="39570" y="12830"/>
                      <a:pt x="39622" y="11279"/>
                      <a:pt x="39012" y="8385"/>
                    </a:cubicBezTo>
                    <a:cubicBezTo>
                      <a:pt x="38384" y="5509"/>
                      <a:pt x="37896" y="2825"/>
                      <a:pt x="35787" y="803"/>
                    </a:cubicBezTo>
                    <a:lnTo>
                      <a:pt x="33434" y="489"/>
                    </a:lnTo>
                    <a:cubicBezTo>
                      <a:pt x="32824" y="315"/>
                      <a:pt x="32127" y="315"/>
                      <a:pt x="31569" y="262"/>
                    </a:cubicBezTo>
                    <a:cubicBezTo>
                      <a:pt x="30314" y="140"/>
                      <a:pt x="29041" y="71"/>
                      <a:pt x="277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61;p39">
                <a:extLst>
                  <a:ext uri="{FF2B5EF4-FFF2-40B4-BE49-F238E27FC236}">
                    <a16:creationId xmlns:a16="http://schemas.microsoft.com/office/drawing/2014/main" id="{EDD7238D-5525-8107-768A-300D6BB3B05D}"/>
                  </a:ext>
                </a:extLst>
              </p:cNvPr>
              <p:cNvSpPr/>
              <p:nvPr/>
            </p:nvSpPr>
            <p:spPr>
              <a:xfrm>
                <a:off x="3270100" y="3576575"/>
                <a:ext cx="362150" cy="256625"/>
              </a:xfrm>
              <a:custGeom>
                <a:avLst/>
                <a:gdLst/>
                <a:ahLst/>
                <a:cxnLst/>
                <a:rect l="l" t="t" r="r" b="b"/>
                <a:pathLst>
                  <a:path w="14486" h="10265" extrusionOk="0">
                    <a:moveTo>
                      <a:pt x="12498" y="1"/>
                    </a:moveTo>
                    <a:lnTo>
                      <a:pt x="1412" y="1517"/>
                    </a:lnTo>
                    <a:lnTo>
                      <a:pt x="70" y="4672"/>
                    </a:lnTo>
                    <a:cubicBezTo>
                      <a:pt x="17" y="4777"/>
                      <a:pt x="0" y="4881"/>
                      <a:pt x="17" y="5003"/>
                    </a:cubicBezTo>
                    <a:cubicBezTo>
                      <a:pt x="35" y="5073"/>
                      <a:pt x="87" y="5160"/>
                      <a:pt x="157" y="5213"/>
                    </a:cubicBezTo>
                    <a:cubicBezTo>
                      <a:pt x="697" y="5823"/>
                      <a:pt x="1290" y="6380"/>
                      <a:pt x="1917" y="6903"/>
                    </a:cubicBezTo>
                    <a:cubicBezTo>
                      <a:pt x="3614" y="8251"/>
                      <a:pt x="8421" y="10264"/>
                      <a:pt x="10796" y="10264"/>
                    </a:cubicBezTo>
                    <a:cubicBezTo>
                      <a:pt x="10910" y="10264"/>
                      <a:pt x="11019" y="10260"/>
                      <a:pt x="11121" y="10250"/>
                    </a:cubicBezTo>
                    <a:cubicBezTo>
                      <a:pt x="13370" y="10024"/>
                      <a:pt x="12673" y="7479"/>
                      <a:pt x="14485" y="6102"/>
                    </a:cubicBezTo>
                    <a:cubicBezTo>
                      <a:pt x="14311" y="3940"/>
                      <a:pt x="13631" y="1848"/>
                      <a:pt x="12498" y="1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62;p39">
                <a:extLst>
                  <a:ext uri="{FF2B5EF4-FFF2-40B4-BE49-F238E27FC236}">
                    <a16:creationId xmlns:a16="http://schemas.microsoft.com/office/drawing/2014/main" id="{B952EF80-8DB6-C63E-A57C-DDC09DB9023D}"/>
                  </a:ext>
                </a:extLst>
              </p:cNvPr>
              <p:cNvSpPr/>
              <p:nvPr/>
            </p:nvSpPr>
            <p:spPr>
              <a:xfrm>
                <a:off x="3440475" y="3709900"/>
                <a:ext cx="173025" cy="13547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5419" extrusionOk="0">
                    <a:moveTo>
                      <a:pt x="6525" y="1"/>
                    </a:moveTo>
                    <a:cubicBezTo>
                      <a:pt x="6523" y="1"/>
                      <a:pt x="6522" y="1"/>
                      <a:pt x="6520" y="2"/>
                    </a:cubicBezTo>
                    <a:cubicBezTo>
                      <a:pt x="6136" y="176"/>
                      <a:pt x="6154" y="647"/>
                      <a:pt x="5770" y="803"/>
                    </a:cubicBezTo>
                    <a:cubicBezTo>
                      <a:pt x="5666" y="856"/>
                      <a:pt x="5091" y="1100"/>
                      <a:pt x="5056" y="1204"/>
                    </a:cubicBezTo>
                    <a:cubicBezTo>
                      <a:pt x="5282" y="1936"/>
                      <a:pt x="5718" y="4673"/>
                      <a:pt x="4515" y="4691"/>
                    </a:cubicBezTo>
                    <a:cubicBezTo>
                      <a:pt x="3626" y="4115"/>
                      <a:pt x="3103" y="2895"/>
                      <a:pt x="2807" y="1379"/>
                    </a:cubicBezTo>
                    <a:cubicBezTo>
                      <a:pt x="2647" y="1368"/>
                      <a:pt x="2500" y="1363"/>
                      <a:pt x="2363" y="1363"/>
                    </a:cubicBezTo>
                    <a:cubicBezTo>
                      <a:pt x="412" y="1363"/>
                      <a:pt x="701" y="2361"/>
                      <a:pt x="1" y="2947"/>
                    </a:cubicBezTo>
                    <a:lnTo>
                      <a:pt x="314" y="3697"/>
                    </a:lnTo>
                    <a:cubicBezTo>
                      <a:pt x="280" y="3819"/>
                      <a:pt x="419" y="3906"/>
                      <a:pt x="524" y="3941"/>
                    </a:cubicBezTo>
                    <a:cubicBezTo>
                      <a:pt x="1831" y="4394"/>
                      <a:pt x="3016" y="5248"/>
                      <a:pt x="4376" y="5388"/>
                    </a:cubicBezTo>
                    <a:cubicBezTo>
                      <a:pt x="4475" y="5409"/>
                      <a:pt x="4576" y="5418"/>
                      <a:pt x="4676" y="5418"/>
                    </a:cubicBezTo>
                    <a:cubicBezTo>
                      <a:pt x="4996" y="5418"/>
                      <a:pt x="5313" y="5317"/>
                      <a:pt x="5579" y="5144"/>
                    </a:cubicBezTo>
                    <a:cubicBezTo>
                      <a:pt x="5788" y="4935"/>
                      <a:pt x="5962" y="4691"/>
                      <a:pt x="6084" y="4429"/>
                    </a:cubicBezTo>
                    <a:cubicBezTo>
                      <a:pt x="6224" y="4168"/>
                      <a:pt x="6363" y="3906"/>
                      <a:pt x="6485" y="3645"/>
                    </a:cubicBezTo>
                    <a:cubicBezTo>
                      <a:pt x="6677" y="3279"/>
                      <a:pt x="6816" y="2895"/>
                      <a:pt x="6869" y="2494"/>
                    </a:cubicBezTo>
                    <a:cubicBezTo>
                      <a:pt x="6921" y="1971"/>
                      <a:pt x="6747" y="1448"/>
                      <a:pt x="6415" y="1065"/>
                    </a:cubicBezTo>
                    <a:cubicBezTo>
                      <a:pt x="6295" y="928"/>
                      <a:pt x="6613" y="1"/>
                      <a:pt x="6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63;p39">
                <a:extLst>
                  <a:ext uri="{FF2B5EF4-FFF2-40B4-BE49-F238E27FC236}">
                    <a16:creationId xmlns:a16="http://schemas.microsoft.com/office/drawing/2014/main" id="{ABA5675D-AC3C-F9AB-5D81-B3E1F10E3CD2}"/>
                  </a:ext>
                </a:extLst>
              </p:cNvPr>
              <p:cNvSpPr/>
              <p:nvPr/>
            </p:nvSpPr>
            <p:spPr>
              <a:xfrm>
                <a:off x="3261375" y="3681175"/>
                <a:ext cx="387000" cy="179550"/>
              </a:xfrm>
              <a:custGeom>
                <a:avLst/>
                <a:gdLst/>
                <a:ahLst/>
                <a:cxnLst/>
                <a:rect l="l" t="t" r="r" b="b"/>
                <a:pathLst>
                  <a:path w="15480" h="7182" extrusionOk="0">
                    <a:moveTo>
                      <a:pt x="959" y="0"/>
                    </a:moveTo>
                    <a:lnTo>
                      <a:pt x="122" y="488"/>
                    </a:lnTo>
                    <a:cubicBezTo>
                      <a:pt x="0" y="1342"/>
                      <a:pt x="5387" y="6659"/>
                      <a:pt x="12516" y="7182"/>
                    </a:cubicBezTo>
                    <a:cubicBezTo>
                      <a:pt x="14433" y="5718"/>
                      <a:pt x="15166" y="2301"/>
                      <a:pt x="15410" y="1429"/>
                    </a:cubicBezTo>
                    <a:cubicBezTo>
                      <a:pt x="15462" y="1325"/>
                      <a:pt x="15479" y="1203"/>
                      <a:pt x="15479" y="1063"/>
                    </a:cubicBezTo>
                    <a:cubicBezTo>
                      <a:pt x="15444" y="680"/>
                      <a:pt x="15044" y="436"/>
                      <a:pt x="14695" y="279"/>
                    </a:cubicBezTo>
                    <a:cubicBezTo>
                      <a:pt x="14207" y="1987"/>
                      <a:pt x="13056" y="4515"/>
                      <a:pt x="12011" y="5247"/>
                    </a:cubicBezTo>
                    <a:cubicBezTo>
                      <a:pt x="12010" y="5247"/>
                      <a:pt x="12008" y="5247"/>
                      <a:pt x="12006" y="5247"/>
                    </a:cubicBezTo>
                    <a:cubicBezTo>
                      <a:pt x="11779" y="5247"/>
                      <a:pt x="4891" y="3380"/>
                      <a:pt x="2179" y="1255"/>
                    </a:cubicBezTo>
                    <a:cubicBezTo>
                      <a:pt x="1709" y="889"/>
                      <a:pt x="1290" y="471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64;p39">
                <a:extLst>
                  <a:ext uri="{FF2B5EF4-FFF2-40B4-BE49-F238E27FC236}">
                    <a16:creationId xmlns:a16="http://schemas.microsoft.com/office/drawing/2014/main" id="{53CF82F5-B9CB-EEA0-E607-31F95CDE15C7}"/>
                  </a:ext>
                </a:extLst>
              </p:cNvPr>
              <p:cNvSpPr/>
              <p:nvPr/>
            </p:nvSpPr>
            <p:spPr>
              <a:xfrm>
                <a:off x="3220400" y="3640650"/>
                <a:ext cx="290275" cy="240575"/>
              </a:xfrm>
              <a:custGeom>
                <a:avLst/>
                <a:gdLst/>
                <a:ahLst/>
                <a:cxnLst/>
                <a:rect l="l" t="t" r="r" b="b"/>
                <a:pathLst>
                  <a:path w="11611" h="9623" extrusionOk="0">
                    <a:moveTo>
                      <a:pt x="2389" y="0"/>
                    </a:moveTo>
                    <a:cubicBezTo>
                      <a:pt x="1657" y="192"/>
                      <a:pt x="576" y="2144"/>
                      <a:pt x="1" y="3050"/>
                    </a:cubicBezTo>
                    <a:cubicBezTo>
                      <a:pt x="1430" y="5072"/>
                      <a:pt x="3470" y="7914"/>
                      <a:pt x="6049" y="9291"/>
                    </a:cubicBezTo>
                    <a:cubicBezTo>
                      <a:pt x="6311" y="9430"/>
                      <a:pt x="6572" y="9552"/>
                      <a:pt x="6851" y="9622"/>
                    </a:cubicBezTo>
                    <a:cubicBezTo>
                      <a:pt x="7549" y="8036"/>
                      <a:pt x="7880" y="6728"/>
                      <a:pt x="9483" y="5142"/>
                    </a:cubicBezTo>
                    <a:cubicBezTo>
                      <a:pt x="9786" y="4839"/>
                      <a:pt x="11079" y="4163"/>
                      <a:pt x="11561" y="4163"/>
                    </a:cubicBezTo>
                    <a:cubicBezTo>
                      <a:pt x="11578" y="4163"/>
                      <a:pt x="11595" y="4164"/>
                      <a:pt x="11610" y="4166"/>
                    </a:cubicBezTo>
                    <a:cubicBezTo>
                      <a:pt x="9170" y="3730"/>
                      <a:pt x="6032" y="3242"/>
                      <a:pt x="4027" y="1761"/>
                    </a:cubicBezTo>
                    <a:cubicBezTo>
                      <a:pt x="3383" y="1290"/>
                      <a:pt x="2755" y="732"/>
                      <a:pt x="2389" y="17"/>
                    </a:cubicBezTo>
                    <a:lnTo>
                      <a:pt x="23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65;p39">
                <a:extLst>
                  <a:ext uri="{FF2B5EF4-FFF2-40B4-BE49-F238E27FC236}">
                    <a16:creationId xmlns:a16="http://schemas.microsoft.com/office/drawing/2014/main" id="{5B7A829F-B36E-A3C6-C2F2-ABBA5FD32B6E}"/>
                  </a:ext>
                </a:extLst>
              </p:cNvPr>
              <p:cNvSpPr/>
              <p:nvPr/>
            </p:nvSpPr>
            <p:spPr>
              <a:xfrm>
                <a:off x="3566850" y="3651525"/>
                <a:ext cx="102000" cy="188300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7532" extrusionOk="0">
                    <a:moveTo>
                      <a:pt x="2214" y="1"/>
                    </a:moveTo>
                    <a:cubicBezTo>
                      <a:pt x="1569" y="1535"/>
                      <a:pt x="1029" y="2563"/>
                      <a:pt x="1" y="3539"/>
                    </a:cubicBezTo>
                    <a:cubicBezTo>
                      <a:pt x="205" y="3472"/>
                      <a:pt x="394" y="3441"/>
                      <a:pt x="568" y="3441"/>
                    </a:cubicBezTo>
                    <a:cubicBezTo>
                      <a:pt x="2383" y="3441"/>
                      <a:pt x="2624" y="6799"/>
                      <a:pt x="2894" y="7531"/>
                    </a:cubicBezTo>
                    <a:cubicBezTo>
                      <a:pt x="3400" y="6607"/>
                      <a:pt x="4080" y="4359"/>
                      <a:pt x="3783" y="2127"/>
                    </a:cubicBezTo>
                    <a:cubicBezTo>
                      <a:pt x="3278" y="1343"/>
                      <a:pt x="2703" y="506"/>
                      <a:pt x="2336" y="193"/>
                    </a:cubicBezTo>
                    <a:lnTo>
                      <a:pt x="2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66;p39">
                <a:extLst>
                  <a:ext uri="{FF2B5EF4-FFF2-40B4-BE49-F238E27FC236}">
                    <a16:creationId xmlns:a16="http://schemas.microsoft.com/office/drawing/2014/main" id="{98256C21-4FDF-4C2D-A0ED-C4E17E70030D}"/>
                  </a:ext>
                </a:extLst>
              </p:cNvPr>
              <p:cNvSpPr/>
              <p:nvPr/>
            </p:nvSpPr>
            <p:spPr>
              <a:xfrm>
                <a:off x="3588200" y="3084575"/>
                <a:ext cx="198300" cy="291025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1641" extrusionOk="0">
                    <a:moveTo>
                      <a:pt x="1291" y="1"/>
                    </a:moveTo>
                    <a:lnTo>
                      <a:pt x="541" y="3435"/>
                    </a:lnTo>
                    <a:cubicBezTo>
                      <a:pt x="1" y="4794"/>
                      <a:pt x="140" y="6381"/>
                      <a:pt x="733" y="7705"/>
                    </a:cubicBezTo>
                    <a:cubicBezTo>
                      <a:pt x="1360" y="9030"/>
                      <a:pt x="2284" y="10181"/>
                      <a:pt x="3470" y="11052"/>
                    </a:cubicBezTo>
                    <a:cubicBezTo>
                      <a:pt x="3783" y="11331"/>
                      <a:pt x="4167" y="11523"/>
                      <a:pt x="4585" y="11627"/>
                    </a:cubicBezTo>
                    <a:cubicBezTo>
                      <a:pt x="4649" y="11636"/>
                      <a:pt x="4714" y="11641"/>
                      <a:pt x="4777" y="11641"/>
                    </a:cubicBezTo>
                    <a:cubicBezTo>
                      <a:pt x="5216" y="11641"/>
                      <a:pt x="5636" y="11435"/>
                      <a:pt x="5910" y="11070"/>
                    </a:cubicBezTo>
                    <a:cubicBezTo>
                      <a:pt x="6206" y="10651"/>
                      <a:pt x="6259" y="10111"/>
                      <a:pt x="6067" y="9623"/>
                    </a:cubicBezTo>
                    <a:cubicBezTo>
                      <a:pt x="6764" y="9605"/>
                      <a:pt x="7357" y="9100"/>
                      <a:pt x="7479" y="8403"/>
                    </a:cubicBezTo>
                    <a:cubicBezTo>
                      <a:pt x="7583" y="7705"/>
                      <a:pt x="7165" y="7043"/>
                      <a:pt x="6485" y="6816"/>
                    </a:cubicBezTo>
                    <a:cubicBezTo>
                      <a:pt x="7636" y="5840"/>
                      <a:pt x="7932" y="4219"/>
                      <a:pt x="7217" y="2912"/>
                    </a:cubicBezTo>
                    <a:cubicBezTo>
                      <a:pt x="6886" y="2354"/>
                      <a:pt x="6363" y="1936"/>
                      <a:pt x="5753" y="1744"/>
                    </a:cubicBezTo>
                    <a:cubicBezTo>
                      <a:pt x="5594" y="1704"/>
                      <a:pt x="5432" y="1685"/>
                      <a:pt x="5270" y="1685"/>
                    </a:cubicBezTo>
                    <a:cubicBezTo>
                      <a:pt x="4794" y="1685"/>
                      <a:pt x="4326" y="1854"/>
                      <a:pt x="3975" y="2180"/>
                    </a:cubicBezTo>
                    <a:cubicBezTo>
                      <a:pt x="3679" y="925"/>
                      <a:pt x="2563" y="36"/>
                      <a:pt x="1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67;p39">
                <a:extLst>
                  <a:ext uri="{FF2B5EF4-FFF2-40B4-BE49-F238E27FC236}">
                    <a16:creationId xmlns:a16="http://schemas.microsoft.com/office/drawing/2014/main" id="{F4098D32-AD75-BB70-B806-25A8BFF4D936}"/>
                  </a:ext>
                </a:extLst>
              </p:cNvPr>
              <p:cNvSpPr/>
              <p:nvPr/>
            </p:nvSpPr>
            <p:spPr>
              <a:xfrm>
                <a:off x="3697600" y="3321050"/>
                <a:ext cx="732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5150" extrusionOk="0">
                    <a:moveTo>
                      <a:pt x="1131" y="0"/>
                    </a:moveTo>
                    <a:cubicBezTo>
                      <a:pt x="750" y="0"/>
                      <a:pt x="363" y="190"/>
                      <a:pt x="209" y="547"/>
                    </a:cubicBezTo>
                    <a:lnTo>
                      <a:pt x="0" y="4365"/>
                    </a:lnTo>
                    <a:cubicBezTo>
                      <a:pt x="52" y="4801"/>
                      <a:pt x="401" y="5114"/>
                      <a:pt x="837" y="5149"/>
                    </a:cubicBezTo>
                    <a:cubicBezTo>
                      <a:pt x="1220" y="5132"/>
                      <a:pt x="1586" y="4940"/>
                      <a:pt x="1830" y="4626"/>
                    </a:cubicBezTo>
                    <a:cubicBezTo>
                      <a:pt x="2667" y="3720"/>
                      <a:pt x="2928" y="2412"/>
                      <a:pt x="2528" y="1245"/>
                    </a:cubicBezTo>
                    <a:cubicBezTo>
                      <a:pt x="2353" y="739"/>
                      <a:pt x="2022" y="268"/>
                      <a:pt x="1534" y="77"/>
                    </a:cubicBezTo>
                    <a:cubicBezTo>
                      <a:pt x="1408" y="25"/>
                      <a:pt x="1270" y="0"/>
                      <a:pt x="1131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68;p39">
                <a:extLst>
                  <a:ext uri="{FF2B5EF4-FFF2-40B4-BE49-F238E27FC236}">
                    <a16:creationId xmlns:a16="http://schemas.microsoft.com/office/drawing/2014/main" id="{E2C0CEA2-A1DC-F2F3-84BC-D5848442DFC5}"/>
                  </a:ext>
                </a:extLst>
              </p:cNvPr>
              <p:cNvSpPr/>
              <p:nvPr/>
            </p:nvSpPr>
            <p:spPr>
              <a:xfrm>
                <a:off x="3071800" y="2974175"/>
                <a:ext cx="685525" cy="714400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28576" extrusionOk="0">
                    <a:moveTo>
                      <a:pt x="13684" y="1"/>
                    </a:moveTo>
                    <a:cubicBezTo>
                      <a:pt x="11951" y="1"/>
                      <a:pt x="10198" y="318"/>
                      <a:pt x="8560" y="931"/>
                    </a:cubicBezTo>
                    <a:cubicBezTo>
                      <a:pt x="3330" y="2865"/>
                      <a:pt x="245" y="7154"/>
                      <a:pt x="88" y="12697"/>
                    </a:cubicBezTo>
                    <a:cubicBezTo>
                      <a:pt x="1" y="15590"/>
                      <a:pt x="750" y="18571"/>
                      <a:pt x="2459" y="20924"/>
                    </a:cubicBezTo>
                    <a:cubicBezTo>
                      <a:pt x="3435" y="22249"/>
                      <a:pt x="4010" y="23818"/>
                      <a:pt x="4882" y="25143"/>
                    </a:cubicBezTo>
                    <a:cubicBezTo>
                      <a:pt x="5352" y="25875"/>
                      <a:pt x="5962" y="26502"/>
                      <a:pt x="6660" y="27008"/>
                    </a:cubicBezTo>
                    <a:cubicBezTo>
                      <a:pt x="7984" y="27897"/>
                      <a:pt x="10425" y="28263"/>
                      <a:pt x="12011" y="28263"/>
                    </a:cubicBezTo>
                    <a:cubicBezTo>
                      <a:pt x="12526" y="28263"/>
                      <a:pt x="13144" y="28243"/>
                      <a:pt x="13771" y="28243"/>
                    </a:cubicBezTo>
                    <a:cubicBezTo>
                      <a:pt x="14607" y="28243"/>
                      <a:pt x="15460" y="28278"/>
                      <a:pt x="16107" y="28437"/>
                    </a:cubicBezTo>
                    <a:cubicBezTo>
                      <a:pt x="16528" y="28534"/>
                      <a:pt x="16955" y="28576"/>
                      <a:pt x="17384" y="28576"/>
                    </a:cubicBezTo>
                    <a:cubicBezTo>
                      <a:pt x="18113" y="28576"/>
                      <a:pt x="18846" y="28456"/>
                      <a:pt x="19559" y="28280"/>
                    </a:cubicBezTo>
                    <a:cubicBezTo>
                      <a:pt x="21232" y="27879"/>
                      <a:pt x="21371" y="27217"/>
                      <a:pt x="22505" y="26886"/>
                    </a:cubicBezTo>
                    <a:cubicBezTo>
                      <a:pt x="24195" y="26380"/>
                      <a:pt x="25381" y="25491"/>
                      <a:pt x="26095" y="24498"/>
                    </a:cubicBezTo>
                    <a:cubicBezTo>
                      <a:pt x="27281" y="22894"/>
                      <a:pt x="27420" y="20715"/>
                      <a:pt x="27159" y="18745"/>
                    </a:cubicBezTo>
                    <a:cubicBezTo>
                      <a:pt x="26915" y="16915"/>
                      <a:pt x="26200" y="15311"/>
                      <a:pt x="25677" y="13568"/>
                    </a:cubicBezTo>
                    <a:cubicBezTo>
                      <a:pt x="25224" y="12139"/>
                      <a:pt x="24945" y="10657"/>
                      <a:pt x="24858" y="9176"/>
                    </a:cubicBezTo>
                    <a:cubicBezTo>
                      <a:pt x="24736" y="7398"/>
                      <a:pt x="24091" y="5707"/>
                      <a:pt x="23010" y="4295"/>
                    </a:cubicBezTo>
                    <a:cubicBezTo>
                      <a:pt x="20787" y="1366"/>
                      <a:pt x="17279" y="1"/>
                      <a:pt x="13684" y="1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69;p39">
                <a:extLst>
                  <a:ext uri="{FF2B5EF4-FFF2-40B4-BE49-F238E27FC236}">
                    <a16:creationId xmlns:a16="http://schemas.microsoft.com/office/drawing/2014/main" id="{D0B1E8B4-F766-76D2-43D4-C9E3DF97DCC1}"/>
                  </a:ext>
                </a:extLst>
              </p:cNvPr>
              <p:cNvSpPr/>
              <p:nvPr/>
            </p:nvSpPr>
            <p:spPr>
              <a:xfrm>
                <a:off x="2980725" y="3115550"/>
                <a:ext cx="264550" cy="375775"/>
              </a:xfrm>
              <a:custGeom>
                <a:avLst/>
                <a:gdLst/>
                <a:ahLst/>
                <a:cxnLst/>
                <a:rect l="l" t="t" r="r" b="b"/>
                <a:pathLst>
                  <a:path w="10582" h="15031" extrusionOk="0">
                    <a:moveTo>
                      <a:pt x="5603" y="0"/>
                    </a:moveTo>
                    <a:cubicBezTo>
                      <a:pt x="5232" y="0"/>
                      <a:pt x="4874" y="310"/>
                      <a:pt x="4603" y="540"/>
                    </a:cubicBezTo>
                    <a:cubicBezTo>
                      <a:pt x="4027" y="1010"/>
                      <a:pt x="3644" y="1690"/>
                      <a:pt x="3504" y="2422"/>
                    </a:cubicBezTo>
                    <a:cubicBezTo>
                      <a:pt x="3340" y="2120"/>
                      <a:pt x="3024" y="1948"/>
                      <a:pt x="2701" y="1948"/>
                    </a:cubicBezTo>
                    <a:cubicBezTo>
                      <a:pt x="2614" y="1948"/>
                      <a:pt x="2526" y="1961"/>
                      <a:pt x="2441" y="1987"/>
                    </a:cubicBezTo>
                    <a:cubicBezTo>
                      <a:pt x="2040" y="2109"/>
                      <a:pt x="1674" y="2335"/>
                      <a:pt x="1413" y="2666"/>
                    </a:cubicBezTo>
                    <a:cubicBezTo>
                      <a:pt x="646" y="3521"/>
                      <a:pt x="175" y="4584"/>
                      <a:pt x="70" y="5717"/>
                    </a:cubicBezTo>
                    <a:cubicBezTo>
                      <a:pt x="1" y="6501"/>
                      <a:pt x="210" y="7425"/>
                      <a:pt x="942" y="7704"/>
                    </a:cubicBezTo>
                    <a:cubicBezTo>
                      <a:pt x="1029" y="7739"/>
                      <a:pt x="1151" y="7791"/>
                      <a:pt x="1151" y="7896"/>
                    </a:cubicBezTo>
                    <a:cubicBezTo>
                      <a:pt x="1134" y="7948"/>
                      <a:pt x="1116" y="7983"/>
                      <a:pt x="1081" y="8018"/>
                    </a:cubicBezTo>
                    <a:cubicBezTo>
                      <a:pt x="803" y="8366"/>
                      <a:pt x="803" y="8854"/>
                      <a:pt x="803" y="9290"/>
                    </a:cubicBezTo>
                    <a:cubicBezTo>
                      <a:pt x="837" y="10179"/>
                      <a:pt x="925" y="11103"/>
                      <a:pt x="1378" y="11870"/>
                    </a:cubicBezTo>
                    <a:cubicBezTo>
                      <a:pt x="1748" y="12497"/>
                      <a:pt x="2434" y="12973"/>
                      <a:pt x="3129" y="12973"/>
                    </a:cubicBezTo>
                    <a:cubicBezTo>
                      <a:pt x="3284" y="12973"/>
                      <a:pt x="3439" y="12949"/>
                      <a:pt x="3592" y="12899"/>
                    </a:cubicBezTo>
                    <a:lnTo>
                      <a:pt x="3592" y="12899"/>
                    </a:lnTo>
                    <a:cubicBezTo>
                      <a:pt x="3557" y="13334"/>
                      <a:pt x="3714" y="13770"/>
                      <a:pt x="4027" y="14066"/>
                    </a:cubicBezTo>
                    <a:cubicBezTo>
                      <a:pt x="4341" y="14363"/>
                      <a:pt x="4707" y="14589"/>
                      <a:pt x="5108" y="14746"/>
                    </a:cubicBezTo>
                    <a:cubicBezTo>
                      <a:pt x="5511" y="14909"/>
                      <a:pt x="5957" y="15030"/>
                      <a:pt x="6380" y="15030"/>
                    </a:cubicBezTo>
                    <a:cubicBezTo>
                      <a:pt x="6726" y="15030"/>
                      <a:pt x="7057" y="14950"/>
                      <a:pt x="7339" y="14746"/>
                    </a:cubicBezTo>
                    <a:cubicBezTo>
                      <a:pt x="7583" y="14554"/>
                      <a:pt x="7775" y="14310"/>
                      <a:pt x="7914" y="14032"/>
                    </a:cubicBezTo>
                    <a:cubicBezTo>
                      <a:pt x="8263" y="13334"/>
                      <a:pt x="8385" y="12567"/>
                      <a:pt x="8263" y="11800"/>
                    </a:cubicBezTo>
                    <a:lnTo>
                      <a:pt x="8263" y="11800"/>
                    </a:lnTo>
                    <a:cubicBezTo>
                      <a:pt x="8430" y="11908"/>
                      <a:pt x="8616" y="11956"/>
                      <a:pt x="8806" y="11956"/>
                    </a:cubicBezTo>
                    <a:cubicBezTo>
                      <a:pt x="9232" y="11956"/>
                      <a:pt x="9677" y="11714"/>
                      <a:pt x="9954" y="11365"/>
                    </a:cubicBezTo>
                    <a:cubicBezTo>
                      <a:pt x="10337" y="10859"/>
                      <a:pt x="10442" y="10179"/>
                      <a:pt x="10494" y="9534"/>
                    </a:cubicBezTo>
                    <a:cubicBezTo>
                      <a:pt x="10581" y="8558"/>
                      <a:pt x="10494" y="7408"/>
                      <a:pt x="9692" y="6867"/>
                    </a:cubicBezTo>
                    <a:cubicBezTo>
                      <a:pt x="9588" y="6815"/>
                      <a:pt x="9466" y="6728"/>
                      <a:pt x="9466" y="6623"/>
                    </a:cubicBezTo>
                    <a:cubicBezTo>
                      <a:pt x="9483" y="6536"/>
                      <a:pt x="9501" y="6466"/>
                      <a:pt x="9570" y="6397"/>
                    </a:cubicBezTo>
                    <a:cubicBezTo>
                      <a:pt x="10128" y="5665"/>
                      <a:pt x="10529" y="4636"/>
                      <a:pt x="10111" y="3782"/>
                    </a:cubicBezTo>
                    <a:cubicBezTo>
                      <a:pt x="9831" y="3273"/>
                      <a:pt x="9300" y="2977"/>
                      <a:pt x="8748" y="2977"/>
                    </a:cubicBezTo>
                    <a:cubicBezTo>
                      <a:pt x="8545" y="2977"/>
                      <a:pt x="8338" y="3018"/>
                      <a:pt x="8141" y="3102"/>
                    </a:cubicBezTo>
                    <a:cubicBezTo>
                      <a:pt x="8472" y="2475"/>
                      <a:pt x="8437" y="1725"/>
                      <a:pt x="8089" y="1132"/>
                    </a:cubicBezTo>
                    <a:cubicBezTo>
                      <a:pt x="7828" y="723"/>
                      <a:pt x="7400" y="261"/>
                      <a:pt x="6930" y="261"/>
                    </a:cubicBezTo>
                    <a:cubicBezTo>
                      <a:pt x="6739" y="261"/>
                      <a:pt x="6542" y="336"/>
                      <a:pt x="6346" y="522"/>
                    </a:cubicBezTo>
                    <a:lnTo>
                      <a:pt x="6346" y="540"/>
                    </a:lnTo>
                    <a:cubicBezTo>
                      <a:pt x="6107" y="140"/>
                      <a:pt x="5852" y="0"/>
                      <a:pt x="56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70;p39">
                <a:extLst>
                  <a:ext uri="{FF2B5EF4-FFF2-40B4-BE49-F238E27FC236}">
                    <a16:creationId xmlns:a16="http://schemas.microsoft.com/office/drawing/2014/main" id="{2B8E92FB-1F8A-F131-2940-6535E0B9A81B}"/>
                  </a:ext>
                </a:extLst>
              </p:cNvPr>
              <p:cNvSpPr/>
              <p:nvPr/>
            </p:nvSpPr>
            <p:spPr>
              <a:xfrm>
                <a:off x="3094025" y="3417500"/>
                <a:ext cx="123350" cy="175250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7010" extrusionOk="0">
                    <a:moveTo>
                      <a:pt x="2465" y="1"/>
                    </a:moveTo>
                    <a:cubicBezTo>
                      <a:pt x="2451" y="1"/>
                      <a:pt x="2437" y="1"/>
                      <a:pt x="2424" y="1"/>
                    </a:cubicBezTo>
                    <a:cubicBezTo>
                      <a:pt x="2145" y="19"/>
                      <a:pt x="1883" y="106"/>
                      <a:pt x="1639" y="245"/>
                    </a:cubicBezTo>
                    <a:cubicBezTo>
                      <a:pt x="663" y="751"/>
                      <a:pt x="53" y="1866"/>
                      <a:pt x="18" y="2999"/>
                    </a:cubicBezTo>
                    <a:cubicBezTo>
                      <a:pt x="1" y="4132"/>
                      <a:pt x="419" y="5213"/>
                      <a:pt x="1169" y="6050"/>
                    </a:cubicBezTo>
                    <a:cubicBezTo>
                      <a:pt x="1587" y="6538"/>
                      <a:pt x="2127" y="6956"/>
                      <a:pt x="2755" y="7009"/>
                    </a:cubicBezTo>
                    <a:cubicBezTo>
                      <a:pt x="2779" y="7009"/>
                      <a:pt x="2804" y="7010"/>
                      <a:pt x="2829" y="7010"/>
                    </a:cubicBezTo>
                    <a:cubicBezTo>
                      <a:pt x="3292" y="7010"/>
                      <a:pt x="3750" y="6854"/>
                      <a:pt x="4115" y="6573"/>
                    </a:cubicBezTo>
                    <a:cubicBezTo>
                      <a:pt x="4481" y="6294"/>
                      <a:pt x="4760" y="5928"/>
                      <a:pt x="4934" y="5510"/>
                    </a:cubicBezTo>
                    <a:lnTo>
                      <a:pt x="4027" y="716"/>
                    </a:lnTo>
                    <a:cubicBezTo>
                      <a:pt x="3551" y="358"/>
                      <a:pt x="3040" y="1"/>
                      <a:pt x="2465" y="1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71;p39">
                <a:extLst>
                  <a:ext uri="{FF2B5EF4-FFF2-40B4-BE49-F238E27FC236}">
                    <a16:creationId xmlns:a16="http://schemas.microsoft.com/office/drawing/2014/main" id="{4883B67B-2A44-4736-31C5-5BD163BC2A0E}"/>
                  </a:ext>
                </a:extLst>
              </p:cNvPr>
              <p:cNvSpPr/>
              <p:nvPr/>
            </p:nvSpPr>
            <p:spPr>
              <a:xfrm>
                <a:off x="3482325" y="3522075"/>
                <a:ext cx="125950" cy="8740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496" extrusionOk="0">
                    <a:moveTo>
                      <a:pt x="4832" y="0"/>
                    </a:moveTo>
                    <a:cubicBezTo>
                      <a:pt x="4825" y="0"/>
                      <a:pt x="4818" y="1"/>
                      <a:pt x="4811" y="2"/>
                    </a:cubicBezTo>
                    <a:lnTo>
                      <a:pt x="209" y="594"/>
                    </a:lnTo>
                    <a:cubicBezTo>
                      <a:pt x="87" y="612"/>
                      <a:pt x="0" y="769"/>
                      <a:pt x="35" y="943"/>
                    </a:cubicBezTo>
                    <a:cubicBezTo>
                      <a:pt x="157" y="1815"/>
                      <a:pt x="645" y="2599"/>
                      <a:pt x="1360" y="3122"/>
                    </a:cubicBezTo>
                    <a:cubicBezTo>
                      <a:pt x="1767" y="3378"/>
                      <a:pt x="2198" y="3496"/>
                      <a:pt x="2618" y="3496"/>
                    </a:cubicBezTo>
                    <a:cubicBezTo>
                      <a:pt x="3511" y="3496"/>
                      <a:pt x="4349" y="2965"/>
                      <a:pt x="4776" y="2111"/>
                    </a:cubicBezTo>
                    <a:cubicBezTo>
                      <a:pt x="4968" y="1727"/>
                      <a:pt x="5038" y="891"/>
                      <a:pt x="5038" y="315"/>
                    </a:cubicBezTo>
                    <a:cubicBezTo>
                      <a:pt x="5038" y="135"/>
                      <a:pt x="4945" y="0"/>
                      <a:pt x="4832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72;p39">
                <a:extLst>
                  <a:ext uri="{FF2B5EF4-FFF2-40B4-BE49-F238E27FC236}">
                    <a16:creationId xmlns:a16="http://schemas.microsoft.com/office/drawing/2014/main" id="{EA60631C-11C8-EDB6-3FAB-010C093A5A8D}"/>
                  </a:ext>
                </a:extLst>
              </p:cNvPr>
              <p:cNvSpPr/>
              <p:nvPr/>
            </p:nvSpPr>
            <p:spPr>
              <a:xfrm>
                <a:off x="3364225" y="3357200"/>
                <a:ext cx="4272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2247" extrusionOk="0">
                    <a:moveTo>
                      <a:pt x="748" y="1"/>
                    </a:moveTo>
                    <a:cubicBezTo>
                      <a:pt x="720" y="1"/>
                      <a:pt x="691" y="3"/>
                      <a:pt x="663" y="8"/>
                    </a:cubicBezTo>
                    <a:cubicBezTo>
                      <a:pt x="262" y="77"/>
                      <a:pt x="0" y="635"/>
                      <a:pt x="105" y="1245"/>
                    </a:cubicBezTo>
                    <a:cubicBezTo>
                      <a:pt x="202" y="1829"/>
                      <a:pt x="570" y="2246"/>
                      <a:pt x="944" y="2246"/>
                    </a:cubicBezTo>
                    <a:cubicBezTo>
                      <a:pt x="972" y="2246"/>
                      <a:pt x="1000" y="2244"/>
                      <a:pt x="1029" y="2239"/>
                    </a:cubicBezTo>
                    <a:cubicBezTo>
                      <a:pt x="1447" y="2169"/>
                      <a:pt x="1708" y="1611"/>
                      <a:pt x="1604" y="1001"/>
                    </a:cubicBezTo>
                    <a:cubicBezTo>
                      <a:pt x="1506" y="433"/>
                      <a:pt x="1137" y="1"/>
                      <a:pt x="7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73;p39">
                <a:extLst>
                  <a:ext uri="{FF2B5EF4-FFF2-40B4-BE49-F238E27FC236}">
                    <a16:creationId xmlns:a16="http://schemas.microsoft.com/office/drawing/2014/main" id="{F8117339-59F1-F69C-CFB6-07EAD183BE18}"/>
                  </a:ext>
                </a:extLst>
              </p:cNvPr>
              <p:cNvSpPr/>
              <p:nvPr/>
            </p:nvSpPr>
            <p:spPr>
              <a:xfrm>
                <a:off x="3585150" y="3325600"/>
                <a:ext cx="4622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2265" extrusionOk="0">
                    <a:moveTo>
                      <a:pt x="777" y="1"/>
                    </a:moveTo>
                    <a:cubicBezTo>
                      <a:pt x="733" y="1"/>
                      <a:pt x="689" y="6"/>
                      <a:pt x="646" y="17"/>
                    </a:cubicBezTo>
                    <a:cubicBezTo>
                      <a:pt x="227" y="121"/>
                      <a:pt x="1" y="714"/>
                      <a:pt x="158" y="1324"/>
                    </a:cubicBezTo>
                    <a:cubicBezTo>
                      <a:pt x="298" y="1885"/>
                      <a:pt x="688" y="2264"/>
                      <a:pt x="1068" y="2264"/>
                    </a:cubicBezTo>
                    <a:cubicBezTo>
                      <a:pt x="1114" y="2264"/>
                      <a:pt x="1159" y="2259"/>
                      <a:pt x="1204" y="2248"/>
                    </a:cubicBezTo>
                    <a:cubicBezTo>
                      <a:pt x="1622" y="2143"/>
                      <a:pt x="1848" y="1568"/>
                      <a:pt x="1692" y="941"/>
                    </a:cubicBezTo>
                    <a:cubicBezTo>
                      <a:pt x="1551" y="394"/>
                      <a:pt x="1158" y="1"/>
                      <a:pt x="7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74;p39">
                <a:extLst>
                  <a:ext uri="{FF2B5EF4-FFF2-40B4-BE49-F238E27FC236}">
                    <a16:creationId xmlns:a16="http://schemas.microsoft.com/office/drawing/2014/main" id="{1F60F893-1694-1B73-CA52-6C6353E7AA57}"/>
                  </a:ext>
                </a:extLst>
              </p:cNvPr>
              <p:cNvSpPr/>
              <p:nvPr/>
            </p:nvSpPr>
            <p:spPr>
              <a:xfrm>
                <a:off x="3504975" y="3396625"/>
                <a:ext cx="44025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977" extrusionOk="0">
                    <a:moveTo>
                      <a:pt x="697" y="1"/>
                    </a:moveTo>
                    <a:cubicBezTo>
                      <a:pt x="609" y="1"/>
                      <a:pt x="506" y="38"/>
                      <a:pt x="384" y="122"/>
                    </a:cubicBezTo>
                    <a:cubicBezTo>
                      <a:pt x="0" y="400"/>
                      <a:pt x="454" y="1394"/>
                      <a:pt x="593" y="2527"/>
                    </a:cubicBezTo>
                    <a:cubicBezTo>
                      <a:pt x="618" y="2793"/>
                      <a:pt x="846" y="2976"/>
                      <a:pt x="1089" y="2976"/>
                    </a:cubicBezTo>
                    <a:cubicBezTo>
                      <a:pt x="1181" y="2976"/>
                      <a:pt x="1274" y="2950"/>
                      <a:pt x="1360" y="2893"/>
                    </a:cubicBezTo>
                    <a:cubicBezTo>
                      <a:pt x="1674" y="2684"/>
                      <a:pt x="1761" y="2248"/>
                      <a:pt x="1534" y="1952"/>
                    </a:cubicBezTo>
                    <a:cubicBezTo>
                      <a:pt x="1189" y="1456"/>
                      <a:pt x="1245" y="1"/>
                      <a:pt x="697" y="1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75;p39">
                <a:extLst>
                  <a:ext uri="{FF2B5EF4-FFF2-40B4-BE49-F238E27FC236}">
                    <a16:creationId xmlns:a16="http://schemas.microsoft.com/office/drawing/2014/main" id="{494AFC4F-D3E2-A935-BF72-68E73EDC041F}"/>
                  </a:ext>
                </a:extLst>
              </p:cNvPr>
              <p:cNvSpPr/>
              <p:nvPr/>
            </p:nvSpPr>
            <p:spPr>
              <a:xfrm>
                <a:off x="3412150" y="3475550"/>
                <a:ext cx="26220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4416" extrusionOk="0">
                    <a:moveTo>
                      <a:pt x="5831" y="1"/>
                    </a:moveTo>
                    <a:cubicBezTo>
                      <a:pt x="3354" y="1"/>
                      <a:pt x="488" y="2408"/>
                      <a:pt x="70" y="3710"/>
                    </a:cubicBezTo>
                    <a:cubicBezTo>
                      <a:pt x="1" y="3885"/>
                      <a:pt x="1" y="4094"/>
                      <a:pt x="88" y="4268"/>
                    </a:cubicBezTo>
                    <a:cubicBezTo>
                      <a:pt x="152" y="4369"/>
                      <a:pt x="277" y="4416"/>
                      <a:pt x="438" y="4416"/>
                    </a:cubicBezTo>
                    <a:cubicBezTo>
                      <a:pt x="974" y="4416"/>
                      <a:pt x="1908" y="3899"/>
                      <a:pt x="2336" y="3135"/>
                    </a:cubicBezTo>
                    <a:cubicBezTo>
                      <a:pt x="2353" y="3101"/>
                      <a:pt x="2370" y="3067"/>
                      <a:pt x="2387" y="3049"/>
                    </a:cubicBezTo>
                    <a:lnTo>
                      <a:pt x="2387" y="3049"/>
                    </a:lnTo>
                    <a:cubicBezTo>
                      <a:pt x="2370" y="3067"/>
                      <a:pt x="2354" y="3101"/>
                      <a:pt x="2354" y="3118"/>
                    </a:cubicBezTo>
                    <a:cubicBezTo>
                      <a:pt x="2099" y="3649"/>
                      <a:pt x="2287" y="3855"/>
                      <a:pt x="2624" y="3855"/>
                    </a:cubicBezTo>
                    <a:cubicBezTo>
                      <a:pt x="3116" y="3855"/>
                      <a:pt x="3925" y="3416"/>
                      <a:pt x="4132" y="2909"/>
                    </a:cubicBezTo>
                    <a:cubicBezTo>
                      <a:pt x="4162" y="3054"/>
                      <a:pt x="4237" y="3116"/>
                      <a:pt x="4338" y="3116"/>
                    </a:cubicBezTo>
                    <a:cubicBezTo>
                      <a:pt x="4648" y="3116"/>
                      <a:pt x="5202" y="2537"/>
                      <a:pt x="5439" y="2037"/>
                    </a:cubicBezTo>
                    <a:cubicBezTo>
                      <a:pt x="6049" y="2560"/>
                      <a:pt x="6956" y="2909"/>
                      <a:pt x="7409" y="2909"/>
                    </a:cubicBezTo>
                    <a:cubicBezTo>
                      <a:pt x="7862" y="2909"/>
                      <a:pt x="7182" y="2246"/>
                      <a:pt x="7113" y="2176"/>
                    </a:cubicBezTo>
                    <a:lnTo>
                      <a:pt x="7113" y="2176"/>
                    </a:lnTo>
                    <a:cubicBezTo>
                      <a:pt x="7165" y="2194"/>
                      <a:pt x="7531" y="2299"/>
                      <a:pt x="8071" y="2490"/>
                    </a:cubicBezTo>
                    <a:cubicBezTo>
                      <a:pt x="8744" y="2724"/>
                      <a:pt x="9340" y="2877"/>
                      <a:pt x="9739" y="2877"/>
                    </a:cubicBezTo>
                    <a:cubicBezTo>
                      <a:pt x="10322" y="2877"/>
                      <a:pt x="10487" y="2550"/>
                      <a:pt x="9867" y="1671"/>
                    </a:cubicBezTo>
                    <a:cubicBezTo>
                      <a:pt x="9675" y="1410"/>
                      <a:pt x="9431" y="1165"/>
                      <a:pt x="9152" y="991"/>
                    </a:cubicBezTo>
                    <a:cubicBezTo>
                      <a:pt x="7932" y="137"/>
                      <a:pt x="6154" y="15"/>
                      <a:pt x="6154" y="15"/>
                    </a:cubicBezTo>
                    <a:cubicBezTo>
                      <a:pt x="6047" y="6"/>
                      <a:pt x="5940" y="1"/>
                      <a:pt x="5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76;p39">
                <a:extLst>
                  <a:ext uri="{FF2B5EF4-FFF2-40B4-BE49-F238E27FC236}">
                    <a16:creationId xmlns:a16="http://schemas.microsoft.com/office/drawing/2014/main" id="{B42B388A-A64A-E2BD-8F34-0D9551418341}"/>
                  </a:ext>
                </a:extLst>
              </p:cNvPr>
              <p:cNvSpPr/>
              <p:nvPr/>
            </p:nvSpPr>
            <p:spPr>
              <a:xfrm>
                <a:off x="3241750" y="3208025"/>
                <a:ext cx="188725" cy="76775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3071" extrusionOk="0">
                    <a:moveTo>
                      <a:pt x="4977" y="0"/>
                    </a:moveTo>
                    <a:cubicBezTo>
                      <a:pt x="4498" y="0"/>
                      <a:pt x="4045" y="183"/>
                      <a:pt x="3906" y="501"/>
                    </a:cubicBezTo>
                    <a:cubicBezTo>
                      <a:pt x="3689" y="461"/>
                      <a:pt x="3468" y="441"/>
                      <a:pt x="3248" y="441"/>
                    </a:cubicBezTo>
                    <a:cubicBezTo>
                      <a:pt x="1767" y="441"/>
                      <a:pt x="298" y="1311"/>
                      <a:pt x="71" y="2419"/>
                    </a:cubicBezTo>
                    <a:cubicBezTo>
                      <a:pt x="1" y="2593"/>
                      <a:pt x="18" y="2767"/>
                      <a:pt x="123" y="2924"/>
                    </a:cubicBezTo>
                    <a:cubicBezTo>
                      <a:pt x="222" y="3032"/>
                      <a:pt x="376" y="3070"/>
                      <a:pt x="543" y="3070"/>
                    </a:cubicBezTo>
                    <a:cubicBezTo>
                      <a:pt x="700" y="3070"/>
                      <a:pt x="868" y="3036"/>
                      <a:pt x="1012" y="2994"/>
                    </a:cubicBezTo>
                    <a:cubicBezTo>
                      <a:pt x="1657" y="2785"/>
                      <a:pt x="2267" y="2506"/>
                      <a:pt x="2842" y="2175"/>
                    </a:cubicBezTo>
                    <a:lnTo>
                      <a:pt x="2842" y="2175"/>
                    </a:lnTo>
                    <a:cubicBezTo>
                      <a:pt x="2807" y="2314"/>
                      <a:pt x="2947" y="2436"/>
                      <a:pt x="3086" y="2471"/>
                    </a:cubicBezTo>
                    <a:cubicBezTo>
                      <a:pt x="3128" y="2476"/>
                      <a:pt x="3169" y="2478"/>
                      <a:pt x="3209" y="2478"/>
                    </a:cubicBezTo>
                    <a:cubicBezTo>
                      <a:pt x="3318" y="2478"/>
                      <a:pt x="3420" y="2462"/>
                      <a:pt x="3522" y="2436"/>
                    </a:cubicBezTo>
                    <a:cubicBezTo>
                      <a:pt x="4028" y="2332"/>
                      <a:pt x="4638" y="2192"/>
                      <a:pt x="4812" y="1756"/>
                    </a:cubicBezTo>
                    <a:cubicBezTo>
                      <a:pt x="5161" y="1791"/>
                      <a:pt x="5492" y="1809"/>
                      <a:pt x="5840" y="1809"/>
                    </a:cubicBezTo>
                    <a:cubicBezTo>
                      <a:pt x="6172" y="1756"/>
                      <a:pt x="7130" y="1826"/>
                      <a:pt x="7322" y="1617"/>
                    </a:cubicBezTo>
                    <a:cubicBezTo>
                      <a:pt x="7514" y="1425"/>
                      <a:pt x="7549" y="327"/>
                      <a:pt x="5980" y="310"/>
                    </a:cubicBezTo>
                    <a:lnTo>
                      <a:pt x="5980" y="327"/>
                    </a:lnTo>
                    <a:cubicBezTo>
                      <a:pt x="5711" y="103"/>
                      <a:pt x="5336" y="0"/>
                      <a:pt x="4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77;p39">
                <a:extLst>
                  <a:ext uri="{FF2B5EF4-FFF2-40B4-BE49-F238E27FC236}">
                    <a16:creationId xmlns:a16="http://schemas.microsoft.com/office/drawing/2014/main" id="{EB887CEB-EC29-2AFC-AA1E-90451EC39F2D}"/>
                  </a:ext>
                </a:extLst>
              </p:cNvPr>
              <p:cNvSpPr/>
              <p:nvPr/>
            </p:nvSpPr>
            <p:spPr>
              <a:xfrm>
                <a:off x="3542875" y="3174025"/>
                <a:ext cx="148625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2234" extrusionOk="0">
                    <a:moveTo>
                      <a:pt x="3552" y="0"/>
                    </a:moveTo>
                    <a:cubicBezTo>
                      <a:pt x="3056" y="0"/>
                      <a:pt x="2577" y="136"/>
                      <a:pt x="2459" y="415"/>
                    </a:cubicBezTo>
                    <a:cubicBezTo>
                      <a:pt x="2318" y="348"/>
                      <a:pt x="2153" y="317"/>
                      <a:pt x="1976" y="317"/>
                    </a:cubicBezTo>
                    <a:cubicBezTo>
                      <a:pt x="1273" y="317"/>
                      <a:pt x="380" y="799"/>
                      <a:pt x="88" y="1426"/>
                    </a:cubicBezTo>
                    <a:cubicBezTo>
                      <a:pt x="1" y="1582"/>
                      <a:pt x="1" y="1757"/>
                      <a:pt x="71" y="1914"/>
                    </a:cubicBezTo>
                    <a:cubicBezTo>
                      <a:pt x="194" y="2115"/>
                      <a:pt x="414" y="2233"/>
                      <a:pt x="644" y="2233"/>
                    </a:cubicBezTo>
                    <a:cubicBezTo>
                      <a:pt x="674" y="2233"/>
                      <a:pt x="703" y="2231"/>
                      <a:pt x="733" y="2227"/>
                    </a:cubicBezTo>
                    <a:cubicBezTo>
                      <a:pt x="1221" y="2210"/>
                      <a:pt x="1692" y="2071"/>
                      <a:pt x="2128" y="1844"/>
                    </a:cubicBezTo>
                    <a:lnTo>
                      <a:pt x="2128" y="1844"/>
                    </a:lnTo>
                    <a:cubicBezTo>
                      <a:pt x="2110" y="1966"/>
                      <a:pt x="2162" y="2105"/>
                      <a:pt x="2267" y="2175"/>
                    </a:cubicBezTo>
                    <a:cubicBezTo>
                      <a:pt x="2332" y="2214"/>
                      <a:pt x="2408" y="2234"/>
                      <a:pt x="2485" y="2234"/>
                    </a:cubicBezTo>
                    <a:cubicBezTo>
                      <a:pt x="2511" y="2234"/>
                      <a:pt x="2537" y="2232"/>
                      <a:pt x="2563" y="2227"/>
                    </a:cubicBezTo>
                    <a:cubicBezTo>
                      <a:pt x="2912" y="2193"/>
                      <a:pt x="3330" y="2123"/>
                      <a:pt x="3557" y="1722"/>
                    </a:cubicBezTo>
                    <a:cubicBezTo>
                      <a:pt x="3784" y="1792"/>
                      <a:pt x="4010" y="1826"/>
                      <a:pt x="4254" y="1844"/>
                    </a:cubicBezTo>
                    <a:cubicBezTo>
                      <a:pt x="4285" y="1842"/>
                      <a:pt x="4323" y="1841"/>
                      <a:pt x="4367" y="1841"/>
                    </a:cubicBezTo>
                    <a:cubicBezTo>
                      <a:pt x="4451" y="1841"/>
                      <a:pt x="4557" y="1844"/>
                      <a:pt x="4668" y="1844"/>
                    </a:cubicBezTo>
                    <a:cubicBezTo>
                      <a:pt x="4931" y="1844"/>
                      <a:pt x="5225" y="1828"/>
                      <a:pt x="5352" y="1722"/>
                    </a:cubicBezTo>
                    <a:cubicBezTo>
                      <a:pt x="5562" y="1548"/>
                      <a:pt x="5945" y="606"/>
                      <a:pt x="4777" y="449"/>
                    </a:cubicBezTo>
                    <a:cubicBezTo>
                      <a:pt x="4624" y="153"/>
                      <a:pt x="4079" y="0"/>
                      <a:pt x="3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78;p39">
                <a:extLst>
                  <a:ext uri="{FF2B5EF4-FFF2-40B4-BE49-F238E27FC236}">
                    <a16:creationId xmlns:a16="http://schemas.microsoft.com/office/drawing/2014/main" id="{3B7ACC46-8571-A0B2-5699-F980A71CB9AC}"/>
                  </a:ext>
                </a:extLst>
              </p:cNvPr>
              <p:cNvSpPr/>
              <p:nvPr/>
            </p:nvSpPr>
            <p:spPr>
              <a:xfrm>
                <a:off x="3263975" y="3483150"/>
                <a:ext cx="750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1541" extrusionOk="0">
                    <a:moveTo>
                      <a:pt x="1836" y="1"/>
                    </a:moveTo>
                    <a:cubicBezTo>
                      <a:pt x="1690" y="1"/>
                      <a:pt x="1536" y="14"/>
                      <a:pt x="1378" y="42"/>
                    </a:cubicBezTo>
                    <a:cubicBezTo>
                      <a:pt x="576" y="164"/>
                      <a:pt x="1" y="600"/>
                      <a:pt x="71" y="1001"/>
                    </a:cubicBezTo>
                    <a:cubicBezTo>
                      <a:pt x="127" y="1339"/>
                      <a:pt x="583" y="1541"/>
                      <a:pt x="1180" y="1541"/>
                    </a:cubicBezTo>
                    <a:cubicBezTo>
                      <a:pt x="1320" y="1541"/>
                      <a:pt x="1469" y="1530"/>
                      <a:pt x="1622" y="1506"/>
                    </a:cubicBezTo>
                    <a:cubicBezTo>
                      <a:pt x="2406" y="1367"/>
                      <a:pt x="2999" y="931"/>
                      <a:pt x="2929" y="530"/>
                    </a:cubicBezTo>
                    <a:cubicBezTo>
                      <a:pt x="2874" y="210"/>
                      <a:pt x="2417" y="1"/>
                      <a:pt x="1836" y="1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79;p39">
                <a:extLst>
                  <a:ext uri="{FF2B5EF4-FFF2-40B4-BE49-F238E27FC236}">
                    <a16:creationId xmlns:a16="http://schemas.microsoft.com/office/drawing/2014/main" id="{748B57D2-FA1C-FF19-AB21-01EF4901793C}"/>
                  </a:ext>
                </a:extLst>
              </p:cNvPr>
              <p:cNvSpPr/>
              <p:nvPr/>
            </p:nvSpPr>
            <p:spPr>
              <a:xfrm>
                <a:off x="3656200" y="3449875"/>
                <a:ext cx="59275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230" extrusionOk="0">
                    <a:moveTo>
                      <a:pt x="1438" y="1"/>
                    </a:moveTo>
                    <a:cubicBezTo>
                      <a:pt x="1324" y="1"/>
                      <a:pt x="1204" y="11"/>
                      <a:pt x="1081" y="31"/>
                    </a:cubicBezTo>
                    <a:cubicBezTo>
                      <a:pt x="471" y="136"/>
                      <a:pt x="0" y="484"/>
                      <a:pt x="52" y="798"/>
                    </a:cubicBezTo>
                    <a:cubicBezTo>
                      <a:pt x="94" y="1064"/>
                      <a:pt x="463" y="1229"/>
                      <a:pt x="933" y="1229"/>
                    </a:cubicBezTo>
                    <a:cubicBezTo>
                      <a:pt x="1047" y="1229"/>
                      <a:pt x="1167" y="1219"/>
                      <a:pt x="1290" y="1199"/>
                    </a:cubicBezTo>
                    <a:cubicBezTo>
                      <a:pt x="1900" y="1094"/>
                      <a:pt x="2371" y="746"/>
                      <a:pt x="2318" y="432"/>
                    </a:cubicBezTo>
                    <a:cubicBezTo>
                      <a:pt x="2276" y="166"/>
                      <a:pt x="1907" y="1"/>
                      <a:pt x="1438" y="1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80;p39">
                <a:extLst>
                  <a:ext uri="{FF2B5EF4-FFF2-40B4-BE49-F238E27FC236}">
                    <a16:creationId xmlns:a16="http://schemas.microsoft.com/office/drawing/2014/main" id="{A744A35E-FEE0-39F2-095A-4A9A4AA4DA05}"/>
                  </a:ext>
                </a:extLst>
              </p:cNvPr>
              <p:cNvSpPr/>
              <p:nvPr/>
            </p:nvSpPr>
            <p:spPr>
              <a:xfrm>
                <a:off x="2802050" y="3871650"/>
                <a:ext cx="4057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6230" h="27645" extrusionOk="0">
                    <a:moveTo>
                      <a:pt x="7040" y="0"/>
                    </a:moveTo>
                    <a:cubicBezTo>
                      <a:pt x="5901" y="0"/>
                      <a:pt x="5108" y="330"/>
                      <a:pt x="5108" y="330"/>
                    </a:cubicBezTo>
                    <a:cubicBezTo>
                      <a:pt x="2738" y="2212"/>
                      <a:pt x="1587" y="4077"/>
                      <a:pt x="472" y="10597"/>
                    </a:cubicBezTo>
                    <a:cubicBezTo>
                      <a:pt x="262" y="11782"/>
                      <a:pt x="71" y="15547"/>
                      <a:pt x="1" y="18894"/>
                    </a:cubicBezTo>
                    <a:cubicBezTo>
                      <a:pt x="3661" y="22711"/>
                      <a:pt x="8106" y="25710"/>
                      <a:pt x="13039" y="27644"/>
                    </a:cubicBezTo>
                    <a:cubicBezTo>
                      <a:pt x="12970" y="27435"/>
                      <a:pt x="12917" y="27226"/>
                      <a:pt x="12883" y="27017"/>
                    </a:cubicBezTo>
                    <a:cubicBezTo>
                      <a:pt x="12848" y="26703"/>
                      <a:pt x="13039" y="26355"/>
                      <a:pt x="12848" y="26110"/>
                    </a:cubicBezTo>
                    <a:cubicBezTo>
                      <a:pt x="12743" y="25971"/>
                      <a:pt x="12534" y="25919"/>
                      <a:pt x="12464" y="25744"/>
                    </a:cubicBezTo>
                    <a:cubicBezTo>
                      <a:pt x="12412" y="25605"/>
                      <a:pt x="12447" y="25448"/>
                      <a:pt x="12517" y="25326"/>
                    </a:cubicBezTo>
                    <a:cubicBezTo>
                      <a:pt x="13562" y="22833"/>
                      <a:pt x="14486" y="18528"/>
                      <a:pt x="14974" y="15861"/>
                    </a:cubicBezTo>
                    <a:cubicBezTo>
                      <a:pt x="14974" y="15861"/>
                      <a:pt x="16229" y="9324"/>
                      <a:pt x="12307" y="3188"/>
                    </a:cubicBezTo>
                    <a:cubicBezTo>
                      <a:pt x="10626" y="567"/>
                      <a:pt x="8535" y="0"/>
                      <a:pt x="7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3272;p34">
            <a:extLst>
              <a:ext uri="{FF2B5EF4-FFF2-40B4-BE49-F238E27FC236}">
                <a16:creationId xmlns:a16="http://schemas.microsoft.com/office/drawing/2014/main" id="{7C887BB0-0E1B-D0E4-7D3A-E0439FEA439F}"/>
              </a:ext>
            </a:extLst>
          </p:cNvPr>
          <p:cNvSpPr/>
          <p:nvPr/>
        </p:nvSpPr>
        <p:spPr>
          <a:xfrm rot="-9022880">
            <a:off x="2711346" y="1060605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6" name="Google Shape;3271;p34">
            <a:extLst>
              <a:ext uri="{FF2B5EF4-FFF2-40B4-BE49-F238E27FC236}">
                <a16:creationId xmlns:a16="http://schemas.microsoft.com/office/drawing/2014/main" id="{BF8DF1E6-42B3-E02A-081C-1D3C75861DAF}"/>
              </a:ext>
            </a:extLst>
          </p:cNvPr>
          <p:cNvSpPr/>
          <p:nvPr/>
        </p:nvSpPr>
        <p:spPr>
          <a:xfrm rot="9022880" flipH="1">
            <a:off x="5582508" y="1084010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1" name="Google Shape;3340;p36">
            <a:extLst>
              <a:ext uri="{FF2B5EF4-FFF2-40B4-BE49-F238E27FC236}">
                <a16:creationId xmlns:a16="http://schemas.microsoft.com/office/drawing/2014/main" id="{466307DD-E2ED-3766-47FC-D7B655DB3496}"/>
              </a:ext>
            </a:extLst>
          </p:cNvPr>
          <p:cNvSpPr txBox="1">
            <a:spLocks/>
          </p:cNvSpPr>
          <p:nvPr/>
        </p:nvSpPr>
        <p:spPr>
          <a:xfrm>
            <a:off x="3129982" y="943839"/>
            <a:ext cx="2858845" cy="572700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 b="0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r>
              <a:rPr lang="en-US" sz="2800" b="1" dirty="0">
                <a:latin typeface="Lucida Sans" panose="020B0602030504020204" pitchFamily="34" charset="77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33"/>
          <p:cNvSpPr/>
          <p:nvPr/>
        </p:nvSpPr>
        <p:spPr>
          <a:xfrm>
            <a:off x="871603" y="3585945"/>
            <a:ext cx="516956" cy="5169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3"/>
          <p:cNvSpPr/>
          <p:nvPr/>
        </p:nvSpPr>
        <p:spPr>
          <a:xfrm>
            <a:off x="4721061" y="1535953"/>
            <a:ext cx="516956" cy="5169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3"/>
          <p:cNvSpPr/>
          <p:nvPr/>
        </p:nvSpPr>
        <p:spPr>
          <a:xfrm>
            <a:off x="4721061" y="2316480"/>
            <a:ext cx="516956" cy="5169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33"/>
          <p:cNvSpPr/>
          <p:nvPr/>
        </p:nvSpPr>
        <p:spPr>
          <a:xfrm>
            <a:off x="856026" y="1136976"/>
            <a:ext cx="516956" cy="5169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33"/>
          <p:cNvSpPr/>
          <p:nvPr/>
        </p:nvSpPr>
        <p:spPr>
          <a:xfrm>
            <a:off x="856026" y="1953299"/>
            <a:ext cx="516956" cy="5169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33"/>
          <p:cNvSpPr/>
          <p:nvPr/>
        </p:nvSpPr>
        <p:spPr>
          <a:xfrm>
            <a:off x="860680" y="2769622"/>
            <a:ext cx="516956" cy="5169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33"/>
          <p:cNvSpPr txBox="1">
            <a:spLocks noGrp="1"/>
          </p:cNvSpPr>
          <p:nvPr>
            <p:ph type="title" idx="21"/>
          </p:nvPr>
        </p:nvSpPr>
        <p:spPr>
          <a:xfrm>
            <a:off x="2422555" y="370141"/>
            <a:ext cx="42988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TABLE OF CONTENTS</a:t>
            </a:r>
          </a:p>
        </p:txBody>
      </p:sp>
      <p:sp>
        <p:nvSpPr>
          <p:cNvPr id="3178" name="Google Shape;3178;p33"/>
          <p:cNvSpPr txBox="1">
            <a:spLocks noGrp="1"/>
          </p:cNvSpPr>
          <p:nvPr>
            <p:ph type="title" idx="15"/>
          </p:nvPr>
        </p:nvSpPr>
        <p:spPr>
          <a:xfrm>
            <a:off x="956438" y="1326433"/>
            <a:ext cx="235666" cy="223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79" name="Google Shape;3179;p33"/>
          <p:cNvSpPr txBox="1">
            <a:spLocks noGrp="1"/>
          </p:cNvSpPr>
          <p:nvPr>
            <p:ph type="title" idx="4"/>
          </p:nvPr>
        </p:nvSpPr>
        <p:spPr>
          <a:xfrm>
            <a:off x="1775313" y="2892673"/>
            <a:ext cx="2454140" cy="2708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PROJECT PLANNING</a:t>
            </a:r>
          </a:p>
        </p:txBody>
      </p:sp>
      <p:sp>
        <p:nvSpPr>
          <p:cNvPr id="3180" name="Google Shape;3180;p33"/>
          <p:cNvSpPr txBox="1">
            <a:spLocks noGrp="1"/>
          </p:cNvSpPr>
          <p:nvPr>
            <p:ph type="title"/>
          </p:nvPr>
        </p:nvSpPr>
        <p:spPr>
          <a:xfrm>
            <a:off x="1775312" y="1224721"/>
            <a:ext cx="1946354" cy="2708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INTRODUCTION</a:t>
            </a:r>
          </a:p>
        </p:txBody>
      </p:sp>
      <p:sp>
        <p:nvSpPr>
          <p:cNvPr id="3182" name="Google Shape;3182;p33"/>
          <p:cNvSpPr txBox="1">
            <a:spLocks noGrp="1"/>
          </p:cNvSpPr>
          <p:nvPr>
            <p:ph type="title" idx="2"/>
          </p:nvPr>
        </p:nvSpPr>
        <p:spPr>
          <a:xfrm>
            <a:off x="1775312" y="2043372"/>
            <a:ext cx="1519743" cy="2708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PURPOSE</a:t>
            </a:r>
          </a:p>
        </p:txBody>
      </p:sp>
      <p:sp>
        <p:nvSpPr>
          <p:cNvPr id="3185" name="Google Shape;3185;p33"/>
          <p:cNvSpPr txBox="1">
            <a:spLocks noGrp="1"/>
          </p:cNvSpPr>
          <p:nvPr>
            <p:ph type="title" idx="6"/>
          </p:nvPr>
        </p:nvSpPr>
        <p:spPr>
          <a:xfrm>
            <a:off x="1775311" y="3696634"/>
            <a:ext cx="2010421" cy="2708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Light"/>
              <a:buNone/>
            </a:pPr>
            <a:r>
              <a:rPr lang="en-US" dirty="0">
                <a:solidFill>
                  <a:schemeClr val="lt1"/>
                </a:solidFill>
              </a:rPr>
              <a:t>SPRINT  DESIGN</a:t>
            </a:r>
            <a:br>
              <a:rPr lang="en-US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87" name="Google Shape;3187;p33"/>
          <p:cNvSpPr txBox="1">
            <a:spLocks noGrp="1"/>
          </p:cNvSpPr>
          <p:nvPr>
            <p:ph type="title" idx="8"/>
          </p:nvPr>
        </p:nvSpPr>
        <p:spPr>
          <a:xfrm>
            <a:off x="5555046" y="1487553"/>
            <a:ext cx="2011511" cy="2708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SKETCHING AND STORYBOARD</a:t>
            </a:r>
          </a:p>
        </p:txBody>
      </p:sp>
      <p:sp>
        <p:nvSpPr>
          <p:cNvPr id="3189" name="Google Shape;3189;p33"/>
          <p:cNvSpPr txBox="1">
            <a:spLocks noGrp="1"/>
          </p:cNvSpPr>
          <p:nvPr>
            <p:ph type="title" idx="13"/>
          </p:nvPr>
        </p:nvSpPr>
        <p:spPr>
          <a:xfrm>
            <a:off x="5555434" y="2436324"/>
            <a:ext cx="2011511" cy="2708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PROTOTYPE</a:t>
            </a:r>
            <a:br>
              <a:rPr lang="en-US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3191" name="Google Shape;3191;p33"/>
          <p:cNvSpPr txBox="1">
            <a:spLocks noGrp="1"/>
          </p:cNvSpPr>
          <p:nvPr>
            <p:ph type="title" idx="16"/>
          </p:nvPr>
        </p:nvSpPr>
        <p:spPr>
          <a:xfrm>
            <a:off x="992071" y="2134403"/>
            <a:ext cx="235666" cy="223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192" name="Google Shape;3192;p33"/>
          <p:cNvSpPr txBox="1">
            <a:spLocks noGrp="1"/>
          </p:cNvSpPr>
          <p:nvPr>
            <p:ph type="title" idx="17"/>
          </p:nvPr>
        </p:nvSpPr>
        <p:spPr>
          <a:xfrm>
            <a:off x="1012161" y="2916550"/>
            <a:ext cx="235666" cy="223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93" name="Google Shape;3193;p33"/>
          <p:cNvSpPr txBox="1">
            <a:spLocks noGrp="1"/>
          </p:cNvSpPr>
          <p:nvPr>
            <p:ph type="title" idx="18"/>
          </p:nvPr>
        </p:nvSpPr>
        <p:spPr>
          <a:xfrm>
            <a:off x="1027115" y="3744386"/>
            <a:ext cx="235666" cy="223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194" name="Google Shape;3194;p33"/>
          <p:cNvSpPr txBox="1">
            <a:spLocks noGrp="1"/>
          </p:cNvSpPr>
          <p:nvPr>
            <p:ph type="title" idx="19"/>
          </p:nvPr>
        </p:nvSpPr>
        <p:spPr>
          <a:xfrm>
            <a:off x="4861706" y="1718261"/>
            <a:ext cx="235666" cy="223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95" name="Google Shape;3195;p33"/>
          <p:cNvSpPr txBox="1">
            <a:spLocks noGrp="1"/>
          </p:cNvSpPr>
          <p:nvPr>
            <p:ph type="title" idx="20"/>
          </p:nvPr>
        </p:nvSpPr>
        <p:spPr>
          <a:xfrm>
            <a:off x="4861706" y="2483421"/>
            <a:ext cx="235666" cy="2230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15" name="Google Shape;3172;p33">
            <a:extLst>
              <a:ext uri="{FF2B5EF4-FFF2-40B4-BE49-F238E27FC236}">
                <a16:creationId xmlns:a16="http://schemas.microsoft.com/office/drawing/2014/main" id="{3FEF0286-4394-DB04-6B3A-DC10B6C807D5}"/>
              </a:ext>
            </a:extLst>
          </p:cNvPr>
          <p:cNvSpPr/>
          <p:nvPr/>
        </p:nvSpPr>
        <p:spPr>
          <a:xfrm>
            <a:off x="4762409" y="3203551"/>
            <a:ext cx="516956" cy="5169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194;p33">
            <a:extLst>
              <a:ext uri="{FF2B5EF4-FFF2-40B4-BE49-F238E27FC236}">
                <a16:creationId xmlns:a16="http://schemas.microsoft.com/office/drawing/2014/main" id="{5140CED3-925F-1E79-8A52-5B54903678E2}"/>
              </a:ext>
            </a:extLst>
          </p:cNvPr>
          <p:cNvSpPr txBox="1">
            <a:spLocks/>
          </p:cNvSpPr>
          <p:nvPr/>
        </p:nvSpPr>
        <p:spPr>
          <a:xfrm>
            <a:off x="4903054" y="3362846"/>
            <a:ext cx="235666" cy="223099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rand Hotel"/>
              <a:buNone/>
              <a:defRPr sz="3000" b="0" i="0" u="none" strike="noStrike" cap="none">
                <a:solidFill>
                  <a:srgbClr val="FFFFFF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sz="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7</a:t>
            </a:r>
          </a:p>
        </p:txBody>
      </p:sp>
      <p:sp>
        <p:nvSpPr>
          <p:cNvPr id="17" name="Google Shape;3189;p33">
            <a:extLst>
              <a:ext uri="{FF2B5EF4-FFF2-40B4-BE49-F238E27FC236}">
                <a16:creationId xmlns:a16="http://schemas.microsoft.com/office/drawing/2014/main" id="{0893BC7C-3C52-4D23-4901-6DE77051B18F}"/>
              </a:ext>
            </a:extLst>
          </p:cNvPr>
          <p:cNvSpPr txBox="1">
            <a:spLocks/>
          </p:cNvSpPr>
          <p:nvPr/>
        </p:nvSpPr>
        <p:spPr>
          <a:xfrm>
            <a:off x="5555434" y="3218716"/>
            <a:ext cx="2011511" cy="270851"/>
          </a:xfrm>
          <a:prstGeom prst="rect">
            <a:avLst/>
          </a:prstGeom>
          <a:noFill/>
          <a:ln>
            <a:noFill/>
          </a:ln>
          <a:effectLst>
            <a:outerShdw blurRad="14288" dist="19050" dir="13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>
                <a:solidFill>
                  <a:schemeClr val="lt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36"/>
          <p:cNvSpPr/>
          <p:nvPr/>
        </p:nvSpPr>
        <p:spPr>
          <a:xfrm>
            <a:off x="7715048" y="4913912"/>
            <a:ext cx="4319" cy="1134"/>
          </a:xfrm>
          <a:custGeom>
            <a:avLst/>
            <a:gdLst/>
            <a:ahLst/>
            <a:cxnLst/>
            <a:rect l="l" t="t" r="r" b="b"/>
            <a:pathLst>
              <a:path w="80" h="21" extrusionOk="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302EC6FA-0AA0-544F-442D-38E6A5090A21}"/>
              </a:ext>
            </a:extLst>
          </p:cNvPr>
          <p:cNvSpPr/>
          <p:nvPr/>
        </p:nvSpPr>
        <p:spPr>
          <a:xfrm rot="-9022880">
            <a:off x="2581628" y="642720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271;p34">
            <a:extLst>
              <a:ext uri="{FF2B5EF4-FFF2-40B4-BE49-F238E27FC236}">
                <a16:creationId xmlns:a16="http://schemas.microsoft.com/office/drawing/2014/main" id="{AB96BA32-8810-4626-69C3-05C3634F6781}"/>
              </a:ext>
            </a:extLst>
          </p:cNvPr>
          <p:cNvSpPr/>
          <p:nvPr/>
        </p:nvSpPr>
        <p:spPr>
          <a:xfrm rot="9022880" flipH="1">
            <a:off x="6015218" y="642720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201;p34">
            <a:extLst>
              <a:ext uri="{FF2B5EF4-FFF2-40B4-BE49-F238E27FC236}">
                <a16:creationId xmlns:a16="http://schemas.microsoft.com/office/drawing/2014/main" id="{24EA4299-70EA-05BE-D3EE-69FF5331A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47">
            <a:off x="2855228" y="481291"/>
            <a:ext cx="3433542" cy="599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INTRODUCTION</a:t>
            </a:r>
          </a:p>
        </p:txBody>
      </p:sp>
      <p:sp>
        <p:nvSpPr>
          <p:cNvPr id="8" name="Google Shape;3629;p43">
            <a:extLst>
              <a:ext uri="{FF2B5EF4-FFF2-40B4-BE49-F238E27FC236}">
                <a16:creationId xmlns:a16="http://schemas.microsoft.com/office/drawing/2014/main" id="{A7A47297-BBE6-4D86-5BD1-917F2FCF0BC4}"/>
              </a:ext>
            </a:extLst>
          </p:cNvPr>
          <p:cNvSpPr txBox="1">
            <a:spLocks/>
          </p:cNvSpPr>
          <p:nvPr/>
        </p:nvSpPr>
        <p:spPr>
          <a:xfrm>
            <a:off x="645141" y="1614436"/>
            <a:ext cx="5032582" cy="2339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Urban Company is a technology platform offering a variety of services at home. </a:t>
            </a:r>
          </a:p>
          <a:p>
            <a:pPr algn="ctr"/>
            <a:endParaRPr lang="en-US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Customers use this platform to book services such as beauty treatments, haircuts, massage therapy, cleaning, plumbing, carpentry, appliance repair, painting etc. </a:t>
            </a:r>
          </a:p>
          <a:p>
            <a:pPr algn="ctr"/>
            <a:endParaRPr lang="en-US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These services are delivered in the comfort of their home and at a time of their choosing. 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19E3DB6A-4018-A31B-6AF4-32FE6720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55" y="1753376"/>
            <a:ext cx="2724721" cy="13623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8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36"/>
          <p:cNvSpPr/>
          <p:nvPr/>
        </p:nvSpPr>
        <p:spPr>
          <a:xfrm>
            <a:off x="7715048" y="4913912"/>
            <a:ext cx="4319" cy="1134"/>
          </a:xfrm>
          <a:custGeom>
            <a:avLst/>
            <a:gdLst/>
            <a:ahLst/>
            <a:cxnLst/>
            <a:rect l="l" t="t" r="r" b="b"/>
            <a:pathLst>
              <a:path w="80" h="21" extrusionOk="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302EC6FA-0AA0-544F-442D-38E6A5090A21}"/>
              </a:ext>
            </a:extLst>
          </p:cNvPr>
          <p:cNvSpPr/>
          <p:nvPr/>
        </p:nvSpPr>
        <p:spPr>
          <a:xfrm rot="-9022880">
            <a:off x="2581628" y="642720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271;p34">
            <a:extLst>
              <a:ext uri="{FF2B5EF4-FFF2-40B4-BE49-F238E27FC236}">
                <a16:creationId xmlns:a16="http://schemas.microsoft.com/office/drawing/2014/main" id="{AB96BA32-8810-4626-69C3-05C3634F6781}"/>
              </a:ext>
            </a:extLst>
          </p:cNvPr>
          <p:cNvSpPr/>
          <p:nvPr/>
        </p:nvSpPr>
        <p:spPr>
          <a:xfrm rot="9022880" flipH="1">
            <a:off x="6015218" y="642720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201;p34">
            <a:extLst>
              <a:ext uri="{FF2B5EF4-FFF2-40B4-BE49-F238E27FC236}">
                <a16:creationId xmlns:a16="http://schemas.microsoft.com/office/drawing/2014/main" id="{8F0F34FA-9AA2-0E24-15F6-998DC4386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47">
            <a:off x="2851484" y="525716"/>
            <a:ext cx="3441033" cy="587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OUR OBJECTIVE</a:t>
            </a:r>
          </a:p>
        </p:txBody>
      </p:sp>
      <p:sp>
        <p:nvSpPr>
          <p:cNvPr id="10" name="Google Shape;3629;p43">
            <a:extLst>
              <a:ext uri="{FF2B5EF4-FFF2-40B4-BE49-F238E27FC236}">
                <a16:creationId xmlns:a16="http://schemas.microsoft.com/office/drawing/2014/main" id="{5C3FD939-F904-1A3F-4C60-C8C98D13421F}"/>
              </a:ext>
            </a:extLst>
          </p:cNvPr>
          <p:cNvSpPr txBox="1">
            <a:spLocks/>
          </p:cNvSpPr>
          <p:nvPr/>
        </p:nvSpPr>
        <p:spPr>
          <a:xfrm>
            <a:off x="3074097" y="1499496"/>
            <a:ext cx="5523267" cy="2551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Introducing ‘ Care Plus ‘ – our heartfelt commitment to enhancing the comfort and well-being of our cherished older clients.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personalized attention, specialized professional care, and streamlined communication.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We will ensure every service experience is safe, seamless, and delightful. Join us in celebrating the wisdom and grace of our seniors with Urban Company’s ‘ Care Plus ’ – because their happiness is our priority.</a:t>
            </a:r>
          </a:p>
        </p:txBody>
      </p:sp>
      <p:grpSp>
        <p:nvGrpSpPr>
          <p:cNvPr id="11" name="Google Shape;3204;p34">
            <a:extLst>
              <a:ext uri="{FF2B5EF4-FFF2-40B4-BE49-F238E27FC236}">
                <a16:creationId xmlns:a16="http://schemas.microsoft.com/office/drawing/2014/main" id="{7641CC94-DDDC-C593-7D1E-1B80F99776B6}"/>
              </a:ext>
            </a:extLst>
          </p:cNvPr>
          <p:cNvGrpSpPr/>
          <p:nvPr/>
        </p:nvGrpSpPr>
        <p:grpSpPr>
          <a:xfrm>
            <a:off x="834190" y="1427747"/>
            <a:ext cx="1803022" cy="2157663"/>
            <a:chOff x="4822446" y="537175"/>
            <a:chExt cx="3357870" cy="4069144"/>
          </a:xfrm>
        </p:grpSpPr>
        <p:sp>
          <p:nvSpPr>
            <p:cNvPr id="12" name="Google Shape;3205;p34">
              <a:extLst>
                <a:ext uri="{FF2B5EF4-FFF2-40B4-BE49-F238E27FC236}">
                  <a16:creationId xmlns:a16="http://schemas.microsoft.com/office/drawing/2014/main" id="{CDE10FDF-2D2A-1798-4BBA-F3E9E28D689B}"/>
                </a:ext>
              </a:extLst>
            </p:cNvPr>
            <p:cNvSpPr/>
            <p:nvPr/>
          </p:nvSpPr>
          <p:spPr>
            <a:xfrm>
              <a:off x="5484088" y="608039"/>
              <a:ext cx="2034597" cy="1017298"/>
            </a:xfrm>
            <a:custGeom>
              <a:avLst/>
              <a:gdLst/>
              <a:ahLst/>
              <a:cxnLst/>
              <a:rect l="l" t="t" r="r" b="b"/>
              <a:pathLst>
                <a:path w="39392" h="19696" fill="none" extrusionOk="0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06;p34">
              <a:extLst>
                <a:ext uri="{FF2B5EF4-FFF2-40B4-BE49-F238E27FC236}">
                  <a16:creationId xmlns:a16="http://schemas.microsoft.com/office/drawing/2014/main" id="{1BC09E63-E9F1-3862-46CC-F2D7875E81E5}"/>
                </a:ext>
              </a:extLst>
            </p:cNvPr>
            <p:cNvSpPr/>
            <p:nvPr/>
          </p:nvSpPr>
          <p:spPr>
            <a:xfrm>
              <a:off x="4822446" y="1249120"/>
              <a:ext cx="3357870" cy="3357198"/>
            </a:xfrm>
            <a:custGeom>
              <a:avLst/>
              <a:gdLst/>
              <a:ahLst/>
              <a:cxnLst/>
              <a:rect l="l" t="t" r="r" b="b"/>
              <a:pathLst>
                <a:path w="65012" h="64999" extrusionOk="0">
                  <a:moveTo>
                    <a:pt x="32506" y="1"/>
                  </a:moveTo>
                  <a:cubicBezTo>
                    <a:pt x="14552" y="1"/>
                    <a:pt x="0" y="14553"/>
                    <a:pt x="0" y="32507"/>
                  </a:cubicBezTo>
                  <a:cubicBezTo>
                    <a:pt x="0" y="50446"/>
                    <a:pt x="14552" y="64999"/>
                    <a:pt x="32506" y="64999"/>
                  </a:cubicBezTo>
                  <a:cubicBezTo>
                    <a:pt x="50460" y="64999"/>
                    <a:pt x="65012" y="50446"/>
                    <a:pt x="65012" y="32507"/>
                  </a:cubicBezTo>
                  <a:cubicBezTo>
                    <a:pt x="65012" y="14553"/>
                    <a:pt x="50460" y="1"/>
                    <a:pt x="32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500001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07;p34">
              <a:extLst>
                <a:ext uri="{FF2B5EF4-FFF2-40B4-BE49-F238E27FC236}">
                  <a16:creationId xmlns:a16="http://schemas.microsoft.com/office/drawing/2014/main" id="{EC12A254-A96D-4681-ABF3-BE69C64EFE1F}"/>
                </a:ext>
              </a:extLst>
            </p:cNvPr>
            <p:cNvSpPr/>
            <p:nvPr/>
          </p:nvSpPr>
          <p:spPr>
            <a:xfrm>
              <a:off x="4928691" y="1355416"/>
              <a:ext cx="3162375" cy="3162375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chemeClr val="accent2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08;p34">
              <a:extLst>
                <a:ext uri="{FF2B5EF4-FFF2-40B4-BE49-F238E27FC236}">
                  <a16:creationId xmlns:a16="http://schemas.microsoft.com/office/drawing/2014/main" id="{F4C5340E-9A04-2203-194B-9D419813B814}"/>
                </a:ext>
              </a:extLst>
            </p:cNvPr>
            <p:cNvSpPr/>
            <p:nvPr/>
          </p:nvSpPr>
          <p:spPr>
            <a:xfrm>
              <a:off x="4910975" y="1337700"/>
              <a:ext cx="3162375" cy="3162375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rgbClr val="FFF6CC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09;p34">
              <a:extLst>
                <a:ext uri="{FF2B5EF4-FFF2-40B4-BE49-F238E27FC236}">
                  <a16:creationId xmlns:a16="http://schemas.microsoft.com/office/drawing/2014/main" id="{6C836956-CCED-E859-30D2-39848B47E763}"/>
                </a:ext>
              </a:extLst>
            </p:cNvPr>
            <p:cNvSpPr/>
            <p:nvPr/>
          </p:nvSpPr>
          <p:spPr>
            <a:xfrm>
              <a:off x="5012985" y="1438986"/>
              <a:ext cx="2976796" cy="2977468"/>
            </a:xfrm>
            <a:custGeom>
              <a:avLst/>
              <a:gdLst/>
              <a:ahLst/>
              <a:cxnLst/>
              <a:rect l="l" t="t" r="r" b="b"/>
              <a:pathLst>
                <a:path w="57634" h="57647" extrusionOk="0">
                  <a:moveTo>
                    <a:pt x="28817" y="0"/>
                  </a:moveTo>
                  <a:cubicBezTo>
                    <a:pt x="12893" y="0"/>
                    <a:pt x="0" y="12907"/>
                    <a:pt x="0" y="28831"/>
                  </a:cubicBezTo>
                  <a:cubicBezTo>
                    <a:pt x="0" y="44741"/>
                    <a:pt x="12893" y="57647"/>
                    <a:pt x="28817" y="57647"/>
                  </a:cubicBezTo>
                  <a:cubicBezTo>
                    <a:pt x="44727" y="57647"/>
                    <a:pt x="57633" y="44741"/>
                    <a:pt x="57633" y="28831"/>
                  </a:cubicBezTo>
                  <a:cubicBezTo>
                    <a:pt x="57633" y="12907"/>
                    <a:pt x="44727" y="0"/>
                    <a:pt x="28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0;p34">
              <a:extLst>
                <a:ext uri="{FF2B5EF4-FFF2-40B4-BE49-F238E27FC236}">
                  <a16:creationId xmlns:a16="http://schemas.microsoft.com/office/drawing/2014/main" id="{FE15BDCD-660C-475B-BAC3-C57FAA2434A5}"/>
                </a:ext>
              </a:extLst>
            </p:cNvPr>
            <p:cNvSpPr/>
            <p:nvPr/>
          </p:nvSpPr>
          <p:spPr>
            <a:xfrm>
              <a:off x="6036643" y="2692896"/>
              <a:ext cx="692162" cy="1601925"/>
            </a:xfrm>
            <a:custGeom>
              <a:avLst/>
              <a:gdLst/>
              <a:ahLst/>
              <a:cxnLst/>
              <a:rect l="l" t="t" r="r" b="b"/>
              <a:pathLst>
                <a:path w="13401" h="31015" extrusionOk="0">
                  <a:moveTo>
                    <a:pt x="3673" y="0"/>
                  </a:moveTo>
                  <a:cubicBezTo>
                    <a:pt x="2820" y="0"/>
                    <a:pt x="2081" y="306"/>
                    <a:pt x="1633" y="1070"/>
                  </a:cubicBezTo>
                  <a:cubicBezTo>
                    <a:pt x="0" y="3827"/>
                    <a:pt x="933" y="8065"/>
                    <a:pt x="1057" y="11164"/>
                  </a:cubicBezTo>
                  <a:cubicBezTo>
                    <a:pt x="1207" y="14607"/>
                    <a:pt x="1537" y="18077"/>
                    <a:pt x="2565" y="21369"/>
                  </a:cubicBezTo>
                  <a:cubicBezTo>
                    <a:pt x="3594" y="24660"/>
                    <a:pt x="5350" y="27801"/>
                    <a:pt x="7983" y="30037"/>
                  </a:cubicBezTo>
                  <a:cubicBezTo>
                    <a:pt x="8588" y="30546"/>
                    <a:pt x="9408" y="31014"/>
                    <a:pt x="10161" y="31014"/>
                  </a:cubicBezTo>
                  <a:cubicBezTo>
                    <a:pt x="10483" y="31014"/>
                    <a:pt x="10793" y="30928"/>
                    <a:pt x="11069" y="30723"/>
                  </a:cubicBezTo>
                  <a:cubicBezTo>
                    <a:pt x="11549" y="30380"/>
                    <a:pt x="11755" y="29763"/>
                    <a:pt x="11919" y="29187"/>
                  </a:cubicBezTo>
                  <a:cubicBezTo>
                    <a:pt x="12660" y="26718"/>
                    <a:pt x="13401" y="24194"/>
                    <a:pt x="13373" y="21629"/>
                  </a:cubicBezTo>
                  <a:cubicBezTo>
                    <a:pt x="13346" y="19970"/>
                    <a:pt x="13003" y="18324"/>
                    <a:pt x="12783" y="16678"/>
                  </a:cubicBezTo>
                  <a:cubicBezTo>
                    <a:pt x="12482" y="14415"/>
                    <a:pt x="12674" y="12989"/>
                    <a:pt x="12303" y="10725"/>
                  </a:cubicBezTo>
                  <a:cubicBezTo>
                    <a:pt x="11933" y="8476"/>
                    <a:pt x="10493" y="5637"/>
                    <a:pt x="9560" y="3552"/>
                  </a:cubicBezTo>
                  <a:cubicBezTo>
                    <a:pt x="8906" y="2085"/>
                    <a:pt x="5899" y="0"/>
                    <a:pt x="3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11;p34">
              <a:extLst>
                <a:ext uri="{FF2B5EF4-FFF2-40B4-BE49-F238E27FC236}">
                  <a16:creationId xmlns:a16="http://schemas.microsoft.com/office/drawing/2014/main" id="{C8B39EFF-09DA-D6CA-6044-3FCF7D8AC9C3}"/>
                </a:ext>
              </a:extLst>
            </p:cNvPr>
            <p:cNvSpPr/>
            <p:nvPr/>
          </p:nvSpPr>
          <p:spPr>
            <a:xfrm>
              <a:off x="5439617" y="2681998"/>
              <a:ext cx="1179376" cy="1734459"/>
            </a:xfrm>
            <a:custGeom>
              <a:avLst/>
              <a:gdLst/>
              <a:ahLst/>
              <a:cxnLst/>
              <a:rect l="l" t="t" r="r" b="b"/>
              <a:pathLst>
                <a:path w="22834" h="33581" extrusionOk="0">
                  <a:moveTo>
                    <a:pt x="11991" y="0"/>
                  </a:moveTo>
                  <a:cubicBezTo>
                    <a:pt x="0" y="0"/>
                    <a:pt x="154" y="18155"/>
                    <a:pt x="738" y="25681"/>
                  </a:cubicBezTo>
                  <a:cubicBezTo>
                    <a:pt x="6087" y="30755"/>
                    <a:pt x="13178" y="33581"/>
                    <a:pt x="20557" y="33581"/>
                  </a:cubicBezTo>
                  <a:lnTo>
                    <a:pt x="21092" y="33581"/>
                  </a:lnTo>
                  <a:cubicBezTo>
                    <a:pt x="21668" y="31139"/>
                    <a:pt x="20529" y="25201"/>
                    <a:pt x="20351" y="21936"/>
                  </a:cubicBezTo>
                  <a:cubicBezTo>
                    <a:pt x="20283" y="20839"/>
                    <a:pt x="22834" y="20894"/>
                    <a:pt x="22697" y="19756"/>
                  </a:cubicBezTo>
                  <a:cubicBezTo>
                    <a:pt x="21599" y="10648"/>
                    <a:pt x="18102" y="1075"/>
                    <a:pt x="13864" y="5"/>
                  </a:cubicBezTo>
                  <a:lnTo>
                    <a:pt x="12341" y="5"/>
                  </a:lnTo>
                  <a:cubicBezTo>
                    <a:pt x="12223" y="2"/>
                    <a:pt x="12106" y="0"/>
                    <a:pt x="11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12;p34">
              <a:extLst>
                <a:ext uri="{FF2B5EF4-FFF2-40B4-BE49-F238E27FC236}">
                  <a16:creationId xmlns:a16="http://schemas.microsoft.com/office/drawing/2014/main" id="{742BF0C8-8204-E53F-E25D-D1E52C59C819}"/>
                </a:ext>
              </a:extLst>
            </p:cNvPr>
            <p:cNvSpPr/>
            <p:nvPr/>
          </p:nvSpPr>
          <p:spPr>
            <a:xfrm>
              <a:off x="6419166" y="2528804"/>
              <a:ext cx="1151227" cy="1886981"/>
            </a:xfrm>
            <a:custGeom>
              <a:avLst/>
              <a:gdLst/>
              <a:ahLst/>
              <a:cxnLst/>
              <a:rect l="l" t="t" r="r" b="b"/>
              <a:pathLst>
                <a:path w="22289" h="36534" extrusionOk="0">
                  <a:moveTo>
                    <a:pt x="9897" y="0"/>
                  </a:moveTo>
                  <a:cubicBezTo>
                    <a:pt x="9742" y="0"/>
                    <a:pt x="9589" y="3"/>
                    <a:pt x="9437" y="9"/>
                  </a:cubicBezTo>
                  <a:cubicBezTo>
                    <a:pt x="9437" y="9"/>
                    <a:pt x="152" y="9"/>
                    <a:pt x="1" y="13326"/>
                  </a:cubicBezTo>
                  <a:lnTo>
                    <a:pt x="604" y="35820"/>
                  </a:lnTo>
                  <a:cubicBezTo>
                    <a:pt x="632" y="36053"/>
                    <a:pt x="687" y="36286"/>
                    <a:pt x="742" y="36519"/>
                  </a:cubicBezTo>
                  <a:cubicBezTo>
                    <a:pt x="1030" y="36519"/>
                    <a:pt x="1304" y="36533"/>
                    <a:pt x="1592" y="36533"/>
                  </a:cubicBezTo>
                  <a:cubicBezTo>
                    <a:pt x="1609" y="36533"/>
                    <a:pt x="1626" y="36533"/>
                    <a:pt x="1642" y="36533"/>
                  </a:cubicBezTo>
                  <a:cubicBezTo>
                    <a:pt x="9428" y="36533"/>
                    <a:pt x="16883" y="33366"/>
                    <a:pt x="22289" y="27769"/>
                  </a:cubicBezTo>
                  <a:lnTo>
                    <a:pt x="21137" y="10981"/>
                  </a:lnTo>
                  <a:cubicBezTo>
                    <a:pt x="20288" y="2364"/>
                    <a:pt x="14379" y="0"/>
                    <a:pt x="9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213;p34">
              <a:extLst>
                <a:ext uri="{FF2B5EF4-FFF2-40B4-BE49-F238E27FC236}">
                  <a16:creationId xmlns:a16="http://schemas.microsoft.com/office/drawing/2014/main" id="{51BB7D7E-81B4-22D5-924B-8284C635B15A}"/>
                </a:ext>
              </a:extLst>
            </p:cNvPr>
            <p:cNvSpPr/>
            <p:nvPr/>
          </p:nvSpPr>
          <p:spPr>
            <a:xfrm>
              <a:off x="5996976" y="2461194"/>
              <a:ext cx="307472" cy="395846"/>
            </a:xfrm>
            <a:custGeom>
              <a:avLst/>
              <a:gdLst/>
              <a:ahLst/>
              <a:cxnLst/>
              <a:rect l="l" t="t" r="r" b="b"/>
              <a:pathLst>
                <a:path w="5953" h="7664" extrusionOk="0">
                  <a:moveTo>
                    <a:pt x="2716" y="1"/>
                  </a:moveTo>
                  <a:lnTo>
                    <a:pt x="2606" y="591"/>
                  </a:lnTo>
                  <a:cubicBezTo>
                    <a:pt x="2318" y="2319"/>
                    <a:pt x="1550" y="3937"/>
                    <a:pt x="384" y="5254"/>
                  </a:cubicBezTo>
                  <a:cubicBezTo>
                    <a:pt x="247" y="5364"/>
                    <a:pt x="165" y="5528"/>
                    <a:pt x="138" y="5693"/>
                  </a:cubicBezTo>
                  <a:cubicBezTo>
                    <a:pt x="0" y="6475"/>
                    <a:pt x="1194" y="7311"/>
                    <a:pt x="2798" y="7586"/>
                  </a:cubicBezTo>
                  <a:cubicBezTo>
                    <a:pt x="3122" y="7639"/>
                    <a:pt x="3439" y="7664"/>
                    <a:pt x="3739" y="7664"/>
                  </a:cubicBezTo>
                  <a:cubicBezTo>
                    <a:pt x="4911" y="7664"/>
                    <a:pt x="5827" y="7278"/>
                    <a:pt x="5926" y="6667"/>
                  </a:cubicBezTo>
                  <a:cubicBezTo>
                    <a:pt x="5953" y="6488"/>
                    <a:pt x="5926" y="6310"/>
                    <a:pt x="5830" y="6159"/>
                  </a:cubicBezTo>
                  <a:cubicBezTo>
                    <a:pt x="5157" y="4527"/>
                    <a:pt x="4952" y="2758"/>
                    <a:pt x="5253" y="1030"/>
                  </a:cubicBezTo>
                  <a:lnTo>
                    <a:pt x="5349" y="440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14;p34">
              <a:extLst>
                <a:ext uri="{FF2B5EF4-FFF2-40B4-BE49-F238E27FC236}">
                  <a16:creationId xmlns:a16="http://schemas.microsoft.com/office/drawing/2014/main" id="{3797DD32-5E8A-DEEC-3B23-AC8AABA07107}"/>
                </a:ext>
              </a:extLst>
            </p:cNvPr>
            <p:cNvSpPr/>
            <p:nvPr/>
          </p:nvSpPr>
          <p:spPr>
            <a:xfrm>
              <a:off x="6077034" y="2549774"/>
              <a:ext cx="194152" cy="133928"/>
            </a:xfrm>
            <a:custGeom>
              <a:avLst/>
              <a:gdLst/>
              <a:ahLst/>
              <a:cxnLst/>
              <a:rect l="l" t="t" r="r" b="b"/>
              <a:pathLst>
                <a:path w="3759" h="2593" extrusionOk="0">
                  <a:moveTo>
                    <a:pt x="796" y="0"/>
                  </a:moveTo>
                  <a:cubicBezTo>
                    <a:pt x="590" y="631"/>
                    <a:pt x="329" y="1249"/>
                    <a:pt x="0" y="1825"/>
                  </a:cubicBezTo>
                  <a:cubicBezTo>
                    <a:pt x="713" y="2126"/>
                    <a:pt x="1454" y="2332"/>
                    <a:pt x="2208" y="2455"/>
                  </a:cubicBezTo>
                  <a:cubicBezTo>
                    <a:pt x="2716" y="2538"/>
                    <a:pt x="3237" y="2593"/>
                    <a:pt x="3758" y="2593"/>
                  </a:cubicBezTo>
                  <a:cubicBezTo>
                    <a:pt x="3635" y="1948"/>
                    <a:pt x="3580" y="1290"/>
                    <a:pt x="3594" y="631"/>
                  </a:cubicBezTo>
                  <a:cubicBezTo>
                    <a:pt x="3278" y="618"/>
                    <a:pt x="2963" y="576"/>
                    <a:pt x="2647" y="522"/>
                  </a:cubicBezTo>
                  <a:cubicBezTo>
                    <a:pt x="2016" y="426"/>
                    <a:pt x="1386" y="247"/>
                    <a:pt x="796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15;p34">
              <a:extLst>
                <a:ext uri="{FF2B5EF4-FFF2-40B4-BE49-F238E27FC236}">
                  <a16:creationId xmlns:a16="http://schemas.microsoft.com/office/drawing/2014/main" id="{4F6D3AB1-A93D-099B-096F-4994CC326A61}"/>
                </a:ext>
              </a:extLst>
            </p:cNvPr>
            <p:cNvSpPr/>
            <p:nvPr/>
          </p:nvSpPr>
          <p:spPr>
            <a:xfrm>
              <a:off x="5717134" y="1698166"/>
              <a:ext cx="1069155" cy="859301"/>
            </a:xfrm>
            <a:custGeom>
              <a:avLst/>
              <a:gdLst/>
              <a:ahLst/>
              <a:cxnLst/>
              <a:rect l="l" t="t" r="r" b="b"/>
              <a:pathLst>
                <a:path w="20700" h="16637" extrusionOk="0">
                  <a:moveTo>
                    <a:pt x="11217" y="1"/>
                  </a:moveTo>
                  <a:cubicBezTo>
                    <a:pt x="11030" y="1"/>
                    <a:pt x="10841" y="28"/>
                    <a:pt x="10658" y="85"/>
                  </a:cubicBezTo>
                  <a:cubicBezTo>
                    <a:pt x="8957" y="633"/>
                    <a:pt x="9958" y="2951"/>
                    <a:pt x="8724" y="3582"/>
                  </a:cubicBezTo>
                  <a:cubicBezTo>
                    <a:pt x="8555" y="3671"/>
                    <a:pt x="8383" y="3706"/>
                    <a:pt x="8207" y="3706"/>
                  </a:cubicBezTo>
                  <a:cubicBezTo>
                    <a:pt x="7538" y="3706"/>
                    <a:pt x="6821" y="3192"/>
                    <a:pt x="6104" y="3116"/>
                  </a:cubicBezTo>
                  <a:cubicBezTo>
                    <a:pt x="6058" y="3111"/>
                    <a:pt x="6011" y="3109"/>
                    <a:pt x="5965" y="3109"/>
                  </a:cubicBezTo>
                  <a:cubicBezTo>
                    <a:pt x="5001" y="3109"/>
                    <a:pt x="4107" y="4040"/>
                    <a:pt x="4211" y="5009"/>
                  </a:cubicBezTo>
                  <a:cubicBezTo>
                    <a:pt x="4253" y="5406"/>
                    <a:pt x="4431" y="5818"/>
                    <a:pt x="4253" y="6188"/>
                  </a:cubicBezTo>
                  <a:cubicBezTo>
                    <a:pt x="4074" y="6545"/>
                    <a:pt x="3594" y="6682"/>
                    <a:pt x="3183" y="6805"/>
                  </a:cubicBezTo>
                  <a:cubicBezTo>
                    <a:pt x="1619" y="7272"/>
                    <a:pt x="302" y="8657"/>
                    <a:pt x="152" y="10275"/>
                  </a:cubicBezTo>
                  <a:cubicBezTo>
                    <a:pt x="1" y="11907"/>
                    <a:pt x="1221" y="13622"/>
                    <a:pt x="2854" y="13759"/>
                  </a:cubicBezTo>
                  <a:cubicBezTo>
                    <a:pt x="2771" y="14335"/>
                    <a:pt x="3142" y="14856"/>
                    <a:pt x="3704" y="14980"/>
                  </a:cubicBezTo>
                  <a:cubicBezTo>
                    <a:pt x="3916" y="15023"/>
                    <a:pt x="4132" y="15045"/>
                    <a:pt x="4344" y="15045"/>
                  </a:cubicBezTo>
                  <a:cubicBezTo>
                    <a:pt x="5628" y="15045"/>
                    <a:pt x="6773" y="14235"/>
                    <a:pt x="6090" y="12305"/>
                  </a:cubicBezTo>
                  <a:cubicBezTo>
                    <a:pt x="6008" y="12086"/>
                    <a:pt x="5898" y="11866"/>
                    <a:pt x="5761" y="11674"/>
                  </a:cubicBezTo>
                  <a:cubicBezTo>
                    <a:pt x="4362" y="9452"/>
                    <a:pt x="5583" y="6298"/>
                    <a:pt x="7915" y="5269"/>
                  </a:cubicBezTo>
                  <a:cubicBezTo>
                    <a:pt x="8510" y="5005"/>
                    <a:pt x="9152" y="4880"/>
                    <a:pt x="9798" y="4880"/>
                  </a:cubicBezTo>
                  <a:cubicBezTo>
                    <a:pt x="11430" y="4880"/>
                    <a:pt x="13082" y="5675"/>
                    <a:pt x="14045" y="7011"/>
                  </a:cubicBezTo>
                  <a:cubicBezTo>
                    <a:pt x="14896" y="8218"/>
                    <a:pt x="15225" y="9727"/>
                    <a:pt x="14951" y="11181"/>
                  </a:cubicBezTo>
                  <a:cubicBezTo>
                    <a:pt x="14718" y="12470"/>
                    <a:pt x="13387" y="14061"/>
                    <a:pt x="13991" y="15419"/>
                  </a:cubicBezTo>
                  <a:cubicBezTo>
                    <a:pt x="14380" y="16287"/>
                    <a:pt x="15120" y="16637"/>
                    <a:pt x="15967" y="16637"/>
                  </a:cubicBezTo>
                  <a:cubicBezTo>
                    <a:pt x="17833" y="16637"/>
                    <a:pt x="20214" y="14937"/>
                    <a:pt x="20478" y="13361"/>
                  </a:cubicBezTo>
                  <a:cubicBezTo>
                    <a:pt x="20699" y="12035"/>
                    <a:pt x="19601" y="10555"/>
                    <a:pt x="18325" y="10555"/>
                  </a:cubicBezTo>
                  <a:cubicBezTo>
                    <a:pt x="18176" y="10555"/>
                    <a:pt x="18024" y="10575"/>
                    <a:pt x="17872" y="10618"/>
                  </a:cubicBezTo>
                  <a:cubicBezTo>
                    <a:pt x="18325" y="9823"/>
                    <a:pt x="18777" y="8972"/>
                    <a:pt x="18805" y="8053"/>
                  </a:cubicBezTo>
                  <a:cubicBezTo>
                    <a:pt x="18819" y="7121"/>
                    <a:pt x="18242" y="6133"/>
                    <a:pt x="17324" y="5996"/>
                  </a:cubicBezTo>
                  <a:cubicBezTo>
                    <a:pt x="17253" y="5986"/>
                    <a:pt x="17181" y="5982"/>
                    <a:pt x="17109" y="5982"/>
                  </a:cubicBezTo>
                  <a:cubicBezTo>
                    <a:pt x="16396" y="5982"/>
                    <a:pt x="15645" y="6418"/>
                    <a:pt x="14969" y="6418"/>
                  </a:cubicBezTo>
                  <a:cubicBezTo>
                    <a:pt x="14753" y="6418"/>
                    <a:pt x="14544" y="6374"/>
                    <a:pt x="14347" y="6257"/>
                  </a:cubicBezTo>
                  <a:cubicBezTo>
                    <a:pt x="14306" y="5105"/>
                    <a:pt x="14128" y="3966"/>
                    <a:pt x="13826" y="2855"/>
                  </a:cubicBezTo>
                  <a:cubicBezTo>
                    <a:pt x="13565" y="1868"/>
                    <a:pt x="13140" y="839"/>
                    <a:pt x="12249" y="290"/>
                  </a:cubicBezTo>
                  <a:cubicBezTo>
                    <a:pt x="11933" y="101"/>
                    <a:pt x="11577" y="1"/>
                    <a:pt x="1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16;p34">
              <a:extLst>
                <a:ext uri="{FF2B5EF4-FFF2-40B4-BE49-F238E27FC236}">
                  <a16:creationId xmlns:a16="http://schemas.microsoft.com/office/drawing/2014/main" id="{3AA25DD1-7D90-7AD5-F142-0CB16FBFD63A}"/>
                </a:ext>
              </a:extLst>
            </p:cNvPr>
            <p:cNvSpPr/>
            <p:nvPr/>
          </p:nvSpPr>
          <p:spPr>
            <a:xfrm>
              <a:off x="5888561" y="1949444"/>
              <a:ext cx="686532" cy="681109"/>
            </a:xfrm>
            <a:custGeom>
              <a:avLst/>
              <a:gdLst/>
              <a:ahLst/>
              <a:cxnLst/>
              <a:rect l="l" t="t" r="r" b="b"/>
              <a:pathLst>
                <a:path w="13292" h="13187" extrusionOk="0">
                  <a:moveTo>
                    <a:pt x="6762" y="1"/>
                  </a:moveTo>
                  <a:cubicBezTo>
                    <a:pt x="3755" y="1"/>
                    <a:pt x="1172" y="2235"/>
                    <a:pt x="742" y="5301"/>
                  </a:cubicBezTo>
                  <a:cubicBezTo>
                    <a:pt x="1" y="10526"/>
                    <a:pt x="2538" y="12707"/>
                    <a:pt x="5871" y="13118"/>
                  </a:cubicBezTo>
                  <a:cubicBezTo>
                    <a:pt x="6219" y="13163"/>
                    <a:pt x="6562" y="13186"/>
                    <a:pt x="6896" y="13186"/>
                  </a:cubicBezTo>
                  <a:cubicBezTo>
                    <a:pt x="9753" y="13186"/>
                    <a:pt x="12058" y="11488"/>
                    <a:pt x="12770" y="6823"/>
                  </a:cubicBezTo>
                  <a:cubicBezTo>
                    <a:pt x="13291" y="3518"/>
                    <a:pt x="10836" y="473"/>
                    <a:pt x="7517" y="48"/>
                  </a:cubicBezTo>
                  <a:cubicBezTo>
                    <a:pt x="7263" y="16"/>
                    <a:pt x="7011" y="1"/>
                    <a:pt x="6762" y="1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17;p34">
              <a:extLst>
                <a:ext uri="{FF2B5EF4-FFF2-40B4-BE49-F238E27FC236}">
                  <a16:creationId xmlns:a16="http://schemas.microsoft.com/office/drawing/2014/main" id="{2772DCE9-1082-D932-9AD3-0BC623C32E59}"/>
                </a:ext>
              </a:extLst>
            </p:cNvPr>
            <p:cNvSpPr/>
            <p:nvPr/>
          </p:nvSpPr>
          <p:spPr>
            <a:xfrm>
              <a:off x="6285288" y="2004555"/>
              <a:ext cx="299002" cy="243840"/>
            </a:xfrm>
            <a:custGeom>
              <a:avLst/>
              <a:gdLst/>
              <a:ahLst/>
              <a:cxnLst/>
              <a:rect l="l" t="t" r="r" b="b"/>
              <a:pathLst>
                <a:path w="5789" h="4721" extrusionOk="0">
                  <a:moveTo>
                    <a:pt x="1212" y="1"/>
                  </a:moveTo>
                  <a:cubicBezTo>
                    <a:pt x="914" y="1"/>
                    <a:pt x="605" y="55"/>
                    <a:pt x="385" y="242"/>
                  </a:cubicBezTo>
                  <a:cubicBezTo>
                    <a:pt x="28" y="544"/>
                    <a:pt x="1" y="1093"/>
                    <a:pt x="110" y="1559"/>
                  </a:cubicBezTo>
                  <a:cubicBezTo>
                    <a:pt x="453" y="3013"/>
                    <a:pt x="1825" y="4000"/>
                    <a:pt x="3238" y="4508"/>
                  </a:cubicBezTo>
                  <a:cubicBezTo>
                    <a:pt x="3570" y="4624"/>
                    <a:pt x="3922" y="4720"/>
                    <a:pt x="4264" y="4720"/>
                  </a:cubicBezTo>
                  <a:cubicBezTo>
                    <a:pt x="4486" y="4720"/>
                    <a:pt x="4705" y="4679"/>
                    <a:pt x="4911" y="4576"/>
                  </a:cubicBezTo>
                  <a:cubicBezTo>
                    <a:pt x="5569" y="4247"/>
                    <a:pt x="5789" y="3369"/>
                    <a:pt x="5583" y="2656"/>
                  </a:cubicBezTo>
                  <a:cubicBezTo>
                    <a:pt x="5062" y="818"/>
                    <a:pt x="3169" y="91"/>
                    <a:pt x="1427" y="9"/>
                  </a:cubicBezTo>
                  <a:cubicBezTo>
                    <a:pt x="1357" y="4"/>
                    <a:pt x="1285" y="1"/>
                    <a:pt x="1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18;p34">
              <a:extLst>
                <a:ext uri="{FF2B5EF4-FFF2-40B4-BE49-F238E27FC236}">
                  <a16:creationId xmlns:a16="http://schemas.microsoft.com/office/drawing/2014/main" id="{9470E537-28A1-347C-2E23-3F1EEDD800D3}"/>
                </a:ext>
              </a:extLst>
            </p:cNvPr>
            <p:cNvSpPr/>
            <p:nvPr/>
          </p:nvSpPr>
          <p:spPr>
            <a:xfrm>
              <a:off x="6115255" y="1881731"/>
              <a:ext cx="309642" cy="208924"/>
            </a:xfrm>
            <a:custGeom>
              <a:avLst/>
              <a:gdLst/>
              <a:ahLst/>
              <a:cxnLst/>
              <a:rect l="l" t="t" r="r" b="b"/>
              <a:pathLst>
                <a:path w="5995" h="4045" extrusionOk="0">
                  <a:moveTo>
                    <a:pt x="2672" y="0"/>
                  </a:moveTo>
                  <a:cubicBezTo>
                    <a:pt x="2473" y="0"/>
                    <a:pt x="2280" y="18"/>
                    <a:pt x="2099" y="56"/>
                  </a:cubicBezTo>
                  <a:cubicBezTo>
                    <a:pt x="1345" y="206"/>
                    <a:pt x="563" y="549"/>
                    <a:pt x="275" y="1276"/>
                  </a:cubicBezTo>
                  <a:cubicBezTo>
                    <a:pt x="1" y="1989"/>
                    <a:pt x="371" y="2840"/>
                    <a:pt x="988" y="3320"/>
                  </a:cubicBezTo>
                  <a:cubicBezTo>
                    <a:pt x="1592" y="3786"/>
                    <a:pt x="2360" y="3951"/>
                    <a:pt x="3155" y="4019"/>
                  </a:cubicBezTo>
                  <a:cubicBezTo>
                    <a:pt x="3331" y="4035"/>
                    <a:pt x="3511" y="4045"/>
                    <a:pt x="3692" y="4045"/>
                  </a:cubicBezTo>
                  <a:cubicBezTo>
                    <a:pt x="4316" y="4045"/>
                    <a:pt x="4944" y="3927"/>
                    <a:pt x="5391" y="3512"/>
                  </a:cubicBezTo>
                  <a:cubicBezTo>
                    <a:pt x="5857" y="3059"/>
                    <a:pt x="5995" y="2373"/>
                    <a:pt x="5761" y="1770"/>
                  </a:cubicBezTo>
                  <a:cubicBezTo>
                    <a:pt x="5303" y="653"/>
                    <a:pt x="3868" y="0"/>
                    <a:pt x="2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19;p34">
              <a:extLst>
                <a:ext uri="{FF2B5EF4-FFF2-40B4-BE49-F238E27FC236}">
                  <a16:creationId xmlns:a16="http://schemas.microsoft.com/office/drawing/2014/main" id="{4054E9E2-4575-91E1-FEC5-11916F6170A9}"/>
                </a:ext>
              </a:extLst>
            </p:cNvPr>
            <p:cNvSpPr/>
            <p:nvPr/>
          </p:nvSpPr>
          <p:spPr>
            <a:xfrm>
              <a:off x="5923271" y="1917938"/>
              <a:ext cx="249108" cy="222611"/>
            </a:xfrm>
            <a:custGeom>
              <a:avLst/>
              <a:gdLst/>
              <a:ahLst/>
              <a:cxnLst/>
              <a:rect l="l" t="t" r="r" b="b"/>
              <a:pathLst>
                <a:path w="4823" h="4310" extrusionOk="0">
                  <a:moveTo>
                    <a:pt x="2924" y="0"/>
                  </a:moveTo>
                  <a:cubicBezTo>
                    <a:pt x="2793" y="0"/>
                    <a:pt x="2647" y="13"/>
                    <a:pt x="2484" y="40"/>
                  </a:cubicBezTo>
                  <a:cubicBezTo>
                    <a:pt x="1208" y="260"/>
                    <a:pt x="234" y="1467"/>
                    <a:pt x="56" y="2756"/>
                  </a:cubicBezTo>
                  <a:cubicBezTo>
                    <a:pt x="1" y="3154"/>
                    <a:pt x="28" y="3606"/>
                    <a:pt x="289" y="3922"/>
                  </a:cubicBezTo>
                  <a:cubicBezTo>
                    <a:pt x="517" y="4170"/>
                    <a:pt x="839" y="4310"/>
                    <a:pt x="1166" y="4310"/>
                  </a:cubicBezTo>
                  <a:cubicBezTo>
                    <a:pt x="1272" y="4310"/>
                    <a:pt x="1378" y="4295"/>
                    <a:pt x="1482" y="4265"/>
                  </a:cubicBezTo>
                  <a:cubicBezTo>
                    <a:pt x="1907" y="4141"/>
                    <a:pt x="2291" y="3894"/>
                    <a:pt x="2593" y="3565"/>
                  </a:cubicBezTo>
                  <a:cubicBezTo>
                    <a:pt x="3402" y="2731"/>
                    <a:pt x="4822" y="0"/>
                    <a:pt x="2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20;p34">
              <a:extLst>
                <a:ext uri="{FF2B5EF4-FFF2-40B4-BE49-F238E27FC236}">
                  <a16:creationId xmlns:a16="http://schemas.microsoft.com/office/drawing/2014/main" id="{72DDE2D5-6556-9138-42C7-3E71E1289DA5}"/>
                </a:ext>
              </a:extLst>
            </p:cNvPr>
            <p:cNvSpPr/>
            <p:nvPr/>
          </p:nvSpPr>
          <p:spPr>
            <a:xfrm>
              <a:off x="5963661" y="2337595"/>
              <a:ext cx="121223" cy="156551"/>
            </a:xfrm>
            <a:custGeom>
              <a:avLst/>
              <a:gdLst/>
              <a:ahLst/>
              <a:cxnLst/>
              <a:rect l="l" t="t" r="r" b="b"/>
              <a:pathLst>
                <a:path w="2347" h="3031" extrusionOk="0">
                  <a:moveTo>
                    <a:pt x="873" y="0"/>
                  </a:moveTo>
                  <a:cubicBezTo>
                    <a:pt x="475" y="0"/>
                    <a:pt x="124" y="246"/>
                    <a:pt x="42" y="844"/>
                  </a:cubicBezTo>
                  <a:cubicBezTo>
                    <a:pt x="1" y="1214"/>
                    <a:pt x="69" y="1598"/>
                    <a:pt x="234" y="1928"/>
                  </a:cubicBezTo>
                  <a:cubicBezTo>
                    <a:pt x="344" y="2188"/>
                    <a:pt x="495" y="2421"/>
                    <a:pt x="673" y="2627"/>
                  </a:cubicBezTo>
                  <a:cubicBezTo>
                    <a:pt x="810" y="2792"/>
                    <a:pt x="1002" y="2915"/>
                    <a:pt x="1208" y="2997"/>
                  </a:cubicBezTo>
                  <a:cubicBezTo>
                    <a:pt x="1273" y="3019"/>
                    <a:pt x="1342" y="3030"/>
                    <a:pt x="1410" y="3030"/>
                  </a:cubicBezTo>
                  <a:cubicBezTo>
                    <a:pt x="1557" y="3030"/>
                    <a:pt x="1703" y="2981"/>
                    <a:pt x="1825" y="2888"/>
                  </a:cubicBezTo>
                  <a:cubicBezTo>
                    <a:pt x="1921" y="2805"/>
                    <a:pt x="2003" y="2696"/>
                    <a:pt x="2058" y="2572"/>
                  </a:cubicBezTo>
                  <a:cubicBezTo>
                    <a:pt x="2332" y="2037"/>
                    <a:pt x="2346" y="1393"/>
                    <a:pt x="2113" y="844"/>
                  </a:cubicBezTo>
                  <a:cubicBezTo>
                    <a:pt x="1876" y="340"/>
                    <a:pt x="1342" y="0"/>
                    <a:pt x="873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21;p34">
              <a:extLst>
                <a:ext uri="{FF2B5EF4-FFF2-40B4-BE49-F238E27FC236}">
                  <a16:creationId xmlns:a16="http://schemas.microsoft.com/office/drawing/2014/main" id="{C7B98184-334D-8A6E-E736-7D889F81B1C5}"/>
                </a:ext>
              </a:extLst>
            </p:cNvPr>
            <p:cNvSpPr/>
            <p:nvPr/>
          </p:nvSpPr>
          <p:spPr>
            <a:xfrm>
              <a:off x="6326402" y="2388470"/>
              <a:ext cx="134032" cy="147254"/>
            </a:xfrm>
            <a:custGeom>
              <a:avLst/>
              <a:gdLst/>
              <a:ahLst/>
              <a:cxnLst/>
              <a:rect l="l" t="t" r="r" b="b"/>
              <a:pathLst>
                <a:path w="2595" h="2851" extrusionOk="0">
                  <a:moveTo>
                    <a:pt x="1647" y="0"/>
                  </a:moveTo>
                  <a:cubicBezTo>
                    <a:pt x="1246" y="0"/>
                    <a:pt x="796" y="196"/>
                    <a:pt x="508" y="545"/>
                  </a:cubicBezTo>
                  <a:cubicBezTo>
                    <a:pt x="137" y="1025"/>
                    <a:pt x="0" y="1642"/>
                    <a:pt x="137" y="2232"/>
                  </a:cubicBezTo>
                  <a:cubicBezTo>
                    <a:pt x="151" y="2369"/>
                    <a:pt x="192" y="2493"/>
                    <a:pt x="274" y="2602"/>
                  </a:cubicBezTo>
                  <a:cubicBezTo>
                    <a:pt x="403" y="2756"/>
                    <a:pt x="604" y="2850"/>
                    <a:pt x="809" y="2850"/>
                  </a:cubicBezTo>
                  <a:cubicBezTo>
                    <a:pt x="823" y="2850"/>
                    <a:pt x="837" y="2850"/>
                    <a:pt x="851" y="2849"/>
                  </a:cubicBezTo>
                  <a:cubicBezTo>
                    <a:pt x="1070" y="2835"/>
                    <a:pt x="1276" y="2753"/>
                    <a:pt x="1454" y="2630"/>
                  </a:cubicBezTo>
                  <a:cubicBezTo>
                    <a:pt x="1687" y="2465"/>
                    <a:pt x="1879" y="2273"/>
                    <a:pt x="2057" y="2067"/>
                  </a:cubicBezTo>
                  <a:cubicBezTo>
                    <a:pt x="2291" y="1779"/>
                    <a:pt x="2455" y="1423"/>
                    <a:pt x="2510" y="1052"/>
                  </a:cubicBezTo>
                  <a:cubicBezTo>
                    <a:pt x="2595" y="321"/>
                    <a:pt x="2161" y="0"/>
                    <a:pt x="1647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22;p34">
              <a:extLst>
                <a:ext uri="{FF2B5EF4-FFF2-40B4-BE49-F238E27FC236}">
                  <a16:creationId xmlns:a16="http://schemas.microsoft.com/office/drawing/2014/main" id="{75FB5F95-5664-5366-0526-B39780E927EB}"/>
                </a:ext>
              </a:extLst>
            </p:cNvPr>
            <p:cNvSpPr/>
            <p:nvPr/>
          </p:nvSpPr>
          <p:spPr>
            <a:xfrm>
              <a:off x="6160604" y="2473280"/>
              <a:ext cx="97102" cy="43231"/>
            </a:xfrm>
            <a:custGeom>
              <a:avLst/>
              <a:gdLst/>
              <a:ahLst/>
              <a:cxnLst/>
              <a:rect l="l" t="t" r="r" b="b"/>
              <a:pathLst>
                <a:path w="1880" h="837" fill="none" extrusionOk="0">
                  <a:moveTo>
                    <a:pt x="1880" y="412"/>
                  </a:moveTo>
                  <a:cubicBezTo>
                    <a:pt x="1249" y="837"/>
                    <a:pt x="398" y="645"/>
                    <a:pt x="1" y="0"/>
                  </a:cubicBezTo>
                </a:path>
              </a:pathLst>
            </a:custGeom>
            <a:noFill/>
            <a:ln w="4125" cap="flat" cmpd="sng">
              <a:solidFill>
                <a:srgbClr val="97652D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23;p34">
              <a:extLst>
                <a:ext uri="{FF2B5EF4-FFF2-40B4-BE49-F238E27FC236}">
                  <a16:creationId xmlns:a16="http://schemas.microsoft.com/office/drawing/2014/main" id="{6C64FF48-F3EA-62EB-C422-BD4FCB98AD1E}"/>
                </a:ext>
              </a:extLst>
            </p:cNvPr>
            <p:cNvSpPr/>
            <p:nvPr/>
          </p:nvSpPr>
          <p:spPr>
            <a:xfrm>
              <a:off x="6204558" y="2280367"/>
              <a:ext cx="70864" cy="142296"/>
            </a:xfrm>
            <a:custGeom>
              <a:avLst/>
              <a:gdLst/>
              <a:ahLst/>
              <a:cxnLst/>
              <a:rect l="l" t="t" r="r" b="b"/>
              <a:pathLst>
                <a:path w="1372" h="2755" extrusionOk="0">
                  <a:moveTo>
                    <a:pt x="853" y="0"/>
                  </a:moveTo>
                  <a:cubicBezTo>
                    <a:pt x="815" y="0"/>
                    <a:pt x="773" y="10"/>
                    <a:pt x="727" y="32"/>
                  </a:cubicBezTo>
                  <a:cubicBezTo>
                    <a:pt x="590" y="114"/>
                    <a:pt x="494" y="251"/>
                    <a:pt x="466" y="402"/>
                  </a:cubicBezTo>
                  <a:cubicBezTo>
                    <a:pt x="288" y="910"/>
                    <a:pt x="151" y="1431"/>
                    <a:pt x="41" y="1952"/>
                  </a:cubicBezTo>
                  <a:cubicBezTo>
                    <a:pt x="14" y="2089"/>
                    <a:pt x="0" y="2240"/>
                    <a:pt x="27" y="2391"/>
                  </a:cubicBezTo>
                  <a:cubicBezTo>
                    <a:pt x="55" y="2542"/>
                    <a:pt x="165" y="2679"/>
                    <a:pt x="316" y="2734"/>
                  </a:cubicBezTo>
                  <a:cubicBezTo>
                    <a:pt x="369" y="2748"/>
                    <a:pt x="422" y="2755"/>
                    <a:pt x="474" y="2755"/>
                  </a:cubicBezTo>
                  <a:cubicBezTo>
                    <a:pt x="624" y="2755"/>
                    <a:pt x="766" y="2698"/>
                    <a:pt x="878" y="2597"/>
                  </a:cubicBezTo>
                  <a:cubicBezTo>
                    <a:pt x="1015" y="2460"/>
                    <a:pt x="1097" y="2281"/>
                    <a:pt x="1138" y="2103"/>
                  </a:cubicBezTo>
                  <a:cubicBezTo>
                    <a:pt x="1190" y="1873"/>
                    <a:pt x="1372" y="0"/>
                    <a:pt x="853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24;p34">
              <a:extLst>
                <a:ext uri="{FF2B5EF4-FFF2-40B4-BE49-F238E27FC236}">
                  <a16:creationId xmlns:a16="http://schemas.microsoft.com/office/drawing/2014/main" id="{2276A7FE-1926-B691-C299-3D17D359B319}"/>
                </a:ext>
              </a:extLst>
            </p:cNvPr>
            <p:cNvSpPr/>
            <p:nvPr/>
          </p:nvSpPr>
          <p:spPr>
            <a:xfrm>
              <a:off x="6341277" y="2299012"/>
              <a:ext cx="65182" cy="24844"/>
            </a:xfrm>
            <a:custGeom>
              <a:avLst/>
              <a:gdLst/>
              <a:ahLst/>
              <a:cxnLst/>
              <a:rect l="l" t="t" r="r" b="b"/>
              <a:pathLst>
                <a:path w="1262" h="481" fill="none" extrusionOk="0">
                  <a:moveTo>
                    <a:pt x="1262" y="480"/>
                  </a:moveTo>
                  <a:cubicBezTo>
                    <a:pt x="919" y="165"/>
                    <a:pt x="466" y="0"/>
                    <a:pt x="0" y="14"/>
                  </a:cubicBezTo>
                </a:path>
              </a:pathLst>
            </a:custGeom>
            <a:noFill/>
            <a:ln w="4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25;p34">
              <a:extLst>
                <a:ext uri="{FF2B5EF4-FFF2-40B4-BE49-F238E27FC236}">
                  <a16:creationId xmlns:a16="http://schemas.microsoft.com/office/drawing/2014/main" id="{80BCA2B8-2CAF-4CF8-C0D5-68DE099D05C7}"/>
                </a:ext>
              </a:extLst>
            </p:cNvPr>
            <p:cNvSpPr/>
            <p:nvPr/>
          </p:nvSpPr>
          <p:spPr>
            <a:xfrm>
              <a:off x="6394373" y="2145973"/>
              <a:ext cx="73756" cy="39719"/>
            </a:xfrm>
            <a:custGeom>
              <a:avLst/>
              <a:gdLst/>
              <a:ahLst/>
              <a:cxnLst/>
              <a:rect l="l" t="t" r="r" b="b"/>
              <a:pathLst>
                <a:path w="1428" h="769" fill="none" extrusionOk="0">
                  <a:moveTo>
                    <a:pt x="1427" y="769"/>
                  </a:moveTo>
                  <a:cubicBezTo>
                    <a:pt x="1194" y="206"/>
                    <a:pt x="508" y="1"/>
                    <a:pt x="1" y="343"/>
                  </a:cubicBezTo>
                </a:path>
              </a:pathLst>
            </a:custGeom>
            <a:noFill/>
            <a:ln w="4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26;p34">
              <a:extLst>
                <a:ext uri="{FF2B5EF4-FFF2-40B4-BE49-F238E27FC236}">
                  <a16:creationId xmlns:a16="http://schemas.microsoft.com/office/drawing/2014/main" id="{79124B95-EA1F-A09B-C2D2-16CE8ADDC97A}"/>
                </a:ext>
              </a:extLst>
            </p:cNvPr>
            <p:cNvSpPr/>
            <p:nvPr/>
          </p:nvSpPr>
          <p:spPr>
            <a:xfrm>
              <a:off x="6075587" y="2262134"/>
              <a:ext cx="68798" cy="13532"/>
            </a:xfrm>
            <a:custGeom>
              <a:avLst/>
              <a:gdLst/>
              <a:ahLst/>
              <a:cxnLst/>
              <a:rect l="l" t="t" r="r" b="b"/>
              <a:pathLst>
                <a:path w="1332" h="262" fill="none" extrusionOk="0">
                  <a:moveTo>
                    <a:pt x="1331" y="152"/>
                  </a:moveTo>
                  <a:cubicBezTo>
                    <a:pt x="892" y="1"/>
                    <a:pt x="412" y="42"/>
                    <a:pt x="1" y="262"/>
                  </a:cubicBezTo>
                </a:path>
              </a:pathLst>
            </a:custGeom>
            <a:noFill/>
            <a:ln w="44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27;p34">
              <a:extLst>
                <a:ext uri="{FF2B5EF4-FFF2-40B4-BE49-F238E27FC236}">
                  <a16:creationId xmlns:a16="http://schemas.microsoft.com/office/drawing/2014/main" id="{CE0AC7FB-FB48-1852-D70B-5CFC139821D1}"/>
                </a:ext>
              </a:extLst>
            </p:cNvPr>
            <p:cNvSpPr/>
            <p:nvPr/>
          </p:nvSpPr>
          <p:spPr>
            <a:xfrm>
              <a:off x="6063553" y="2098506"/>
              <a:ext cx="73756" cy="36878"/>
            </a:xfrm>
            <a:custGeom>
              <a:avLst/>
              <a:gdLst/>
              <a:ahLst/>
              <a:cxnLst/>
              <a:rect l="l" t="t" r="r" b="b"/>
              <a:pathLst>
                <a:path w="1428" h="714" fill="none" extrusionOk="0">
                  <a:moveTo>
                    <a:pt x="1359" y="481"/>
                  </a:moveTo>
                  <a:cubicBezTo>
                    <a:pt x="1317" y="494"/>
                    <a:pt x="1372" y="563"/>
                    <a:pt x="1400" y="522"/>
                  </a:cubicBezTo>
                  <a:cubicBezTo>
                    <a:pt x="1427" y="481"/>
                    <a:pt x="1400" y="440"/>
                    <a:pt x="1372" y="412"/>
                  </a:cubicBezTo>
                  <a:cubicBezTo>
                    <a:pt x="974" y="1"/>
                    <a:pt x="220" y="165"/>
                    <a:pt x="1" y="714"/>
                  </a:cubicBezTo>
                </a:path>
              </a:pathLst>
            </a:custGeom>
            <a:noFill/>
            <a:ln w="44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28;p34">
              <a:extLst>
                <a:ext uri="{FF2B5EF4-FFF2-40B4-BE49-F238E27FC236}">
                  <a16:creationId xmlns:a16="http://schemas.microsoft.com/office/drawing/2014/main" id="{07FD0D34-4138-D06F-F23E-EBD29E81C80D}"/>
                </a:ext>
              </a:extLst>
            </p:cNvPr>
            <p:cNvSpPr/>
            <p:nvPr/>
          </p:nvSpPr>
          <p:spPr>
            <a:xfrm>
              <a:off x="6278935" y="2194163"/>
              <a:ext cx="230979" cy="228138"/>
            </a:xfrm>
            <a:custGeom>
              <a:avLst/>
              <a:gdLst/>
              <a:ahLst/>
              <a:cxnLst/>
              <a:rect l="l" t="t" r="r" b="b"/>
              <a:pathLst>
                <a:path w="4472" h="4417" fill="none" extrusionOk="0">
                  <a:moveTo>
                    <a:pt x="206" y="1715"/>
                  </a:moveTo>
                  <a:cubicBezTo>
                    <a:pt x="0" y="3347"/>
                    <a:pt x="1879" y="4417"/>
                    <a:pt x="3168" y="3402"/>
                  </a:cubicBezTo>
                  <a:cubicBezTo>
                    <a:pt x="4471" y="2400"/>
                    <a:pt x="3895" y="329"/>
                    <a:pt x="2263" y="124"/>
                  </a:cubicBezTo>
                  <a:cubicBezTo>
                    <a:pt x="1262" y="0"/>
                    <a:pt x="343" y="713"/>
                    <a:pt x="206" y="1715"/>
                  </a:cubicBezTo>
                  <a:close/>
                </a:path>
              </a:pathLst>
            </a:custGeom>
            <a:noFill/>
            <a:ln w="5150" cap="flat" cmpd="sng">
              <a:solidFill>
                <a:schemeClr val="accent5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29;p34">
              <a:extLst>
                <a:ext uri="{FF2B5EF4-FFF2-40B4-BE49-F238E27FC236}">
                  <a16:creationId xmlns:a16="http://schemas.microsoft.com/office/drawing/2014/main" id="{CF64BE1B-E15B-EDB6-74B8-57C84B1F9E5E}"/>
                </a:ext>
              </a:extLst>
            </p:cNvPr>
            <p:cNvSpPr/>
            <p:nvPr/>
          </p:nvSpPr>
          <p:spPr>
            <a:xfrm>
              <a:off x="6009010" y="2159454"/>
              <a:ext cx="230979" cy="228861"/>
            </a:xfrm>
            <a:custGeom>
              <a:avLst/>
              <a:gdLst/>
              <a:ahLst/>
              <a:cxnLst/>
              <a:rect l="l" t="t" r="r" b="b"/>
              <a:pathLst>
                <a:path w="4472" h="4431" fill="none" extrusionOk="0">
                  <a:moveTo>
                    <a:pt x="206" y="1728"/>
                  </a:moveTo>
                  <a:cubicBezTo>
                    <a:pt x="1" y="3360"/>
                    <a:pt x="1866" y="4430"/>
                    <a:pt x="3169" y="3415"/>
                  </a:cubicBezTo>
                  <a:cubicBezTo>
                    <a:pt x="4472" y="2414"/>
                    <a:pt x="3896" y="329"/>
                    <a:pt x="2264" y="137"/>
                  </a:cubicBezTo>
                  <a:cubicBezTo>
                    <a:pt x="1249" y="0"/>
                    <a:pt x="330" y="727"/>
                    <a:pt x="206" y="1728"/>
                  </a:cubicBezTo>
                  <a:close/>
                </a:path>
              </a:pathLst>
            </a:custGeom>
            <a:noFill/>
            <a:ln w="5150" cap="flat" cmpd="sng">
              <a:solidFill>
                <a:schemeClr val="accent5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0;p34">
              <a:extLst>
                <a:ext uri="{FF2B5EF4-FFF2-40B4-BE49-F238E27FC236}">
                  <a16:creationId xmlns:a16="http://schemas.microsoft.com/office/drawing/2014/main" id="{13E4A012-7A4A-3D7D-C860-B075B09C3FB6}"/>
                </a:ext>
              </a:extLst>
            </p:cNvPr>
            <p:cNvSpPr/>
            <p:nvPr/>
          </p:nvSpPr>
          <p:spPr>
            <a:xfrm>
              <a:off x="6213752" y="2245141"/>
              <a:ext cx="80109" cy="36207"/>
            </a:xfrm>
            <a:custGeom>
              <a:avLst/>
              <a:gdLst/>
              <a:ahLst/>
              <a:cxnLst/>
              <a:rect l="l" t="t" r="r" b="b"/>
              <a:pathLst>
                <a:path w="1551" h="701" fill="none" extrusionOk="0">
                  <a:moveTo>
                    <a:pt x="1550" y="700"/>
                  </a:moveTo>
                  <a:cubicBezTo>
                    <a:pt x="1248" y="97"/>
                    <a:pt x="426" y="1"/>
                    <a:pt x="0" y="522"/>
                  </a:cubicBezTo>
                </a:path>
              </a:pathLst>
            </a:custGeom>
            <a:noFill/>
            <a:ln w="5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31;p34">
              <a:extLst>
                <a:ext uri="{FF2B5EF4-FFF2-40B4-BE49-F238E27FC236}">
                  <a16:creationId xmlns:a16="http://schemas.microsoft.com/office/drawing/2014/main" id="{AB6747C2-C50D-5835-F87C-6126720ED44B}"/>
                </a:ext>
              </a:extLst>
            </p:cNvPr>
            <p:cNvSpPr/>
            <p:nvPr/>
          </p:nvSpPr>
          <p:spPr>
            <a:xfrm>
              <a:off x="5845382" y="2188998"/>
              <a:ext cx="125406" cy="127834"/>
            </a:xfrm>
            <a:custGeom>
              <a:avLst/>
              <a:gdLst/>
              <a:ahLst/>
              <a:cxnLst/>
              <a:rect l="l" t="t" r="r" b="b"/>
              <a:pathLst>
                <a:path w="2428" h="2475" extrusionOk="0">
                  <a:moveTo>
                    <a:pt x="940" y="1"/>
                  </a:moveTo>
                  <a:cubicBezTo>
                    <a:pt x="876" y="1"/>
                    <a:pt x="813" y="6"/>
                    <a:pt x="755" y="18"/>
                  </a:cubicBezTo>
                  <a:cubicBezTo>
                    <a:pt x="316" y="155"/>
                    <a:pt x="14" y="567"/>
                    <a:pt x="0" y="1019"/>
                  </a:cubicBezTo>
                  <a:cubicBezTo>
                    <a:pt x="14" y="1389"/>
                    <a:pt x="179" y="1719"/>
                    <a:pt x="439" y="1966"/>
                  </a:cubicBezTo>
                  <a:cubicBezTo>
                    <a:pt x="645" y="2185"/>
                    <a:pt x="905" y="2363"/>
                    <a:pt x="1207" y="2446"/>
                  </a:cubicBezTo>
                  <a:cubicBezTo>
                    <a:pt x="1279" y="2465"/>
                    <a:pt x="1351" y="2475"/>
                    <a:pt x="1423" y="2475"/>
                  </a:cubicBezTo>
                  <a:cubicBezTo>
                    <a:pt x="1653" y="2475"/>
                    <a:pt x="1877" y="2377"/>
                    <a:pt x="2044" y="2199"/>
                  </a:cubicBezTo>
                  <a:cubicBezTo>
                    <a:pt x="2304" y="1911"/>
                    <a:pt x="2428" y="1513"/>
                    <a:pt x="2373" y="1129"/>
                  </a:cubicBezTo>
                  <a:cubicBezTo>
                    <a:pt x="2238" y="416"/>
                    <a:pt x="1497" y="1"/>
                    <a:pt x="940" y="1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32;p34">
              <a:extLst>
                <a:ext uri="{FF2B5EF4-FFF2-40B4-BE49-F238E27FC236}">
                  <a16:creationId xmlns:a16="http://schemas.microsoft.com/office/drawing/2014/main" id="{5FA953F7-1A69-5840-0DAF-5B285B97A766}"/>
                </a:ext>
              </a:extLst>
            </p:cNvPr>
            <p:cNvSpPr/>
            <p:nvPr/>
          </p:nvSpPr>
          <p:spPr>
            <a:xfrm>
              <a:off x="6494265" y="2274582"/>
              <a:ext cx="133928" cy="121532"/>
            </a:xfrm>
            <a:custGeom>
              <a:avLst/>
              <a:gdLst/>
              <a:ahLst/>
              <a:cxnLst/>
              <a:rect l="l" t="t" r="r" b="b"/>
              <a:pathLst>
                <a:path w="2593" h="2353" extrusionOk="0">
                  <a:moveTo>
                    <a:pt x="1500" y="1"/>
                  </a:moveTo>
                  <a:cubicBezTo>
                    <a:pt x="1006" y="1"/>
                    <a:pt x="415" y="249"/>
                    <a:pt x="165" y="789"/>
                  </a:cubicBezTo>
                  <a:cubicBezTo>
                    <a:pt x="1" y="1145"/>
                    <a:pt x="28" y="1557"/>
                    <a:pt x="206" y="1900"/>
                  </a:cubicBezTo>
                  <a:cubicBezTo>
                    <a:pt x="357" y="2174"/>
                    <a:pt x="645" y="2338"/>
                    <a:pt x="961" y="2352"/>
                  </a:cubicBezTo>
                  <a:cubicBezTo>
                    <a:pt x="1276" y="2338"/>
                    <a:pt x="1564" y="2242"/>
                    <a:pt x="1825" y="2064"/>
                  </a:cubicBezTo>
                  <a:cubicBezTo>
                    <a:pt x="2140" y="1900"/>
                    <a:pt x="2374" y="1612"/>
                    <a:pt x="2483" y="1269"/>
                  </a:cubicBezTo>
                  <a:cubicBezTo>
                    <a:pt x="2593" y="816"/>
                    <a:pt x="2387" y="350"/>
                    <a:pt x="1989" y="103"/>
                  </a:cubicBezTo>
                  <a:cubicBezTo>
                    <a:pt x="1855" y="36"/>
                    <a:pt x="1684" y="1"/>
                    <a:pt x="1500" y="1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33;p34">
              <a:extLst>
                <a:ext uri="{FF2B5EF4-FFF2-40B4-BE49-F238E27FC236}">
                  <a16:creationId xmlns:a16="http://schemas.microsoft.com/office/drawing/2014/main" id="{CCC43B57-77A1-B795-B0A2-C25E6A43AD81}"/>
                </a:ext>
              </a:extLst>
            </p:cNvPr>
            <p:cNvSpPr/>
            <p:nvPr/>
          </p:nvSpPr>
          <p:spPr>
            <a:xfrm>
              <a:off x="5235443" y="2703484"/>
              <a:ext cx="1512467" cy="1357052"/>
            </a:xfrm>
            <a:custGeom>
              <a:avLst/>
              <a:gdLst/>
              <a:ahLst/>
              <a:cxnLst/>
              <a:rect l="l" t="t" r="r" b="b"/>
              <a:pathLst>
                <a:path w="29283" h="26274" extrusionOk="0">
                  <a:moveTo>
                    <a:pt x="13044" y="1"/>
                  </a:moveTo>
                  <a:cubicBezTo>
                    <a:pt x="11000" y="289"/>
                    <a:pt x="8806" y="2044"/>
                    <a:pt x="6762" y="4527"/>
                  </a:cubicBezTo>
                  <a:cubicBezTo>
                    <a:pt x="4266" y="7558"/>
                    <a:pt x="0" y="17502"/>
                    <a:pt x="10794" y="24785"/>
                  </a:cubicBezTo>
                  <a:cubicBezTo>
                    <a:pt x="12472" y="25913"/>
                    <a:pt x="15345" y="26273"/>
                    <a:pt x="18333" y="26273"/>
                  </a:cubicBezTo>
                  <a:cubicBezTo>
                    <a:pt x="23628" y="26273"/>
                    <a:pt x="29283" y="25141"/>
                    <a:pt x="29283" y="25141"/>
                  </a:cubicBezTo>
                  <a:lnTo>
                    <a:pt x="28981" y="20327"/>
                  </a:lnTo>
                  <a:cubicBezTo>
                    <a:pt x="28981" y="20327"/>
                    <a:pt x="16925" y="18613"/>
                    <a:pt x="16198" y="18078"/>
                  </a:cubicBezTo>
                  <a:cubicBezTo>
                    <a:pt x="14909" y="17159"/>
                    <a:pt x="12893" y="13991"/>
                    <a:pt x="13592" y="10932"/>
                  </a:cubicBezTo>
                  <a:cubicBezTo>
                    <a:pt x="15540" y="2483"/>
                    <a:pt x="13044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34;p34">
              <a:extLst>
                <a:ext uri="{FF2B5EF4-FFF2-40B4-BE49-F238E27FC236}">
                  <a16:creationId xmlns:a16="http://schemas.microsoft.com/office/drawing/2014/main" id="{A2FE9D83-A6ED-1391-9283-83A70C935E20}"/>
                </a:ext>
              </a:extLst>
            </p:cNvPr>
            <p:cNvSpPr/>
            <p:nvPr/>
          </p:nvSpPr>
          <p:spPr>
            <a:xfrm>
              <a:off x="5725656" y="3369616"/>
              <a:ext cx="405969" cy="313877"/>
            </a:xfrm>
            <a:custGeom>
              <a:avLst/>
              <a:gdLst/>
              <a:ahLst/>
              <a:cxnLst/>
              <a:rect l="l" t="t" r="r" b="b"/>
              <a:pathLst>
                <a:path w="7860" h="6077" extrusionOk="0">
                  <a:moveTo>
                    <a:pt x="4675" y="1"/>
                  </a:moveTo>
                  <a:cubicBezTo>
                    <a:pt x="4621" y="1"/>
                    <a:pt x="4570" y="12"/>
                    <a:pt x="4526" y="37"/>
                  </a:cubicBezTo>
                  <a:cubicBezTo>
                    <a:pt x="4293" y="175"/>
                    <a:pt x="4540" y="559"/>
                    <a:pt x="4636" y="819"/>
                  </a:cubicBezTo>
                  <a:cubicBezTo>
                    <a:pt x="4760" y="1135"/>
                    <a:pt x="5651" y="1958"/>
                    <a:pt x="5541" y="2095"/>
                  </a:cubicBezTo>
                  <a:cubicBezTo>
                    <a:pt x="5480" y="2167"/>
                    <a:pt x="5402" y="2196"/>
                    <a:pt x="5315" y="2196"/>
                  </a:cubicBezTo>
                  <a:cubicBezTo>
                    <a:pt x="5070" y="2196"/>
                    <a:pt x="4756" y="1965"/>
                    <a:pt x="4554" y="1793"/>
                  </a:cubicBezTo>
                  <a:lnTo>
                    <a:pt x="3580" y="984"/>
                  </a:lnTo>
                  <a:cubicBezTo>
                    <a:pt x="3306" y="723"/>
                    <a:pt x="2990" y="517"/>
                    <a:pt x="2647" y="367"/>
                  </a:cubicBezTo>
                  <a:cubicBezTo>
                    <a:pt x="2462" y="293"/>
                    <a:pt x="2201" y="214"/>
                    <a:pt x="1981" y="214"/>
                  </a:cubicBezTo>
                  <a:cubicBezTo>
                    <a:pt x="1793" y="214"/>
                    <a:pt x="1634" y="271"/>
                    <a:pt x="1578" y="435"/>
                  </a:cubicBezTo>
                  <a:cubicBezTo>
                    <a:pt x="1262" y="1395"/>
                    <a:pt x="3196" y="1766"/>
                    <a:pt x="3512" y="2726"/>
                  </a:cubicBezTo>
                  <a:cubicBezTo>
                    <a:pt x="3496" y="2778"/>
                    <a:pt x="3455" y="2800"/>
                    <a:pt x="3395" y="2800"/>
                  </a:cubicBezTo>
                  <a:cubicBezTo>
                    <a:pt x="2987" y="2800"/>
                    <a:pt x="1674" y="1754"/>
                    <a:pt x="1032" y="1754"/>
                  </a:cubicBezTo>
                  <a:cubicBezTo>
                    <a:pt x="870" y="1754"/>
                    <a:pt x="752" y="1820"/>
                    <a:pt x="700" y="1985"/>
                  </a:cubicBezTo>
                  <a:cubicBezTo>
                    <a:pt x="480" y="2739"/>
                    <a:pt x="2894" y="3658"/>
                    <a:pt x="2634" y="3850"/>
                  </a:cubicBezTo>
                  <a:cubicBezTo>
                    <a:pt x="2612" y="3873"/>
                    <a:pt x="2580" y="3883"/>
                    <a:pt x="2539" y="3883"/>
                  </a:cubicBezTo>
                  <a:cubicBezTo>
                    <a:pt x="2200" y="3883"/>
                    <a:pt x="1255" y="3199"/>
                    <a:pt x="663" y="3199"/>
                  </a:cubicBezTo>
                  <a:cubicBezTo>
                    <a:pt x="500" y="3199"/>
                    <a:pt x="364" y="3251"/>
                    <a:pt x="275" y="3384"/>
                  </a:cubicBezTo>
                  <a:cubicBezTo>
                    <a:pt x="0" y="3795"/>
                    <a:pt x="906" y="4276"/>
                    <a:pt x="1838" y="4605"/>
                  </a:cubicBezTo>
                  <a:cubicBezTo>
                    <a:pt x="1927" y="4627"/>
                    <a:pt x="2016" y="4705"/>
                    <a:pt x="1879" y="4705"/>
                  </a:cubicBezTo>
                  <a:cubicBezTo>
                    <a:pt x="1763" y="4705"/>
                    <a:pt x="1485" y="4649"/>
                    <a:pt x="906" y="4454"/>
                  </a:cubicBezTo>
                  <a:cubicBezTo>
                    <a:pt x="864" y="4454"/>
                    <a:pt x="810" y="4468"/>
                    <a:pt x="782" y="4509"/>
                  </a:cubicBezTo>
                  <a:cubicBezTo>
                    <a:pt x="741" y="4564"/>
                    <a:pt x="782" y="4646"/>
                    <a:pt x="823" y="4701"/>
                  </a:cubicBezTo>
                  <a:cubicBezTo>
                    <a:pt x="1111" y="5030"/>
                    <a:pt x="1482" y="5263"/>
                    <a:pt x="1879" y="5414"/>
                  </a:cubicBezTo>
                  <a:cubicBezTo>
                    <a:pt x="2662" y="5766"/>
                    <a:pt x="4064" y="6076"/>
                    <a:pt x="5218" y="6076"/>
                  </a:cubicBezTo>
                  <a:cubicBezTo>
                    <a:pt x="5682" y="6076"/>
                    <a:pt x="6106" y="6026"/>
                    <a:pt x="6433" y="5908"/>
                  </a:cubicBezTo>
                  <a:cubicBezTo>
                    <a:pt x="7078" y="5675"/>
                    <a:pt x="7379" y="5085"/>
                    <a:pt x="7585" y="4234"/>
                  </a:cubicBezTo>
                  <a:cubicBezTo>
                    <a:pt x="7750" y="3562"/>
                    <a:pt x="7859" y="3096"/>
                    <a:pt x="7311" y="2218"/>
                  </a:cubicBezTo>
                  <a:cubicBezTo>
                    <a:pt x="6762" y="1313"/>
                    <a:pt x="5692" y="696"/>
                    <a:pt x="5103" y="175"/>
                  </a:cubicBezTo>
                  <a:cubicBezTo>
                    <a:pt x="4992" y="84"/>
                    <a:pt x="4822" y="1"/>
                    <a:pt x="4675" y="1"/>
                  </a:cubicBezTo>
                  <a:close/>
                </a:path>
              </a:pathLst>
            </a:custGeom>
            <a:solidFill>
              <a:srgbClr val="F1D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35;p34">
              <a:extLst>
                <a:ext uri="{FF2B5EF4-FFF2-40B4-BE49-F238E27FC236}">
                  <a16:creationId xmlns:a16="http://schemas.microsoft.com/office/drawing/2014/main" id="{16937134-477B-2C7B-399A-92176371B73C}"/>
                </a:ext>
              </a:extLst>
            </p:cNvPr>
            <p:cNvSpPr/>
            <p:nvPr/>
          </p:nvSpPr>
          <p:spPr>
            <a:xfrm>
              <a:off x="6047283" y="2663094"/>
              <a:ext cx="1589012" cy="1339956"/>
            </a:xfrm>
            <a:custGeom>
              <a:avLst/>
              <a:gdLst/>
              <a:ahLst/>
              <a:cxnLst/>
              <a:rect l="l" t="t" r="r" b="b"/>
              <a:pathLst>
                <a:path w="30765" h="25943" extrusionOk="0">
                  <a:moveTo>
                    <a:pt x="24386" y="1"/>
                  </a:moveTo>
                  <a:cubicBezTo>
                    <a:pt x="24386" y="1"/>
                    <a:pt x="19847" y="783"/>
                    <a:pt x="18612" y="10521"/>
                  </a:cubicBezTo>
                  <a:cubicBezTo>
                    <a:pt x="18173" y="13867"/>
                    <a:pt x="15471" y="16569"/>
                    <a:pt x="13853" y="17159"/>
                  </a:cubicBezTo>
                  <a:cubicBezTo>
                    <a:pt x="13778" y="17187"/>
                    <a:pt x="13622" y="17200"/>
                    <a:pt x="13401" y="17200"/>
                  </a:cubicBezTo>
                  <a:cubicBezTo>
                    <a:pt x="11005" y="17200"/>
                    <a:pt x="878" y="15705"/>
                    <a:pt x="878" y="15705"/>
                  </a:cubicBezTo>
                  <a:cubicBezTo>
                    <a:pt x="590" y="16309"/>
                    <a:pt x="398" y="16940"/>
                    <a:pt x="288" y="17598"/>
                  </a:cubicBezTo>
                  <a:cubicBezTo>
                    <a:pt x="0" y="19655"/>
                    <a:pt x="590" y="19943"/>
                    <a:pt x="590" y="19943"/>
                  </a:cubicBezTo>
                  <a:cubicBezTo>
                    <a:pt x="590" y="19943"/>
                    <a:pt x="9448" y="25942"/>
                    <a:pt x="15425" y="25942"/>
                  </a:cubicBezTo>
                  <a:cubicBezTo>
                    <a:pt x="16174" y="25942"/>
                    <a:pt x="16879" y="25848"/>
                    <a:pt x="17515" y="25635"/>
                  </a:cubicBezTo>
                  <a:cubicBezTo>
                    <a:pt x="30764" y="21219"/>
                    <a:pt x="30202" y="11124"/>
                    <a:pt x="28337" y="6049"/>
                  </a:cubicBezTo>
                  <a:cubicBezTo>
                    <a:pt x="27102" y="2717"/>
                    <a:pt x="26444" y="1427"/>
                    <a:pt x="24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36;p34">
              <a:extLst>
                <a:ext uri="{FF2B5EF4-FFF2-40B4-BE49-F238E27FC236}">
                  <a16:creationId xmlns:a16="http://schemas.microsoft.com/office/drawing/2014/main" id="{0AAD978C-5969-4855-A04A-EBF50D6940A2}"/>
                </a:ext>
              </a:extLst>
            </p:cNvPr>
            <p:cNvSpPr/>
            <p:nvPr/>
          </p:nvSpPr>
          <p:spPr>
            <a:xfrm>
              <a:off x="5874409" y="2714124"/>
              <a:ext cx="571042" cy="342904"/>
            </a:xfrm>
            <a:custGeom>
              <a:avLst/>
              <a:gdLst/>
              <a:ahLst/>
              <a:cxnLst/>
              <a:rect l="l" t="t" r="r" b="b"/>
              <a:pathLst>
                <a:path w="11056" h="6639" fill="none" extrusionOk="0">
                  <a:moveTo>
                    <a:pt x="1" y="0"/>
                  </a:moveTo>
                  <a:cubicBezTo>
                    <a:pt x="234" y="1811"/>
                    <a:pt x="1112" y="3484"/>
                    <a:pt x="2469" y="4705"/>
                  </a:cubicBezTo>
                  <a:cubicBezTo>
                    <a:pt x="3827" y="5912"/>
                    <a:pt x="5720" y="6639"/>
                    <a:pt x="7489" y="6227"/>
                  </a:cubicBezTo>
                  <a:cubicBezTo>
                    <a:pt x="9684" y="5720"/>
                    <a:pt x="11055" y="3278"/>
                    <a:pt x="9053" y="151"/>
                  </a:cubicBezTo>
                </a:path>
              </a:pathLst>
            </a:custGeom>
            <a:noFill/>
            <a:ln w="30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37;p34">
              <a:extLst>
                <a:ext uri="{FF2B5EF4-FFF2-40B4-BE49-F238E27FC236}">
                  <a16:creationId xmlns:a16="http://schemas.microsoft.com/office/drawing/2014/main" id="{2585EFE3-9674-8CDA-54FB-FB9CBB6754B2}"/>
                </a:ext>
              </a:extLst>
            </p:cNvPr>
            <p:cNvSpPr/>
            <p:nvPr/>
          </p:nvSpPr>
          <p:spPr>
            <a:xfrm>
              <a:off x="6141493" y="3013798"/>
              <a:ext cx="71587" cy="61412"/>
            </a:xfrm>
            <a:custGeom>
              <a:avLst/>
              <a:gdLst/>
              <a:ahLst/>
              <a:cxnLst/>
              <a:rect l="l" t="t" r="r" b="b"/>
              <a:pathLst>
                <a:path w="1386" h="1189" extrusionOk="0">
                  <a:moveTo>
                    <a:pt x="782" y="0"/>
                  </a:moveTo>
                  <a:cubicBezTo>
                    <a:pt x="261" y="0"/>
                    <a:pt x="0" y="645"/>
                    <a:pt x="371" y="1015"/>
                  </a:cubicBezTo>
                  <a:cubicBezTo>
                    <a:pt x="490" y="1135"/>
                    <a:pt x="639" y="1188"/>
                    <a:pt x="784" y="1188"/>
                  </a:cubicBezTo>
                  <a:cubicBezTo>
                    <a:pt x="1090" y="1188"/>
                    <a:pt x="1386" y="952"/>
                    <a:pt x="1386" y="590"/>
                  </a:cubicBezTo>
                  <a:cubicBezTo>
                    <a:pt x="1386" y="274"/>
                    <a:pt x="1111" y="0"/>
                    <a:pt x="782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38;p34">
              <a:extLst>
                <a:ext uri="{FF2B5EF4-FFF2-40B4-BE49-F238E27FC236}">
                  <a16:creationId xmlns:a16="http://schemas.microsoft.com/office/drawing/2014/main" id="{BB9BB32D-20D1-66F4-EFFE-944866E260BE}"/>
                </a:ext>
              </a:extLst>
            </p:cNvPr>
            <p:cNvSpPr/>
            <p:nvPr/>
          </p:nvSpPr>
          <p:spPr>
            <a:xfrm>
              <a:off x="6079823" y="2994998"/>
              <a:ext cx="80109" cy="61515"/>
            </a:xfrm>
            <a:custGeom>
              <a:avLst/>
              <a:gdLst/>
              <a:ahLst/>
              <a:cxnLst/>
              <a:rect l="l" t="t" r="r" b="b"/>
              <a:pathLst>
                <a:path w="1551" h="1191" extrusionOk="0">
                  <a:moveTo>
                    <a:pt x="767" y="0"/>
                  </a:moveTo>
                  <a:cubicBezTo>
                    <a:pt x="593" y="0"/>
                    <a:pt x="421" y="78"/>
                    <a:pt x="303" y="227"/>
                  </a:cubicBezTo>
                  <a:cubicBezTo>
                    <a:pt x="1" y="621"/>
                    <a:pt x="290" y="1191"/>
                    <a:pt x="784" y="1191"/>
                  </a:cubicBezTo>
                  <a:cubicBezTo>
                    <a:pt x="806" y="1191"/>
                    <a:pt x="829" y="1189"/>
                    <a:pt x="851" y="1187"/>
                  </a:cubicBezTo>
                  <a:cubicBezTo>
                    <a:pt x="1373" y="1118"/>
                    <a:pt x="1551" y="446"/>
                    <a:pt x="1140" y="131"/>
                  </a:cubicBezTo>
                  <a:cubicBezTo>
                    <a:pt x="1028" y="43"/>
                    <a:pt x="897" y="0"/>
                    <a:pt x="767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39;p34">
              <a:extLst>
                <a:ext uri="{FF2B5EF4-FFF2-40B4-BE49-F238E27FC236}">
                  <a16:creationId xmlns:a16="http://schemas.microsoft.com/office/drawing/2014/main" id="{7720D58F-5381-393B-7B45-76A404C02A23}"/>
                </a:ext>
              </a:extLst>
            </p:cNvPr>
            <p:cNvSpPr/>
            <p:nvPr/>
          </p:nvSpPr>
          <p:spPr>
            <a:xfrm>
              <a:off x="6024040" y="2963698"/>
              <a:ext cx="79954" cy="61050"/>
            </a:xfrm>
            <a:custGeom>
              <a:avLst/>
              <a:gdLst/>
              <a:ahLst/>
              <a:cxnLst/>
              <a:rect l="l" t="t" r="r" b="b"/>
              <a:pathLst>
                <a:path w="1548" h="1182" extrusionOk="0">
                  <a:moveTo>
                    <a:pt x="773" y="0"/>
                  </a:moveTo>
                  <a:cubicBezTo>
                    <a:pt x="595" y="0"/>
                    <a:pt x="419" y="77"/>
                    <a:pt x="299" y="229"/>
                  </a:cubicBezTo>
                  <a:cubicBezTo>
                    <a:pt x="1" y="619"/>
                    <a:pt x="280" y="1181"/>
                    <a:pt x="753" y="1181"/>
                  </a:cubicBezTo>
                  <a:cubicBezTo>
                    <a:pt x="780" y="1181"/>
                    <a:pt x="807" y="1179"/>
                    <a:pt x="834" y="1176"/>
                  </a:cubicBezTo>
                  <a:cubicBezTo>
                    <a:pt x="1369" y="1121"/>
                    <a:pt x="1547" y="449"/>
                    <a:pt x="1136" y="120"/>
                  </a:cubicBezTo>
                  <a:cubicBezTo>
                    <a:pt x="1027" y="40"/>
                    <a:pt x="900" y="0"/>
                    <a:pt x="773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0;p34">
              <a:extLst>
                <a:ext uri="{FF2B5EF4-FFF2-40B4-BE49-F238E27FC236}">
                  <a16:creationId xmlns:a16="http://schemas.microsoft.com/office/drawing/2014/main" id="{BF986D84-FAC5-9A0B-1F0B-AA2E654ECA36}"/>
                </a:ext>
              </a:extLst>
            </p:cNvPr>
            <p:cNvSpPr/>
            <p:nvPr/>
          </p:nvSpPr>
          <p:spPr>
            <a:xfrm>
              <a:off x="5968671" y="2926251"/>
              <a:ext cx="80781" cy="61567"/>
            </a:xfrm>
            <a:custGeom>
              <a:avLst/>
              <a:gdLst/>
              <a:ahLst/>
              <a:cxnLst/>
              <a:rect l="l" t="t" r="r" b="b"/>
              <a:pathLst>
                <a:path w="1564" h="1192" extrusionOk="0">
                  <a:moveTo>
                    <a:pt x="780" y="1"/>
                  </a:moveTo>
                  <a:cubicBezTo>
                    <a:pt x="605" y="1"/>
                    <a:pt x="433" y="78"/>
                    <a:pt x="315" y="228"/>
                  </a:cubicBezTo>
                  <a:cubicBezTo>
                    <a:pt x="0" y="621"/>
                    <a:pt x="301" y="1191"/>
                    <a:pt x="784" y="1191"/>
                  </a:cubicBezTo>
                  <a:cubicBezTo>
                    <a:pt x="806" y="1191"/>
                    <a:pt x="828" y="1190"/>
                    <a:pt x="850" y="1188"/>
                  </a:cubicBezTo>
                  <a:cubicBezTo>
                    <a:pt x="1371" y="1119"/>
                    <a:pt x="1563" y="447"/>
                    <a:pt x="1152" y="132"/>
                  </a:cubicBezTo>
                  <a:cubicBezTo>
                    <a:pt x="1041" y="44"/>
                    <a:pt x="909" y="1"/>
                    <a:pt x="780" y="1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1;p34">
              <a:extLst>
                <a:ext uri="{FF2B5EF4-FFF2-40B4-BE49-F238E27FC236}">
                  <a16:creationId xmlns:a16="http://schemas.microsoft.com/office/drawing/2014/main" id="{753AAA36-0209-2DC7-4021-ADC607DC18C9}"/>
                </a:ext>
              </a:extLst>
            </p:cNvPr>
            <p:cNvSpPr/>
            <p:nvPr/>
          </p:nvSpPr>
          <p:spPr>
            <a:xfrm>
              <a:off x="5924768" y="2875479"/>
              <a:ext cx="80057" cy="61309"/>
            </a:xfrm>
            <a:custGeom>
              <a:avLst/>
              <a:gdLst/>
              <a:ahLst/>
              <a:cxnLst/>
              <a:rect l="l" t="t" r="r" b="b"/>
              <a:pathLst>
                <a:path w="1550" h="1187" extrusionOk="0">
                  <a:moveTo>
                    <a:pt x="775" y="1"/>
                  </a:moveTo>
                  <a:cubicBezTo>
                    <a:pt x="599" y="1"/>
                    <a:pt x="427" y="79"/>
                    <a:pt x="315" y="223"/>
                  </a:cubicBezTo>
                  <a:cubicBezTo>
                    <a:pt x="0" y="630"/>
                    <a:pt x="300" y="1187"/>
                    <a:pt x="782" y="1187"/>
                  </a:cubicBezTo>
                  <a:cubicBezTo>
                    <a:pt x="805" y="1187"/>
                    <a:pt x="827" y="1185"/>
                    <a:pt x="850" y="1183"/>
                  </a:cubicBezTo>
                  <a:cubicBezTo>
                    <a:pt x="1371" y="1115"/>
                    <a:pt x="1549" y="456"/>
                    <a:pt x="1138" y="127"/>
                  </a:cubicBezTo>
                  <a:cubicBezTo>
                    <a:pt x="1029" y="41"/>
                    <a:pt x="901" y="1"/>
                    <a:pt x="775" y="1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2;p34">
              <a:extLst>
                <a:ext uri="{FF2B5EF4-FFF2-40B4-BE49-F238E27FC236}">
                  <a16:creationId xmlns:a16="http://schemas.microsoft.com/office/drawing/2014/main" id="{904573A0-E2C1-222F-B0CD-1663778EA310}"/>
                </a:ext>
              </a:extLst>
            </p:cNvPr>
            <p:cNvSpPr/>
            <p:nvPr/>
          </p:nvSpPr>
          <p:spPr>
            <a:xfrm>
              <a:off x="5885101" y="2824501"/>
              <a:ext cx="80729" cy="61309"/>
            </a:xfrm>
            <a:custGeom>
              <a:avLst/>
              <a:gdLst/>
              <a:ahLst/>
              <a:cxnLst/>
              <a:rect l="l" t="t" r="r" b="b"/>
              <a:pathLst>
                <a:path w="1563" h="1187" extrusionOk="0">
                  <a:moveTo>
                    <a:pt x="787" y="0"/>
                  </a:moveTo>
                  <a:cubicBezTo>
                    <a:pt x="610" y="0"/>
                    <a:pt x="435" y="79"/>
                    <a:pt x="315" y="222"/>
                  </a:cubicBezTo>
                  <a:cubicBezTo>
                    <a:pt x="0" y="629"/>
                    <a:pt x="300" y="1186"/>
                    <a:pt x="782" y="1186"/>
                  </a:cubicBezTo>
                  <a:cubicBezTo>
                    <a:pt x="804" y="1186"/>
                    <a:pt x="827" y="1185"/>
                    <a:pt x="850" y="1183"/>
                  </a:cubicBezTo>
                  <a:cubicBezTo>
                    <a:pt x="1371" y="1114"/>
                    <a:pt x="1563" y="456"/>
                    <a:pt x="1151" y="126"/>
                  </a:cubicBezTo>
                  <a:cubicBezTo>
                    <a:pt x="1043" y="41"/>
                    <a:pt x="915" y="0"/>
                    <a:pt x="787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43;p34">
              <a:extLst>
                <a:ext uri="{FF2B5EF4-FFF2-40B4-BE49-F238E27FC236}">
                  <a16:creationId xmlns:a16="http://schemas.microsoft.com/office/drawing/2014/main" id="{47E9F446-A917-F57A-3C74-B26A9EED1B35}"/>
                </a:ext>
              </a:extLst>
            </p:cNvPr>
            <p:cNvSpPr/>
            <p:nvPr/>
          </p:nvSpPr>
          <p:spPr>
            <a:xfrm>
              <a:off x="6206676" y="3006671"/>
              <a:ext cx="71587" cy="61463"/>
            </a:xfrm>
            <a:custGeom>
              <a:avLst/>
              <a:gdLst/>
              <a:ahLst/>
              <a:cxnLst/>
              <a:rect l="l" t="t" r="r" b="b"/>
              <a:pathLst>
                <a:path w="1386" h="1190" extrusionOk="0">
                  <a:moveTo>
                    <a:pt x="796" y="1"/>
                  </a:moveTo>
                  <a:cubicBezTo>
                    <a:pt x="275" y="1"/>
                    <a:pt x="0" y="646"/>
                    <a:pt x="384" y="1016"/>
                  </a:cubicBezTo>
                  <a:cubicBezTo>
                    <a:pt x="504" y="1135"/>
                    <a:pt x="651" y="1189"/>
                    <a:pt x="795" y="1189"/>
                  </a:cubicBezTo>
                  <a:cubicBezTo>
                    <a:pt x="1096" y="1189"/>
                    <a:pt x="1385" y="953"/>
                    <a:pt x="1385" y="591"/>
                  </a:cubicBezTo>
                  <a:cubicBezTo>
                    <a:pt x="1385" y="275"/>
                    <a:pt x="1125" y="1"/>
                    <a:pt x="796" y="1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44;p34">
              <a:extLst>
                <a:ext uri="{FF2B5EF4-FFF2-40B4-BE49-F238E27FC236}">
                  <a16:creationId xmlns:a16="http://schemas.microsoft.com/office/drawing/2014/main" id="{1D471D27-23CF-631B-20F6-F320EAAA0FDD}"/>
                </a:ext>
              </a:extLst>
            </p:cNvPr>
            <p:cNvSpPr/>
            <p:nvPr/>
          </p:nvSpPr>
          <p:spPr>
            <a:xfrm>
              <a:off x="6268295" y="2979761"/>
              <a:ext cx="70915" cy="61050"/>
            </a:xfrm>
            <a:custGeom>
              <a:avLst/>
              <a:gdLst/>
              <a:ahLst/>
              <a:cxnLst/>
              <a:rect l="l" t="t" r="r" b="b"/>
              <a:pathLst>
                <a:path w="1373" h="1182" extrusionOk="0">
                  <a:moveTo>
                    <a:pt x="782" y="1"/>
                  </a:moveTo>
                  <a:cubicBezTo>
                    <a:pt x="261" y="1"/>
                    <a:pt x="0" y="632"/>
                    <a:pt x="371" y="1002"/>
                  </a:cubicBezTo>
                  <a:cubicBezTo>
                    <a:pt x="491" y="1127"/>
                    <a:pt x="639" y="1182"/>
                    <a:pt x="783" y="1182"/>
                  </a:cubicBezTo>
                  <a:cubicBezTo>
                    <a:pt x="1084" y="1182"/>
                    <a:pt x="1372" y="943"/>
                    <a:pt x="1372" y="591"/>
                  </a:cubicBezTo>
                  <a:cubicBezTo>
                    <a:pt x="1372" y="261"/>
                    <a:pt x="1111" y="1"/>
                    <a:pt x="782" y="1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45;p34">
              <a:extLst>
                <a:ext uri="{FF2B5EF4-FFF2-40B4-BE49-F238E27FC236}">
                  <a16:creationId xmlns:a16="http://schemas.microsoft.com/office/drawing/2014/main" id="{4EF6D38B-2137-7B06-2F84-BCA44C202BFB}"/>
                </a:ext>
              </a:extLst>
            </p:cNvPr>
            <p:cNvSpPr/>
            <p:nvPr/>
          </p:nvSpPr>
          <p:spPr>
            <a:xfrm>
              <a:off x="6318602" y="2931623"/>
              <a:ext cx="71587" cy="61412"/>
            </a:xfrm>
            <a:custGeom>
              <a:avLst/>
              <a:gdLst/>
              <a:ahLst/>
              <a:cxnLst/>
              <a:rect l="l" t="t" r="r" b="b"/>
              <a:pathLst>
                <a:path w="1386" h="1189" extrusionOk="0">
                  <a:moveTo>
                    <a:pt x="796" y="0"/>
                  </a:moveTo>
                  <a:cubicBezTo>
                    <a:pt x="275" y="0"/>
                    <a:pt x="0" y="645"/>
                    <a:pt x="384" y="1015"/>
                  </a:cubicBezTo>
                  <a:cubicBezTo>
                    <a:pt x="504" y="1135"/>
                    <a:pt x="651" y="1188"/>
                    <a:pt x="795" y="1188"/>
                  </a:cubicBezTo>
                  <a:cubicBezTo>
                    <a:pt x="1096" y="1188"/>
                    <a:pt x="1386" y="952"/>
                    <a:pt x="1386" y="590"/>
                  </a:cubicBezTo>
                  <a:cubicBezTo>
                    <a:pt x="1386" y="274"/>
                    <a:pt x="1125" y="0"/>
                    <a:pt x="796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46;p34">
              <a:extLst>
                <a:ext uri="{FF2B5EF4-FFF2-40B4-BE49-F238E27FC236}">
                  <a16:creationId xmlns:a16="http://schemas.microsoft.com/office/drawing/2014/main" id="{83D6FE41-B874-B246-612F-1F0BF34E6A17}"/>
                </a:ext>
              </a:extLst>
            </p:cNvPr>
            <p:cNvSpPr/>
            <p:nvPr/>
          </p:nvSpPr>
          <p:spPr>
            <a:xfrm>
              <a:off x="6342671" y="2871399"/>
              <a:ext cx="71587" cy="61050"/>
            </a:xfrm>
            <a:custGeom>
              <a:avLst/>
              <a:gdLst/>
              <a:ahLst/>
              <a:cxnLst/>
              <a:rect l="l" t="t" r="r" b="b"/>
              <a:pathLst>
                <a:path w="1386" h="1182" extrusionOk="0">
                  <a:moveTo>
                    <a:pt x="796" y="0"/>
                  </a:moveTo>
                  <a:cubicBezTo>
                    <a:pt x="275" y="0"/>
                    <a:pt x="1" y="631"/>
                    <a:pt x="385" y="1002"/>
                  </a:cubicBezTo>
                  <a:cubicBezTo>
                    <a:pt x="505" y="1126"/>
                    <a:pt x="652" y="1181"/>
                    <a:pt x="797" y="1181"/>
                  </a:cubicBezTo>
                  <a:cubicBezTo>
                    <a:pt x="1098" y="1181"/>
                    <a:pt x="1386" y="942"/>
                    <a:pt x="1386" y="590"/>
                  </a:cubicBezTo>
                  <a:cubicBezTo>
                    <a:pt x="1386" y="261"/>
                    <a:pt x="1125" y="0"/>
                    <a:pt x="796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47;p34">
              <a:extLst>
                <a:ext uri="{FF2B5EF4-FFF2-40B4-BE49-F238E27FC236}">
                  <a16:creationId xmlns:a16="http://schemas.microsoft.com/office/drawing/2014/main" id="{FDFDD7BC-C937-2A84-4644-37166D16D394}"/>
                </a:ext>
              </a:extLst>
            </p:cNvPr>
            <p:cNvSpPr/>
            <p:nvPr/>
          </p:nvSpPr>
          <p:spPr>
            <a:xfrm>
              <a:off x="6354035" y="2810813"/>
              <a:ext cx="66629" cy="49997"/>
            </a:xfrm>
            <a:custGeom>
              <a:avLst/>
              <a:gdLst/>
              <a:ahLst/>
              <a:cxnLst/>
              <a:rect l="l" t="t" r="r" b="b"/>
              <a:pathLst>
                <a:path w="1290" h="968" extrusionOk="0">
                  <a:moveTo>
                    <a:pt x="640" y="1"/>
                  </a:moveTo>
                  <a:cubicBezTo>
                    <a:pt x="514" y="1"/>
                    <a:pt x="391" y="49"/>
                    <a:pt x="302" y="145"/>
                  </a:cubicBezTo>
                  <a:cubicBezTo>
                    <a:pt x="0" y="446"/>
                    <a:pt x="206" y="968"/>
                    <a:pt x="645" y="968"/>
                  </a:cubicBezTo>
                  <a:cubicBezTo>
                    <a:pt x="1070" y="968"/>
                    <a:pt x="1289" y="446"/>
                    <a:pt x="988" y="145"/>
                  </a:cubicBezTo>
                  <a:cubicBezTo>
                    <a:pt x="892" y="49"/>
                    <a:pt x="765" y="1"/>
                    <a:pt x="640" y="1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48;p34">
              <a:extLst>
                <a:ext uri="{FF2B5EF4-FFF2-40B4-BE49-F238E27FC236}">
                  <a16:creationId xmlns:a16="http://schemas.microsoft.com/office/drawing/2014/main" id="{13054473-7F3D-0BB1-2284-87DC76F09521}"/>
                </a:ext>
              </a:extLst>
            </p:cNvPr>
            <p:cNvSpPr/>
            <p:nvPr/>
          </p:nvSpPr>
          <p:spPr>
            <a:xfrm>
              <a:off x="6343808" y="2754773"/>
              <a:ext cx="59862" cy="49894"/>
            </a:xfrm>
            <a:custGeom>
              <a:avLst/>
              <a:gdLst/>
              <a:ahLst/>
              <a:cxnLst/>
              <a:rect l="l" t="t" r="r" b="b"/>
              <a:pathLst>
                <a:path w="1159" h="966" extrusionOk="0">
                  <a:moveTo>
                    <a:pt x="542" y="0"/>
                  </a:moveTo>
                  <a:cubicBezTo>
                    <a:pt x="253" y="0"/>
                    <a:pt x="1" y="271"/>
                    <a:pt x="75" y="599"/>
                  </a:cubicBezTo>
                  <a:cubicBezTo>
                    <a:pt x="122" y="813"/>
                    <a:pt x="315" y="966"/>
                    <a:pt x="545" y="966"/>
                  </a:cubicBezTo>
                  <a:cubicBezTo>
                    <a:pt x="580" y="966"/>
                    <a:pt x="615" y="962"/>
                    <a:pt x="651" y="955"/>
                  </a:cubicBezTo>
                  <a:cubicBezTo>
                    <a:pt x="1062" y="873"/>
                    <a:pt x="1158" y="311"/>
                    <a:pt x="802" y="77"/>
                  </a:cubicBezTo>
                  <a:cubicBezTo>
                    <a:pt x="717" y="24"/>
                    <a:pt x="628" y="0"/>
                    <a:pt x="542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49;p34">
              <a:extLst>
                <a:ext uri="{FF2B5EF4-FFF2-40B4-BE49-F238E27FC236}">
                  <a16:creationId xmlns:a16="http://schemas.microsoft.com/office/drawing/2014/main" id="{BBFD9748-D529-19C4-E948-D8B0F0929096}"/>
                </a:ext>
              </a:extLst>
            </p:cNvPr>
            <p:cNvSpPr/>
            <p:nvPr/>
          </p:nvSpPr>
          <p:spPr>
            <a:xfrm>
              <a:off x="6330740" y="2714847"/>
              <a:ext cx="43851" cy="37291"/>
            </a:xfrm>
            <a:custGeom>
              <a:avLst/>
              <a:gdLst/>
              <a:ahLst/>
              <a:cxnLst/>
              <a:rect l="l" t="t" r="r" b="b"/>
              <a:pathLst>
                <a:path w="849" h="722" extrusionOk="0">
                  <a:moveTo>
                    <a:pt x="398" y="1"/>
                  </a:moveTo>
                  <a:cubicBezTo>
                    <a:pt x="185" y="1"/>
                    <a:pt x="0" y="195"/>
                    <a:pt x="53" y="439"/>
                  </a:cubicBezTo>
                  <a:cubicBezTo>
                    <a:pt x="89" y="606"/>
                    <a:pt x="239" y="721"/>
                    <a:pt x="404" y="721"/>
                  </a:cubicBezTo>
                  <a:cubicBezTo>
                    <a:pt x="429" y="721"/>
                    <a:pt x="454" y="719"/>
                    <a:pt x="478" y="713"/>
                  </a:cubicBezTo>
                  <a:cubicBezTo>
                    <a:pt x="780" y="645"/>
                    <a:pt x="849" y="233"/>
                    <a:pt x="588" y="55"/>
                  </a:cubicBezTo>
                  <a:cubicBezTo>
                    <a:pt x="526" y="18"/>
                    <a:pt x="461" y="1"/>
                    <a:pt x="398" y="1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50;p34">
              <a:extLst>
                <a:ext uri="{FF2B5EF4-FFF2-40B4-BE49-F238E27FC236}">
                  <a16:creationId xmlns:a16="http://schemas.microsoft.com/office/drawing/2014/main" id="{E0EA07B1-4149-FC47-E71A-298045B5182B}"/>
                </a:ext>
              </a:extLst>
            </p:cNvPr>
            <p:cNvSpPr/>
            <p:nvPr/>
          </p:nvSpPr>
          <p:spPr>
            <a:xfrm>
              <a:off x="5854317" y="2709424"/>
              <a:ext cx="60534" cy="49946"/>
            </a:xfrm>
            <a:custGeom>
              <a:avLst/>
              <a:gdLst/>
              <a:ahLst/>
              <a:cxnLst/>
              <a:rect l="l" t="t" r="r" b="b"/>
              <a:pathLst>
                <a:path w="1172" h="967" extrusionOk="0">
                  <a:moveTo>
                    <a:pt x="546" y="0"/>
                  </a:moveTo>
                  <a:cubicBezTo>
                    <a:pt x="260" y="0"/>
                    <a:pt x="0" y="268"/>
                    <a:pt x="74" y="585"/>
                  </a:cubicBezTo>
                  <a:cubicBezTo>
                    <a:pt x="122" y="812"/>
                    <a:pt x="325" y="966"/>
                    <a:pt x="549" y="966"/>
                  </a:cubicBezTo>
                  <a:cubicBezTo>
                    <a:pt x="583" y="966"/>
                    <a:pt x="616" y="963"/>
                    <a:pt x="650" y="955"/>
                  </a:cubicBezTo>
                  <a:cubicBezTo>
                    <a:pt x="1062" y="859"/>
                    <a:pt x="1171" y="311"/>
                    <a:pt x="801" y="78"/>
                  </a:cubicBezTo>
                  <a:cubicBezTo>
                    <a:pt x="719" y="24"/>
                    <a:pt x="631" y="0"/>
                    <a:pt x="546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51;p34">
              <a:extLst>
                <a:ext uri="{FF2B5EF4-FFF2-40B4-BE49-F238E27FC236}">
                  <a16:creationId xmlns:a16="http://schemas.microsoft.com/office/drawing/2014/main" id="{300810CC-F598-CDB4-164E-AC59443B28D7}"/>
                </a:ext>
              </a:extLst>
            </p:cNvPr>
            <p:cNvSpPr/>
            <p:nvPr/>
          </p:nvSpPr>
          <p:spPr>
            <a:xfrm>
              <a:off x="5867798" y="2767427"/>
              <a:ext cx="60482" cy="49997"/>
            </a:xfrm>
            <a:custGeom>
              <a:avLst/>
              <a:gdLst/>
              <a:ahLst/>
              <a:cxnLst/>
              <a:rect l="l" t="t" r="r" b="b"/>
              <a:pathLst>
                <a:path w="1171" h="968" extrusionOk="0">
                  <a:moveTo>
                    <a:pt x="540" y="0"/>
                  </a:moveTo>
                  <a:cubicBezTo>
                    <a:pt x="256" y="0"/>
                    <a:pt x="0" y="261"/>
                    <a:pt x="74" y="587"/>
                  </a:cubicBezTo>
                  <a:cubicBezTo>
                    <a:pt x="121" y="814"/>
                    <a:pt x="325" y="968"/>
                    <a:pt x="549" y="968"/>
                  </a:cubicBezTo>
                  <a:cubicBezTo>
                    <a:pt x="582" y="968"/>
                    <a:pt x="616" y="964"/>
                    <a:pt x="650" y="957"/>
                  </a:cubicBezTo>
                  <a:cubicBezTo>
                    <a:pt x="1061" y="861"/>
                    <a:pt x="1171" y="313"/>
                    <a:pt x="801" y="79"/>
                  </a:cubicBezTo>
                  <a:cubicBezTo>
                    <a:pt x="717" y="25"/>
                    <a:pt x="627" y="0"/>
                    <a:pt x="540" y="0"/>
                  </a:cubicBezTo>
                  <a:close/>
                </a:path>
              </a:pathLst>
            </a:custGeom>
            <a:solidFill>
              <a:srgbClr val="FFF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2;p34">
              <a:extLst>
                <a:ext uri="{FF2B5EF4-FFF2-40B4-BE49-F238E27FC236}">
                  <a16:creationId xmlns:a16="http://schemas.microsoft.com/office/drawing/2014/main" id="{F2044FDD-F193-A063-4A1F-0E73BF3609A6}"/>
                </a:ext>
              </a:extLst>
            </p:cNvPr>
            <p:cNvSpPr/>
            <p:nvPr/>
          </p:nvSpPr>
          <p:spPr>
            <a:xfrm>
              <a:off x="6757785" y="2344309"/>
              <a:ext cx="308247" cy="393676"/>
            </a:xfrm>
            <a:custGeom>
              <a:avLst/>
              <a:gdLst/>
              <a:ahLst/>
              <a:cxnLst/>
              <a:rect l="l" t="t" r="r" b="b"/>
              <a:pathLst>
                <a:path w="5968" h="7622" extrusionOk="0">
                  <a:moveTo>
                    <a:pt x="3636" y="1"/>
                  </a:moveTo>
                  <a:lnTo>
                    <a:pt x="975" y="275"/>
                  </a:lnTo>
                  <a:lnTo>
                    <a:pt x="1030" y="879"/>
                  </a:lnTo>
                  <a:cubicBezTo>
                    <a:pt x="1222" y="2634"/>
                    <a:pt x="906" y="4404"/>
                    <a:pt x="138" y="5995"/>
                  </a:cubicBezTo>
                  <a:cubicBezTo>
                    <a:pt x="42" y="6145"/>
                    <a:pt x="1" y="6310"/>
                    <a:pt x="15" y="6475"/>
                  </a:cubicBezTo>
                  <a:cubicBezTo>
                    <a:pt x="86" y="7160"/>
                    <a:pt x="1125" y="7622"/>
                    <a:pt x="2447" y="7622"/>
                  </a:cubicBezTo>
                  <a:cubicBezTo>
                    <a:pt x="2659" y="7622"/>
                    <a:pt x="2877" y="7610"/>
                    <a:pt x="3101" y="7586"/>
                  </a:cubicBezTo>
                  <a:cubicBezTo>
                    <a:pt x="4719" y="7421"/>
                    <a:pt x="5967" y="6639"/>
                    <a:pt x="5885" y="5857"/>
                  </a:cubicBezTo>
                  <a:cubicBezTo>
                    <a:pt x="5857" y="5679"/>
                    <a:pt x="5775" y="5515"/>
                    <a:pt x="5652" y="5391"/>
                  </a:cubicBezTo>
                  <a:cubicBezTo>
                    <a:pt x="4568" y="4006"/>
                    <a:pt x="3896" y="2346"/>
                    <a:pt x="3704" y="591"/>
                  </a:cubicBezTo>
                  <a:lnTo>
                    <a:pt x="3636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3;p34">
              <a:extLst>
                <a:ext uri="{FF2B5EF4-FFF2-40B4-BE49-F238E27FC236}">
                  <a16:creationId xmlns:a16="http://schemas.microsoft.com/office/drawing/2014/main" id="{85269286-31F8-77B1-BF15-6163CD7AC13E}"/>
                </a:ext>
              </a:extLst>
            </p:cNvPr>
            <p:cNvSpPr/>
            <p:nvPr/>
          </p:nvSpPr>
          <p:spPr>
            <a:xfrm>
              <a:off x="6798899" y="2442806"/>
              <a:ext cx="197716" cy="119518"/>
            </a:xfrm>
            <a:custGeom>
              <a:avLst/>
              <a:gdLst/>
              <a:ahLst/>
              <a:cxnLst/>
              <a:rect l="l" t="t" r="r" b="b"/>
              <a:pathLst>
                <a:path w="3828" h="2314" extrusionOk="0">
                  <a:moveTo>
                    <a:pt x="3155" y="0"/>
                  </a:moveTo>
                  <a:cubicBezTo>
                    <a:pt x="2853" y="69"/>
                    <a:pt x="2538" y="110"/>
                    <a:pt x="2222" y="151"/>
                  </a:cubicBezTo>
                  <a:cubicBezTo>
                    <a:pt x="1900" y="186"/>
                    <a:pt x="1574" y="203"/>
                    <a:pt x="1249" y="203"/>
                  </a:cubicBezTo>
                  <a:cubicBezTo>
                    <a:pt x="923" y="203"/>
                    <a:pt x="597" y="186"/>
                    <a:pt x="275" y="151"/>
                  </a:cubicBezTo>
                  <a:cubicBezTo>
                    <a:pt x="261" y="864"/>
                    <a:pt x="165" y="1578"/>
                    <a:pt x="0" y="2277"/>
                  </a:cubicBezTo>
                  <a:cubicBezTo>
                    <a:pt x="175" y="2303"/>
                    <a:pt x="353" y="2314"/>
                    <a:pt x="532" y="2314"/>
                  </a:cubicBezTo>
                  <a:cubicBezTo>
                    <a:pt x="1111" y="2314"/>
                    <a:pt x="1711" y="2203"/>
                    <a:pt x="2318" y="2140"/>
                  </a:cubicBezTo>
                  <a:cubicBezTo>
                    <a:pt x="2826" y="2085"/>
                    <a:pt x="3333" y="1989"/>
                    <a:pt x="3827" y="1866"/>
                  </a:cubicBezTo>
                  <a:cubicBezTo>
                    <a:pt x="3539" y="1262"/>
                    <a:pt x="3320" y="645"/>
                    <a:pt x="3155" y="0"/>
                  </a:cubicBezTo>
                  <a:close/>
                </a:path>
              </a:pathLst>
            </a:custGeom>
            <a:solidFill>
              <a:srgbClr val="F8D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54;p34">
              <a:extLst>
                <a:ext uri="{FF2B5EF4-FFF2-40B4-BE49-F238E27FC236}">
                  <a16:creationId xmlns:a16="http://schemas.microsoft.com/office/drawing/2014/main" id="{D344ED88-6700-DA28-86C6-7DDEEC956A44}"/>
                </a:ext>
              </a:extLst>
            </p:cNvPr>
            <p:cNvSpPr/>
            <p:nvPr/>
          </p:nvSpPr>
          <p:spPr>
            <a:xfrm>
              <a:off x="6514822" y="1761335"/>
              <a:ext cx="619180" cy="703421"/>
            </a:xfrm>
            <a:custGeom>
              <a:avLst/>
              <a:gdLst/>
              <a:ahLst/>
              <a:cxnLst/>
              <a:rect l="l" t="t" r="r" b="b"/>
              <a:pathLst>
                <a:path w="11988" h="13619" extrusionOk="0">
                  <a:moveTo>
                    <a:pt x="6051" y="0"/>
                  </a:moveTo>
                  <a:cubicBezTo>
                    <a:pt x="5688" y="0"/>
                    <a:pt x="5320" y="36"/>
                    <a:pt x="4952" y="110"/>
                  </a:cubicBezTo>
                  <a:cubicBezTo>
                    <a:pt x="1948" y="713"/>
                    <a:pt x="0" y="3621"/>
                    <a:pt x="577" y="6625"/>
                  </a:cubicBezTo>
                  <a:cubicBezTo>
                    <a:pt x="865" y="8202"/>
                    <a:pt x="1674" y="10931"/>
                    <a:pt x="2332" y="11782"/>
                  </a:cubicBezTo>
                  <a:cubicBezTo>
                    <a:pt x="3345" y="13090"/>
                    <a:pt x="4714" y="13619"/>
                    <a:pt x="6204" y="13619"/>
                  </a:cubicBezTo>
                  <a:cubicBezTo>
                    <a:pt x="6651" y="13619"/>
                    <a:pt x="7109" y="13571"/>
                    <a:pt x="7571" y="13482"/>
                  </a:cubicBezTo>
                  <a:cubicBezTo>
                    <a:pt x="9574" y="13085"/>
                    <a:pt x="11124" y="12015"/>
                    <a:pt x="11700" y="9944"/>
                  </a:cubicBezTo>
                  <a:cubicBezTo>
                    <a:pt x="11988" y="8901"/>
                    <a:pt x="11727" y="6062"/>
                    <a:pt x="11467" y="4485"/>
                  </a:cubicBezTo>
                  <a:cubicBezTo>
                    <a:pt x="11009" y="1826"/>
                    <a:pt x="8652" y="0"/>
                    <a:pt x="6051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55;p34">
              <a:extLst>
                <a:ext uri="{FF2B5EF4-FFF2-40B4-BE49-F238E27FC236}">
                  <a16:creationId xmlns:a16="http://schemas.microsoft.com/office/drawing/2014/main" id="{6CF8DF1B-B3D2-661F-664C-0A00F88E4297}"/>
                </a:ext>
              </a:extLst>
            </p:cNvPr>
            <p:cNvSpPr/>
            <p:nvPr/>
          </p:nvSpPr>
          <p:spPr>
            <a:xfrm>
              <a:off x="6616212" y="2222312"/>
              <a:ext cx="126749" cy="131966"/>
            </a:xfrm>
            <a:custGeom>
              <a:avLst/>
              <a:gdLst/>
              <a:ahLst/>
              <a:cxnLst/>
              <a:rect l="l" t="t" r="r" b="b"/>
              <a:pathLst>
                <a:path w="2454" h="2555" extrusionOk="0">
                  <a:moveTo>
                    <a:pt x="935" y="1"/>
                  </a:moveTo>
                  <a:cubicBezTo>
                    <a:pt x="429" y="1"/>
                    <a:pt x="0" y="319"/>
                    <a:pt x="122" y="1019"/>
                  </a:cubicBezTo>
                  <a:cubicBezTo>
                    <a:pt x="205" y="1348"/>
                    <a:pt x="369" y="1663"/>
                    <a:pt x="602" y="1910"/>
                  </a:cubicBezTo>
                  <a:cubicBezTo>
                    <a:pt x="781" y="2089"/>
                    <a:pt x="973" y="2253"/>
                    <a:pt x="1192" y="2390"/>
                  </a:cubicBezTo>
                  <a:cubicBezTo>
                    <a:pt x="1357" y="2486"/>
                    <a:pt x="1549" y="2555"/>
                    <a:pt x="1754" y="2555"/>
                  </a:cubicBezTo>
                  <a:cubicBezTo>
                    <a:pt x="1960" y="2555"/>
                    <a:pt x="2152" y="2459"/>
                    <a:pt x="2276" y="2294"/>
                  </a:cubicBezTo>
                  <a:cubicBezTo>
                    <a:pt x="2330" y="2185"/>
                    <a:pt x="2372" y="2075"/>
                    <a:pt x="2372" y="1951"/>
                  </a:cubicBezTo>
                  <a:cubicBezTo>
                    <a:pt x="2454" y="1403"/>
                    <a:pt x="2289" y="840"/>
                    <a:pt x="1933" y="429"/>
                  </a:cubicBezTo>
                  <a:cubicBezTo>
                    <a:pt x="1665" y="150"/>
                    <a:pt x="1282" y="1"/>
                    <a:pt x="935" y="1"/>
                  </a:cubicBezTo>
                  <a:close/>
                </a:path>
              </a:pathLst>
            </a:custGeom>
            <a:solidFill>
              <a:srgbClr val="F8D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56;p34">
              <a:extLst>
                <a:ext uri="{FF2B5EF4-FFF2-40B4-BE49-F238E27FC236}">
                  <a16:creationId xmlns:a16="http://schemas.microsoft.com/office/drawing/2014/main" id="{2B54F821-E092-BFEA-71D8-624D0DBF5765}"/>
                </a:ext>
              </a:extLst>
            </p:cNvPr>
            <p:cNvSpPr/>
            <p:nvPr/>
          </p:nvSpPr>
          <p:spPr>
            <a:xfrm>
              <a:off x="6964645" y="2172676"/>
              <a:ext cx="109860" cy="144413"/>
            </a:xfrm>
            <a:custGeom>
              <a:avLst/>
              <a:gdLst/>
              <a:ahLst/>
              <a:cxnLst/>
              <a:rect l="l" t="t" r="r" b="b"/>
              <a:pathLst>
                <a:path w="2127" h="2796" extrusionOk="0">
                  <a:moveTo>
                    <a:pt x="1318" y="1"/>
                  </a:moveTo>
                  <a:cubicBezTo>
                    <a:pt x="879" y="1"/>
                    <a:pt x="386" y="347"/>
                    <a:pt x="193" y="841"/>
                  </a:cubicBezTo>
                  <a:cubicBezTo>
                    <a:pt x="1" y="1363"/>
                    <a:pt x="56" y="1939"/>
                    <a:pt x="344" y="2419"/>
                  </a:cubicBezTo>
                  <a:cubicBezTo>
                    <a:pt x="399" y="2528"/>
                    <a:pt x="481" y="2624"/>
                    <a:pt x="577" y="2693"/>
                  </a:cubicBezTo>
                  <a:cubicBezTo>
                    <a:pt x="677" y="2759"/>
                    <a:pt x="796" y="2796"/>
                    <a:pt x="915" y="2796"/>
                  </a:cubicBezTo>
                  <a:cubicBezTo>
                    <a:pt x="992" y="2796"/>
                    <a:pt x="1069" y="2780"/>
                    <a:pt x="1139" y="2748"/>
                  </a:cubicBezTo>
                  <a:cubicBezTo>
                    <a:pt x="1331" y="2666"/>
                    <a:pt x="1496" y="2542"/>
                    <a:pt x="1606" y="2378"/>
                  </a:cubicBezTo>
                  <a:cubicBezTo>
                    <a:pt x="1756" y="2186"/>
                    <a:pt x="1880" y="1952"/>
                    <a:pt x="1962" y="1719"/>
                  </a:cubicBezTo>
                  <a:cubicBezTo>
                    <a:pt x="2086" y="1404"/>
                    <a:pt x="2127" y="1047"/>
                    <a:pt x="2072" y="718"/>
                  </a:cubicBezTo>
                  <a:cubicBezTo>
                    <a:pt x="1964" y="209"/>
                    <a:pt x="1657" y="1"/>
                    <a:pt x="1318" y="1"/>
                  </a:cubicBezTo>
                  <a:close/>
                </a:path>
              </a:pathLst>
            </a:custGeom>
            <a:solidFill>
              <a:srgbClr val="F8D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257;p34">
              <a:extLst>
                <a:ext uri="{FF2B5EF4-FFF2-40B4-BE49-F238E27FC236}">
                  <a16:creationId xmlns:a16="http://schemas.microsoft.com/office/drawing/2014/main" id="{224B5A4E-2574-2242-39F6-54EF044867F1}"/>
                </a:ext>
              </a:extLst>
            </p:cNvPr>
            <p:cNvSpPr/>
            <p:nvPr/>
          </p:nvSpPr>
          <p:spPr>
            <a:xfrm>
              <a:off x="6769148" y="2057858"/>
              <a:ext cx="74428" cy="151283"/>
            </a:xfrm>
            <a:custGeom>
              <a:avLst/>
              <a:gdLst/>
              <a:ahLst/>
              <a:cxnLst/>
              <a:rect l="l" t="t" r="r" b="b"/>
              <a:pathLst>
                <a:path w="1441" h="2929" extrusionOk="0">
                  <a:moveTo>
                    <a:pt x="491" y="1"/>
                  </a:moveTo>
                  <a:cubicBezTo>
                    <a:pt x="413" y="1"/>
                    <a:pt x="332" y="32"/>
                    <a:pt x="247" y="102"/>
                  </a:cubicBezTo>
                  <a:cubicBezTo>
                    <a:pt x="110" y="225"/>
                    <a:pt x="42" y="390"/>
                    <a:pt x="55" y="568"/>
                  </a:cubicBezTo>
                  <a:cubicBezTo>
                    <a:pt x="0" y="1131"/>
                    <a:pt x="0" y="1707"/>
                    <a:pt x="55" y="2269"/>
                  </a:cubicBezTo>
                  <a:cubicBezTo>
                    <a:pt x="55" y="2420"/>
                    <a:pt x="96" y="2571"/>
                    <a:pt x="179" y="2708"/>
                  </a:cubicBezTo>
                  <a:cubicBezTo>
                    <a:pt x="280" y="2848"/>
                    <a:pt x="441" y="2929"/>
                    <a:pt x="606" y="2929"/>
                  </a:cubicBezTo>
                  <a:cubicBezTo>
                    <a:pt x="619" y="2929"/>
                    <a:pt x="632" y="2928"/>
                    <a:pt x="645" y="2927"/>
                  </a:cubicBezTo>
                  <a:cubicBezTo>
                    <a:pt x="906" y="2900"/>
                    <a:pt x="1139" y="2763"/>
                    <a:pt x="1290" y="2543"/>
                  </a:cubicBezTo>
                  <a:cubicBezTo>
                    <a:pt x="1386" y="2365"/>
                    <a:pt x="1440" y="2159"/>
                    <a:pt x="1427" y="1953"/>
                  </a:cubicBezTo>
                  <a:cubicBezTo>
                    <a:pt x="1427" y="1712"/>
                    <a:pt x="1065" y="1"/>
                    <a:pt x="491" y="1"/>
                  </a:cubicBezTo>
                  <a:close/>
                </a:path>
              </a:pathLst>
            </a:custGeom>
            <a:solidFill>
              <a:srgbClr val="F8D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258;p34">
              <a:extLst>
                <a:ext uri="{FF2B5EF4-FFF2-40B4-BE49-F238E27FC236}">
                  <a16:creationId xmlns:a16="http://schemas.microsoft.com/office/drawing/2014/main" id="{7C3455E7-58B9-E2C1-F506-2837E981F0D1}"/>
                </a:ext>
              </a:extLst>
            </p:cNvPr>
            <p:cNvSpPr/>
            <p:nvPr/>
          </p:nvSpPr>
          <p:spPr>
            <a:xfrm>
              <a:off x="6477995" y="2106306"/>
              <a:ext cx="123289" cy="109860"/>
            </a:xfrm>
            <a:custGeom>
              <a:avLst/>
              <a:gdLst/>
              <a:ahLst/>
              <a:cxnLst/>
              <a:rect l="l" t="t" r="r" b="b"/>
              <a:pathLst>
                <a:path w="2387" h="2127" extrusionOk="0">
                  <a:moveTo>
                    <a:pt x="1044" y="0"/>
                  </a:moveTo>
                  <a:cubicBezTo>
                    <a:pt x="834" y="0"/>
                    <a:pt x="638" y="48"/>
                    <a:pt x="494" y="138"/>
                  </a:cubicBezTo>
                  <a:cubicBezTo>
                    <a:pt x="137" y="385"/>
                    <a:pt x="0" y="823"/>
                    <a:pt x="124" y="1235"/>
                  </a:cubicBezTo>
                  <a:cubicBezTo>
                    <a:pt x="233" y="1537"/>
                    <a:pt x="467" y="1784"/>
                    <a:pt x="768" y="1921"/>
                  </a:cubicBezTo>
                  <a:cubicBezTo>
                    <a:pt x="1015" y="2058"/>
                    <a:pt x="1290" y="2126"/>
                    <a:pt x="1578" y="2126"/>
                  </a:cubicBezTo>
                  <a:cubicBezTo>
                    <a:pt x="1866" y="2099"/>
                    <a:pt x="2112" y="1921"/>
                    <a:pt x="2236" y="1660"/>
                  </a:cubicBezTo>
                  <a:cubicBezTo>
                    <a:pt x="2387" y="1331"/>
                    <a:pt x="2373" y="947"/>
                    <a:pt x="2208" y="631"/>
                  </a:cubicBezTo>
                  <a:cubicBezTo>
                    <a:pt x="1969" y="198"/>
                    <a:pt x="1475" y="0"/>
                    <a:pt x="1044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259;p34">
              <a:extLst>
                <a:ext uri="{FF2B5EF4-FFF2-40B4-BE49-F238E27FC236}">
                  <a16:creationId xmlns:a16="http://schemas.microsoft.com/office/drawing/2014/main" id="{20E0A96B-19F6-2C4B-031E-F732D6DF1CD9}"/>
                </a:ext>
              </a:extLst>
            </p:cNvPr>
            <p:cNvSpPr/>
            <p:nvPr/>
          </p:nvSpPr>
          <p:spPr>
            <a:xfrm>
              <a:off x="7074454" y="1985548"/>
              <a:ext cx="113423" cy="118330"/>
            </a:xfrm>
            <a:custGeom>
              <a:avLst/>
              <a:gdLst/>
              <a:ahLst/>
              <a:cxnLst/>
              <a:rect l="l" t="t" r="r" b="b"/>
              <a:pathLst>
                <a:path w="2196" h="2291" extrusionOk="0">
                  <a:moveTo>
                    <a:pt x="1333" y="0"/>
                  </a:moveTo>
                  <a:cubicBezTo>
                    <a:pt x="817" y="0"/>
                    <a:pt x="119" y="440"/>
                    <a:pt x="42" y="1132"/>
                  </a:cubicBezTo>
                  <a:cubicBezTo>
                    <a:pt x="1" y="1488"/>
                    <a:pt x="138" y="1831"/>
                    <a:pt x="399" y="2078"/>
                  </a:cubicBezTo>
                  <a:cubicBezTo>
                    <a:pt x="547" y="2216"/>
                    <a:pt x="745" y="2290"/>
                    <a:pt x="946" y="2290"/>
                  </a:cubicBezTo>
                  <a:cubicBezTo>
                    <a:pt x="1025" y="2290"/>
                    <a:pt x="1104" y="2279"/>
                    <a:pt x="1180" y="2256"/>
                  </a:cubicBezTo>
                  <a:cubicBezTo>
                    <a:pt x="1441" y="2160"/>
                    <a:pt x="1674" y="1982"/>
                    <a:pt x="1852" y="1762"/>
                  </a:cubicBezTo>
                  <a:cubicBezTo>
                    <a:pt x="2072" y="1529"/>
                    <a:pt x="2195" y="1200"/>
                    <a:pt x="2195" y="871"/>
                  </a:cubicBezTo>
                  <a:cubicBezTo>
                    <a:pt x="2154" y="459"/>
                    <a:pt x="1852" y="103"/>
                    <a:pt x="1441" y="7"/>
                  </a:cubicBezTo>
                  <a:cubicBezTo>
                    <a:pt x="1406" y="2"/>
                    <a:pt x="1370" y="0"/>
                    <a:pt x="1333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260;p34">
              <a:extLst>
                <a:ext uri="{FF2B5EF4-FFF2-40B4-BE49-F238E27FC236}">
                  <a16:creationId xmlns:a16="http://schemas.microsoft.com/office/drawing/2014/main" id="{2F815E90-88A7-A343-8F4C-A4985107E1A4}"/>
                </a:ext>
              </a:extLst>
            </p:cNvPr>
            <p:cNvSpPr/>
            <p:nvPr/>
          </p:nvSpPr>
          <p:spPr>
            <a:xfrm>
              <a:off x="6881075" y="1915768"/>
              <a:ext cx="70192" cy="24121"/>
            </a:xfrm>
            <a:custGeom>
              <a:avLst/>
              <a:gdLst/>
              <a:ahLst/>
              <a:cxnLst/>
              <a:rect l="l" t="t" r="r" b="b"/>
              <a:pathLst>
                <a:path w="1359" h="467" fill="none" extrusionOk="0">
                  <a:moveTo>
                    <a:pt x="1358" y="411"/>
                  </a:moveTo>
                  <a:cubicBezTo>
                    <a:pt x="988" y="0"/>
                    <a:pt x="330" y="14"/>
                    <a:pt x="0" y="466"/>
                  </a:cubicBezTo>
                </a:path>
              </a:pathLst>
            </a:custGeom>
            <a:noFill/>
            <a:ln w="34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261;p34">
              <a:extLst>
                <a:ext uri="{FF2B5EF4-FFF2-40B4-BE49-F238E27FC236}">
                  <a16:creationId xmlns:a16="http://schemas.microsoft.com/office/drawing/2014/main" id="{FD26AB99-DF9B-7AE4-4BE4-8D584A50D410}"/>
                </a:ext>
              </a:extLst>
            </p:cNvPr>
            <p:cNvSpPr/>
            <p:nvPr/>
          </p:nvSpPr>
          <p:spPr>
            <a:xfrm>
              <a:off x="6622513" y="1941232"/>
              <a:ext cx="60947" cy="46123"/>
            </a:xfrm>
            <a:custGeom>
              <a:avLst/>
              <a:gdLst/>
              <a:ahLst/>
              <a:cxnLst/>
              <a:rect l="l" t="t" r="r" b="b"/>
              <a:pathLst>
                <a:path w="1180" h="893" fill="none" extrusionOk="0">
                  <a:moveTo>
                    <a:pt x="1125" y="303"/>
                  </a:moveTo>
                  <a:cubicBezTo>
                    <a:pt x="1084" y="330"/>
                    <a:pt x="1166" y="371"/>
                    <a:pt x="1166" y="330"/>
                  </a:cubicBezTo>
                  <a:cubicBezTo>
                    <a:pt x="1180" y="289"/>
                    <a:pt x="1139" y="261"/>
                    <a:pt x="1111" y="234"/>
                  </a:cubicBezTo>
                  <a:cubicBezTo>
                    <a:pt x="645" y="1"/>
                    <a:pt x="41" y="357"/>
                    <a:pt x="0" y="892"/>
                  </a:cubicBezTo>
                </a:path>
              </a:pathLst>
            </a:custGeom>
            <a:noFill/>
            <a:ln w="37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262;p34">
              <a:extLst>
                <a:ext uri="{FF2B5EF4-FFF2-40B4-BE49-F238E27FC236}">
                  <a16:creationId xmlns:a16="http://schemas.microsoft.com/office/drawing/2014/main" id="{87F527DF-4226-80FA-F21C-0B15F466FBDE}"/>
                </a:ext>
              </a:extLst>
            </p:cNvPr>
            <p:cNvSpPr/>
            <p:nvPr/>
          </p:nvSpPr>
          <p:spPr>
            <a:xfrm>
              <a:off x="6830767" y="1964629"/>
              <a:ext cx="210474" cy="213263"/>
            </a:xfrm>
            <a:custGeom>
              <a:avLst/>
              <a:gdLst/>
              <a:ahLst/>
              <a:cxnLst/>
              <a:rect l="l" t="t" r="r" b="b"/>
              <a:pathLst>
                <a:path w="4075" h="4129" fill="none" extrusionOk="0">
                  <a:moveTo>
                    <a:pt x="179" y="2277"/>
                  </a:moveTo>
                  <a:cubicBezTo>
                    <a:pt x="467" y="3745"/>
                    <a:pt x="2401" y="4129"/>
                    <a:pt x="3237" y="2881"/>
                  </a:cubicBezTo>
                  <a:cubicBezTo>
                    <a:pt x="4074" y="1633"/>
                    <a:pt x="2991" y="0"/>
                    <a:pt x="1509" y="288"/>
                  </a:cubicBezTo>
                  <a:cubicBezTo>
                    <a:pt x="604" y="467"/>
                    <a:pt x="1" y="1358"/>
                    <a:pt x="179" y="2277"/>
                  </a:cubicBezTo>
                  <a:close/>
                </a:path>
              </a:pathLst>
            </a:custGeom>
            <a:noFill/>
            <a:ln w="4450" cap="flat" cmpd="sng">
              <a:solidFill>
                <a:schemeClr val="accent5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263;p34">
              <a:extLst>
                <a:ext uri="{FF2B5EF4-FFF2-40B4-BE49-F238E27FC236}">
                  <a16:creationId xmlns:a16="http://schemas.microsoft.com/office/drawing/2014/main" id="{37461EC9-577D-5120-62D7-954887F20F2D}"/>
                </a:ext>
              </a:extLst>
            </p:cNvPr>
            <p:cNvSpPr/>
            <p:nvPr/>
          </p:nvSpPr>
          <p:spPr>
            <a:xfrm>
              <a:off x="6575770" y="2006414"/>
              <a:ext cx="211145" cy="213263"/>
            </a:xfrm>
            <a:custGeom>
              <a:avLst/>
              <a:gdLst/>
              <a:ahLst/>
              <a:cxnLst/>
              <a:rect l="l" t="t" r="r" b="b"/>
              <a:pathLst>
                <a:path w="4088" h="4129" fill="none" extrusionOk="0">
                  <a:moveTo>
                    <a:pt x="192" y="2264"/>
                  </a:moveTo>
                  <a:cubicBezTo>
                    <a:pt x="480" y="3745"/>
                    <a:pt x="2400" y="4129"/>
                    <a:pt x="3251" y="2881"/>
                  </a:cubicBezTo>
                  <a:cubicBezTo>
                    <a:pt x="4087" y="1633"/>
                    <a:pt x="2990" y="1"/>
                    <a:pt x="1522" y="289"/>
                  </a:cubicBezTo>
                  <a:cubicBezTo>
                    <a:pt x="604" y="467"/>
                    <a:pt x="0" y="1358"/>
                    <a:pt x="192" y="2264"/>
                  </a:cubicBezTo>
                  <a:close/>
                </a:path>
              </a:pathLst>
            </a:custGeom>
            <a:noFill/>
            <a:ln w="4450" cap="flat" cmpd="sng">
              <a:solidFill>
                <a:schemeClr val="accent5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264;p34">
              <a:extLst>
                <a:ext uri="{FF2B5EF4-FFF2-40B4-BE49-F238E27FC236}">
                  <a16:creationId xmlns:a16="http://schemas.microsoft.com/office/drawing/2014/main" id="{0CA34CEA-779E-E8CF-B471-E19E38D7A57B}"/>
                </a:ext>
              </a:extLst>
            </p:cNvPr>
            <p:cNvSpPr/>
            <p:nvPr/>
          </p:nvSpPr>
          <p:spPr>
            <a:xfrm>
              <a:off x="6759232" y="2055275"/>
              <a:ext cx="79386" cy="36930"/>
            </a:xfrm>
            <a:custGeom>
              <a:avLst/>
              <a:gdLst/>
              <a:ahLst/>
              <a:cxnLst/>
              <a:rect l="l" t="t" r="r" b="b"/>
              <a:pathLst>
                <a:path w="1537" h="715" fill="none" extrusionOk="0">
                  <a:moveTo>
                    <a:pt x="1536" y="371"/>
                  </a:moveTo>
                  <a:cubicBezTo>
                    <a:pt x="1331" y="179"/>
                    <a:pt x="947" y="1"/>
                    <a:pt x="672" y="56"/>
                  </a:cubicBezTo>
                  <a:cubicBezTo>
                    <a:pt x="343" y="138"/>
                    <a:pt x="96" y="399"/>
                    <a:pt x="0" y="714"/>
                  </a:cubicBezTo>
                </a:path>
              </a:pathLst>
            </a:custGeom>
            <a:noFill/>
            <a:ln w="44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265;p34">
              <a:extLst>
                <a:ext uri="{FF2B5EF4-FFF2-40B4-BE49-F238E27FC236}">
                  <a16:creationId xmlns:a16="http://schemas.microsoft.com/office/drawing/2014/main" id="{71F36BB9-9E1F-6AFE-DF70-E773E207ED53}"/>
                </a:ext>
              </a:extLst>
            </p:cNvPr>
            <p:cNvSpPr/>
            <p:nvPr/>
          </p:nvSpPr>
          <p:spPr>
            <a:xfrm>
              <a:off x="6652264" y="2088745"/>
              <a:ext cx="48189" cy="56247"/>
            </a:xfrm>
            <a:custGeom>
              <a:avLst/>
              <a:gdLst/>
              <a:ahLst/>
              <a:cxnLst/>
              <a:rect l="l" t="t" r="r" b="b"/>
              <a:pathLst>
                <a:path w="933" h="1089" extrusionOk="0">
                  <a:moveTo>
                    <a:pt x="441" y="1"/>
                  </a:moveTo>
                  <a:cubicBezTo>
                    <a:pt x="361" y="1"/>
                    <a:pt x="281" y="18"/>
                    <a:pt x="206" y="52"/>
                  </a:cubicBezTo>
                  <a:cubicBezTo>
                    <a:pt x="165" y="80"/>
                    <a:pt x="124" y="121"/>
                    <a:pt x="96" y="162"/>
                  </a:cubicBezTo>
                  <a:cubicBezTo>
                    <a:pt x="14" y="313"/>
                    <a:pt x="0" y="491"/>
                    <a:pt x="41" y="642"/>
                  </a:cubicBezTo>
                  <a:cubicBezTo>
                    <a:pt x="69" y="793"/>
                    <a:pt x="165" y="930"/>
                    <a:pt x="288" y="1013"/>
                  </a:cubicBezTo>
                  <a:cubicBezTo>
                    <a:pt x="363" y="1065"/>
                    <a:pt x="445" y="1088"/>
                    <a:pt x="527" y="1088"/>
                  </a:cubicBezTo>
                  <a:cubicBezTo>
                    <a:pt x="596" y="1088"/>
                    <a:pt x="664" y="1071"/>
                    <a:pt x="727" y="1040"/>
                  </a:cubicBezTo>
                  <a:cubicBezTo>
                    <a:pt x="837" y="958"/>
                    <a:pt x="906" y="834"/>
                    <a:pt x="919" y="697"/>
                  </a:cubicBezTo>
                  <a:cubicBezTo>
                    <a:pt x="933" y="560"/>
                    <a:pt x="919" y="423"/>
                    <a:pt x="878" y="299"/>
                  </a:cubicBezTo>
                  <a:cubicBezTo>
                    <a:pt x="864" y="244"/>
                    <a:pt x="851" y="190"/>
                    <a:pt x="823" y="148"/>
                  </a:cubicBezTo>
                  <a:cubicBezTo>
                    <a:pt x="718" y="52"/>
                    <a:pt x="580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266;p34">
              <a:extLst>
                <a:ext uri="{FF2B5EF4-FFF2-40B4-BE49-F238E27FC236}">
                  <a16:creationId xmlns:a16="http://schemas.microsoft.com/office/drawing/2014/main" id="{A71A3C10-D552-D873-C8FA-A26E6616D798}"/>
                </a:ext>
              </a:extLst>
            </p:cNvPr>
            <p:cNvSpPr/>
            <p:nvPr/>
          </p:nvSpPr>
          <p:spPr>
            <a:xfrm>
              <a:off x="6893832" y="2037611"/>
              <a:ext cx="48189" cy="56712"/>
            </a:xfrm>
            <a:custGeom>
              <a:avLst/>
              <a:gdLst/>
              <a:ahLst/>
              <a:cxnLst/>
              <a:rect l="l" t="t" r="r" b="b"/>
              <a:pathLst>
                <a:path w="933" h="1098" extrusionOk="0">
                  <a:moveTo>
                    <a:pt x="493" y="0"/>
                  </a:moveTo>
                  <a:cubicBezTo>
                    <a:pt x="457" y="0"/>
                    <a:pt x="421" y="5"/>
                    <a:pt x="384" y="14"/>
                  </a:cubicBezTo>
                  <a:cubicBezTo>
                    <a:pt x="316" y="14"/>
                    <a:pt x="261" y="28"/>
                    <a:pt x="206" y="55"/>
                  </a:cubicBezTo>
                  <a:cubicBezTo>
                    <a:pt x="165" y="82"/>
                    <a:pt x="124" y="124"/>
                    <a:pt x="96" y="178"/>
                  </a:cubicBezTo>
                  <a:cubicBezTo>
                    <a:pt x="14" y="329"/>
                    <a:pt x="0" y="494"/>
                    <a:pt x="41" y="658"/>
                  </a:cubicBezTo>
                  <a:cubicBezTo>
                    <a:pt x="83" y="809"/>
                    <a:pt x="165" y="946"/>
                    <a:pt x="302" y="1029"/>
                  </a:cubicBezTo>
                  <a:cubicBezTo>
                    <a:pt x="369" y="1073"/>
                    <a:pt x="448" y="1098"/>
                    <a:pt x="528" y="1098"/>
                  </a:cubicBezTo>
                  <a:cubicBezTo>
                    <a:pt x="596" y="1098"/>
                    <a:pt x="664" y="1080"/>
                    <a:pt x="727" y="1042"/>
                  </a:cubicBezTo>
                  <a:cubicBezTo>
                    <a:pt x="837" y="960"/>
                    <a:pt x="919" y="837"/>
                    <a:pt x="919" y="700"/>
                  </a:cubicBezTo>
                  <a:cubicBezTo>
                    <a:pt x="933" y="576"/>
                    <a:pt x="919" y="439"/>
                    <a:pt x="878" y="302"/>
                  </a:cubicBezTo>
                  <a:cubicBezTo>
                    <a:pt x="878" y="247"/>
                    <a:pt x="851" y="206"/>
                    <a:pt x="823" y="151"/>
                  </a:cubicBezTo>
                  <a:cubicBezTo>
                    <a:pt x="738" y="55"/>
                    <a:pt x="619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267;p34">
              <a:extLst>
                <a:ext uri="{FF2B5EF4-FFF2-40B4-BE49-F238E27FC236}">
                  <a16:creationId xmlns:a16="http://schemas.microsoft.com/office/drawing/2014/main" id="{F9687190-B232-C303-C3B6-5CAB503DC335}"/>
                </a:ext>
              </a:extLst>
            </p:cNvPr>
            <p:cNvSpPr/>
            <p:nvPr/>
          </p:nvSpPr>
          <p:spPr>
            <a:xfrm>
              <a:off x="6818733" y="2302524"/>
              <a:ext cx="38996" cy="24844"/>
            </a:xfrm>
            <a:custGeom>
              <a:avLst/>
              <a:gdLst/>
              <a:ahLst/>
              <a:cxnLst/>
              <a:rect l="l" t="t" r="r" b="b"/>
              <a:pathLst>
                <a:path w="755" h="481" fill="none" extrusionOk="0">
                  <a:moveTo>
                    <a:pt x="0" y="1"/>
                  </a:moveTo>
                  <a:cubicBezTo>
                    <a:pt x="151" y="275"/>
                    <a:pt x="439" y="453"/>
                    <a:pt x="755" y="481"/>
                  </a:cubicBezTo>
                </a:path>
              </a:pathLst>
            </a:custGeom>
            <a:noFill/>
            <a:ln w="6175" cap="rnd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268;p34">
              <a:extLst>
                <a:ext uri="{FF2B5EF4-FFF2-40B4-BE49-F238E27FC236}">
                  <a16:creationId xmlns:a16="http://schemas.microsoft.com/office/drawing/2014/main" id="{02E0AFAB-306A-8A6B-DD0C-CCBE19335176}"/>
                </a:ext>
              </a:extLst>
            </p:cNvPr>
            <p:cNvSpPr/>
            <p:nvPr/>
          </p:nvSpPr>
          <p:spPr>
            <a:xfrm>
              <a:off x="6478667" y="1827757"/>
              <a:ext cx="180465" cy="225969"/>
            </a:xfrm>
            <a:custGeom>
              <a:avLst/>
              <a:gdLst/>
              <a:ahLst/>
              <a:cxnLst/>
              <a:rect l="l" t="t" r="r" b="b"/>
              <a:pathLst>
                <a:path w="3494" h="4375" extrusionOk="0">
                  <a:moveTo>
                    <a:pt x="2307" y="0"/>
                  </a:moveTo>
                  <a:cubicBezTo>
                    <a:pt x="2101" y="0"/>
                    <a:pt x="1847" y="72"/>
                    <a:pt x="1537" y="236"/>
                  </a:cubicBezTo>
                  <a:cubicBezTo>
                    <a:pt x="495" y="785"/>
                    <a:pt x="1" y="2115"/>
                    <a:pt x="220" y="3281"/>
                  </a:cubicBezTo>
                  <a:cubicBezTo>
                    <a:pt x="289" y="3652"/>
                    <a:pt x="440" y="4036"/>
                    <a:pt x="755" y="4241"/>
                  </a:cubicBezTo>
                  <a:cubicBezTo>
                    <a:pt x="919" y="4330"/>
                    <a:pt x="1101" y="4374"/>
                    <a:pt x="1282" y="4374"/>
                  </a:cubicBezTo>
                  <a:cubicBezTo>
                    <a:pt x="1495" y="4374"/>
                    <a:pt x="1708" y="4313"/>
                    <a:pt x="1894" y="4187"/>
                  </a:cubicBezTo>
                  <a:cubicBezTo>
                    <a:pt x="2237" y="3953"/>
                    <a:pt x="2497" y="3624"/>
                    <a:pt x="2662" y="3254"/>
                  </a:cubicBezTo>
                  <a:cubicBezTo>
                    <a:pt x="3083" y="2389"/>
                    <a:pt x="3493" y="0"/>
                    <a:pt x="2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269;p34">
              <a:extLst>
                <a:ext uri="{FF2B5EF4-FFF2-40B4-BE49-F238E27FC236}">
                  <a16:creationId xmlns:a16="http://schemas.microsoft.com/office/drawing/2014/main" id="{1F6E10CB-2A30-61A8-B012-7DCC9565425D}"/>
                </a:ext>
              </a:extLst>
            </p:cNvPr>
            <p:cNvSpPr/>
            <p:nvPr/>
          </p:nvSpPr>
          <p:spPr>
            <a:xfrm>
              <a:off x="6927095" y="1742534"/>
              <a:ext cx="184959" cy="212591"/>
            </a:xfrm>
            <a:custGeom>
              <a:avLst/>
              <a:gdLst/>
              <a:ahLst/>
              <a:cxnLst/>
              <a:rect l="l" t="t" r="r" b="b"/>
              <a:pathLst>
                <a:path w="3581" h="4116" extrusionOk="0">
                  <a:moveTo>
                    <a:pt x="1001" y="0"/>
                  </a:moveTo>
                  <a:cubicBezTo>
                    <a:pt x="883" y="0"/>
                    <a:pt x="768" y="19"/>
                    <a:pt x="659" y="62"/>
                  </a:cubicBezTo>
                  <a:cubicBezTo>
                    <a:pt x="289" y="227"/>
                    <a:pt x="42" y="597"/>
                    <a:pt x="15" y="1009"/>
                  </a:cubicBezTo>
                  <a:cubicBezTo>
                    <a:pt x="1" y="1420"/>
                    <a:pt x="111" y="1818"/>
                    <a:pt x="303" y="2174"/>
                  </a:cubicBezTo>
                  <a:cubicBezTo>
                    <a:pt x="657" y="2856"/>
                    <a:pt x="1794" y="4116"/>
                    <a:pt x="2600" y="4116"/>
                  </a:cubicBezTo>
                  <a:cubicBezTo>
                    <a:pt x="2978" y="4116"/>
                    <a:pt x="3284" y="3838"/>
                    <a:pt x="3402" y="3093"/>
                  </a:cubicBezTo>
                  <a:cubicBezTo>
                    <a:pt x="3581" y="1914"/>
                    <a:pt x="2813" y="734"/>
                    <a:pt x="1743" y="199"/>
                  </a:cubicBezTo>
                  <a:cubicBezTo>
                    <a:pt x="1518" y="87"/>
                    <a:pt x="1255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270;p34">
              <a:extLst>
                <a:ext uri="{FF2B5EF4-FFF2-40B4-BE49-F238E27FC236}">
                  <a16:creationId xmlns:a16="http://schemas.microsoft.com/office/drawing/2014/main" id="{05D65CE4-CEC1-0019-6615-70A04053254C}"/>
                </a:ext>
              </a:extLst>
            </p:cNvPr>
            <p:cNvSpPr/>
            <p:nvPr/>
          </p:nvSpPr>
          <p:spPr>
            <a:xfrm>
              <a:off x="6441169" y="537175"/>
              <a:ext cx="120448" cy="120499"/>
            </a:xfrm>
            <a:custGeom>
              <a:avLst/>
              <a:gdLst/>
              <a:ahLst/>
              <a:cxnLst/>
              <a:rect l="l" t="t" r="r" b="b"/>
              <a:pathLst>
                <a:path w="2332" h="2333" extrusionOk="0">
                  <a:moveTo>
                    <a:pt x="1166" y="1"/>
                  </a:moveTo>
                  <a:cubicBezTo>
                    <a:pt x="521" y="1"/>
                    <a:pt x="0" y="522"/>
                    <a:pt x="0" y="1166"/>
                  </a:cubicBezTo>
                  <a:cubicBezTo>
                    <a:pt x="0" y="1811"/>
                    <a:pt x="521" y="2332"/>
                    <a:pt x="1166" y="2332"/>
                  </a:cubicBezTo>
                  <a:cubicBezTo>
                    <a:pt x="1811" y="2332"/>
                    <a:pt x="2332" y="1811"/>
                    <a:pt x="2332" y="1166"/>
                  </a:cubicBezTo>
                  <a:cubicBezTo>
                    <a:pt x="2332" y="522"/>
                    <a:pt x="1811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268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3" name="Google Shape;9094;p76">
            <a:extLst>
              <a:ext uri="{FF2B5EF4-FFF2-40B4-BE49-F238E27FC236}">
                <a16:creationId xmlns:a16="http://schemas.microsoft.com/office/drawing/2014/main" id="{ADC367D8-D353-8285-4953-5FCDED5786ED}"/>
              </a:ext>
            </a:extLst>
          </p:cNvPr>
          <p:cNvCxnSpPr>
            <a:cxnSpLocks/>
          </p:cNvCxnSpPr>
          <p:nvPr/>
        </p:nvCxnSpPr>
        <p:spPr>
          <a:xfrm>
            <a:off x="2302251" y="3834590"/>
            <a:ext cx="548041" cy="0"/>
          </a:xfrm>
          <a:prstGeom prst="straightConnector1">
            <a:avLst/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37" name="Google Shape;9094;p76">
            <a:extLst>
              <a:ext uri="{FF2B5EF4-FFF2-40B4-BE49-F238E27FC236}">
                <a16:creationId xmlns:a16="http://schemas.microsoft.com/office/drawing/2014/main" id="{FBE305A3-85FE-CEE5-6CB2-5D56925A140D}"/>
              </a:ext>
            </a:extLst>
          </p:cNvPr>
          <p:cNvCxnSpPr>
            <a:cxnSpLocks/>
          </p:cNvCxnSpPr>
          <p:nvPr/>
        </p:nvCxnSpPr>
        <p:spPr>
          <a:xfrm>
            <a:off x="2037717" y="2759267"/>
            <a:ext cx="812575" cy="0"/>
          </a:xfrm>
          <a:prstGeom prst="straightConnector1">
            <a:avLst/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27" name="Google Shape;9094;p76">
            <a:extLst>
              <a:ext uri="{FF2B5EF4-FFF2-40B4-BE49-F238E27FC236}">
                <a16:creationId xmlns:a16="http://schemas.microsoft.com/office/drawing/2014/main" id="{D803A1F3-BAF3-EDA2-8781-A3AAB3E81525}"/>
              </a:ext>
            </a:extLst>
          </p:cNvPr>
          <p:cNvCxnSpPr>
            <a:cxnSpLocks/>
          </p:cNvCxnSpPr>
          <p:nvPr/>
        </p:nvCxnSpPr>
        <p:spPr>
          <a:xfrm>
            <a:off x="1753996" y="1762324"/>
            <a:ext cx="1096296" cy="0"/>
          </a:xfrm>
          <a:prstGeom prst="straightConnector1">
            <a:avLst/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25" name="Google Shape;3625;p43"/>
          <p:cNvSpPr txBox="1">
            <a:spLocks noGrp="1"/>
          </p:cNvSpPr>
          <p:nvPr>
            <p:ph type="title"/>
          </p:nvPr>
        </p:nvSpPr>
        <p:spPr>
          <a:xfrm>
            <a:off x="2846889" y="560007"/>
            <a:ext cx="38931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PROJECT PLANNING</a:t>
            </a:r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E16154CC-02CF-8DFC-D235-D7B1CE04579D}"/>
              </a:ext>
            </a:extLst>
          </p:cNvPr>
          <p:cNvSpPr/>
          <p:nvPr/>
        </p:nvSpPr>
        <p:spPr>
          <a:xfrm rot="-9022880">
            <a:off x="2302693" y="695585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271;p34">
            <a:extLst>
              <a:ext uri="{FF2B5EF4-FFF2-40B4-BE49-F238E27FC236}">
                <a16:creationId xmlns:a16="http://schemas.microsoft.com/office/drawing/2014/main" id="{58D9CC20-A4D3-A0C2-E81C-EF9F5CE0425D}"/>
              </a:ext>
            </a:extLst>
          </p:cNvPr>
          <p:cNvSpPr/>
          <p:nvPr/>
        </p:nvSpPr>
        <p:spPr>
          <a:xfrm rot="9022880" flipH="1">
            <a:off x="6609401" y="741795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37" name="Google Shape;3664;p45">
            <a:extLst>
              <a:ext uri="{FF2B5EF4-FFF2-40B4-BE49-F238E27FC236}">
                <a16:creationId xmlns:a16="http://schemas.microsoft.com/office/drawing/2014/main" id="{98FABFEF-959A-CC51-F241-61B8FCDF50BA}"/>
              </a:ext>
            </a:extLst>
          </p:cNvPr>
          <p:cNvGrpSpPr/>
          <p:nvPr/>
        </p:nvGrpSpPr>
        <p:grpSpPr>
          <a:xfrm>
            <a:off x="7106283" y="1811994"/>
            <a:ext cx="1464321" cy="1519512"/>
            <a:chOff x="724118" y="1270266"/>
            <a:chExt cx="3357848" cy="3357848"/>
          </a:xfrm>
        </p:grpSpPr>
        <p:sp>
          <p:nvSpPr>
            <p:cNvPr id="3838" name="Google Shape;3665;p45">
              <a:extLst>
                <a:ext uri="{FF2B5EF4-FFF2-40B4-BE49-F238E27FC236}">
                  <a16:creationId xmlns:a16="http://schemas.microsoft.com/office/drawing/2014/main" id="{F3030632-97BD-8ED0-70E8-783F0C5E8CF8}"/>
                </a:ext>
              </a:extLst>
            </p:cNvPr>
            <p:cNvSpPr/>
            <p:nvPr/>
          </p:nvSpPr>
          <p:spPr>
            <a:xfrm>
              <a:off x="724118" y="1270266"/>
              <a:ext cx="3357848" cy="3357848"/>
            </a:xfrm>
            <a:custGeom>
              <a:avLst/>
              <a:gdLst/>
              <a:ahLst/>
              <a:cxnLst/>
              <a:rect l="l" t="t" r="r" b="b"/>
              <a:pathLst>
                <a:path w="64999" h="64999" extrusionOk="0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28575" dir="15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666;p45">
              <a:extLst>
                <a:ext uri="{FF2B5EF4-FFF2-40B4-BE49-F238E27FC236}">
                  <a16:creationId xmlns:a16="http://schemas.microsoft.com/office/drawing/2014/main" id="{27F75BB3-C5A2-929A-1AF0-972A4D994F79}"/>
                </a:ext>
              </a:extLst>
            </p:cNvPr>
            <p:cNvSpPr/>
            <p:nvPr/>
          </p:nvSpPr>
          <p:spPr>
            <a:xfrm>
              <a:off x="817804" y="1372092"/>
              <a:ext cx="3162932" cy="3162932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chemeClr val="accent1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669;p45">
              <a:extLst>
                <a:ext uri="{FF2B5EF4-FFF2-40B4-BE49-F238E27FC236}">
                  <a16:creationId xmlns:a16="http://schemas.microsoft.com/office/drawing/2014/main" id="{FEA68165-A758-96F3-A246-34CA3496B76B}"/>
                </a:ext>
              </a:extLst>
            </p:cNvPr>
            <p:cNvSpPr/>
            <p:nvPr/>
          </p:nvSpPr>
          <p:spPr>
            <a:xfrm>
              <a:off x="812713" y="1358862"/>
              <a:ext cx="3162932" cy="3162932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8575" cap="flat" cmpd="sng">
              <a:solidFill>
                <a:srgbClr val="C2ECE9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1" name="Google Shape;3670;p45">
              <a:extLst>
                <a:ext uri="{FF2B5EF4-FFF2-40B4-BE49-F238E27FC236}">
                  <a16:creationId xmlns:a16="http://schemas.microsoft.com/office/drawing/2014/main" id="{380FE2CB-5AEF-F91C-1638-2553AB13385D}"/>
                </a:ext>
              </a:extLst>
            </p:cNvPr>
            <p:cNvGrpSpPr/>
            <p:nvPr/>
          </p:nvGrpSpPr>
          <p:grpSpPr>
            <a:xfrm>
              <a:off x="914265" y="1460445"/>
              <a:ext cx="2977489" cy="2977491"/>
              <a:chOff x="-1224352" y="1059625"/>
              <a:chExt cx="1831174" cy="1831175"/>
            </a:xfrm>
          </p:grpSpPr>
          <p:sp>
            <p:nvSpPr>
              <p:cNvPr id="3842" name="Google Shape;3671;p45">
                <a:extLst>
                  <a:ext uri="{FF2B5EF4-FFF2-40B4-BE49-F238E27FC236}">
                    <a16:creationId xmlns:a16="http://schemas.microsoft.com/office/drawing/2014/main" id="{6284DBDB-EBB5-D9E5-DD68-AEBD069B432B}"/>
                  </a:ext>
                </a:extLst>
              </p:cNvPr>
              <p:cNvSpPr/>
              <p:nvPr/>
            </p:nvSpPr>
            <p:spPr>
              <a:xfrm>
                <a:off x="-1224352" y="1059625"/>
                <a:ext cx="1831174" cy="1831175"/>
              </a:xfrm>
              <a:custGeom>
                <a:avLst/>
                <a:gdLst/>
                <a:ahLst/>
                <a:cxnLst/>
                <a:rect l="l" t="t" r="r" b="b"/>
                <a:pathLst>
                  <a:path w="73247" h="73247" extrusionOk="0">
                    <a:moveTo>
                      <a:pt x="36624" y="1"/>
                    </a:moveTo>
                    <a:cubicBezTo>
                      <a:pt x="16386" y="1"/>
                      <a:pt x="1" y="16404"/>
                      <a:pt x="1" y="36624"/>
                    </a:cubicBezTo>
                    <a:cubicBezTo>
                      <a:pt x="1" y="56861"/>
                      <a:pt x="16386" y="73247"/>
                      <a:pt x="36624" y="73247"/>
                    </a:cubicBezTo>
                    <a:cubicBezTo>
                      <a:pt x="56844" y="73247"/>
                      <a:pt x="73247" y="56861"/>
                      <a:pt x="73247" y="36624"/>
                    </a:cubicBezTo>
                    <a:cubicBezTo>
                      <a:pt x="73247" y="16404"/>
                      <a:pt x="56844" y="1"/>
                      <a:pt x="366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672;p45">
                <a:extLst>
                  <a:ext uri="{FF2B5EF4-FFF2-40B4-BE49-F238E27FC236}">
                    <a16:creationId xmlns:a16="http://schemas.microsoft.com/office/drawing/2014/main" id="{8ED89467-934C-DD65-6209-13AA7B2C1DC6}"/>
                  </a:ext>
                </a:extLst>
              </p:cNvPr>
              <p:cNvSpPr/>
              <p:nvPr/>
            </p:nvSpPr>
            <p:spPr>
              <a:xfrm>
                <a:off x="-942825" y="2384400"/>
                <a:ext cx="332975" cy="434075"/>
              </a:xfrm>
              <a:custGeom>
                <a:avLst/>
                <a:gdLst/>
                <a:ahLst/>
                <a:cxnLst/>
                <a:rect l="l" t="t" r="r" b="b"/>
                <a:pathLst>
                  <a:path w="13319" h="17363" extrusionOk="0">
                    <a:moveTo>
                      <a:pt x="1" y="1"/>
                    </a:moveTo>
                    <a:cubicBezTo>
                      <a:pt x="2598" y="3557"/>
                      <a:pt x="5526" y="10198"/>
                      <a:pt x="5474" y="13196"/>
                    </a:cubicBezTo>
                    <a:cubicBezTo>
                      <a:pt x="5439" y="13545"/>
                      <a:pt x="5352" y="13893"/>
                      <a:pt x="5230" y="14242"/>
                    </a:cubicBezTo>
                    <a:cubicBezTo>
                      <a:pt x="7078" y="15445"/>
                      <a:pt x="9030" y="16491"/>
                      <a:pt x="11052" y="17362"/>
                    </a:cubicBezTo>
                    <a:cubicBezTo>
                      <a:pt x="11679" y="15915"/>
                      <a:pt x="12202" y="14434"/>
                      <a:pt x="12568" y="12917"/>
                    </a:cubicBezTo>
                    <a:cubicBezTo>
                      <a:pt x="13318" y="9553"/>
                      <a:pt x="12499" y="4742"/>
                      <a:pt x="10616" y="3156"/>
                    </a:cubicBezTo>
                    <a:cubicBezTo>
                      <a:pt x="8751" y="155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673;p45">
                <a:extLst>
                  <a:ext uri="{FF2B5EF4-FFF2-40B4-BE49-F238E27FC236}">
                    <a16:creationId xmlns:a16="http://schemas.microsoft.com/office/drawing/2014/main" id="{B94F9307-7AE6-9FC8-3831-E9AFF5068695}"/>
                  </a:ext>
                </a:extLst>
              </p:cNvPr>
              <p:cNvSpPr/>
              <p:nvPr/>
            </p:nvSpPr>
            <p:spPr>
              <a:xfrm>
                <a:off x="-424250" y="2723925"/>
                <a:ext cx="127650" cy="14205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5682" extrusionOk="0">
                    <a:moveTo>
                      <a:pt x="4690" y="1"/>
                    </a:moveTo>
                    <a:cubicBezTo>
                      <a:pt x="3539" y="1"/>
                      <a:pt x="140" y="905"/>
                      <a:pt x="140" y="905"/>
                    </a:cubicBezTo>
                    <a:lnTo>
                      <a:pt x="1" y="5071"/>
                    </a:lnTo>
                    <a:cubicBezTo>
                      <a:pt x="1325" y="5559"/>
                      <a:pt x="2424" y="5664"/>
                      <a:pt x="3836" y="5681"/>
                    </a:cubicBezTo>
                    <a:cubicBezTo>
                      <a:pt x="4132" y="4234"/>
                      <a:pt x="4916" y="522"/>
                      <a:pt x="5056" y="173"/>
                    </a:cubicBezTo>
                    <a:cubicBezTo>
                      <a:pt x="5105" y="51"/>
                      <a:pt x="4959" y="1"/>
                      <a:pt x="4690" y="1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674;p45">
                <a:extLst>
                  <a:ext uri="{FF2B5EF4-FFF2-40B4-BE49-F238E27FC236}">
                    <a16:creationId xmlns:a16="http://schemas.microsoft.com/office/drawing/2014/main" id="{758F6E5B-B132-B334-C2FD-73CBCA959498}"/>
                  </a:ext>
                </a:extLst>
              </p:cNvPr>
              <p:cNvSpPr/>
              <p:nvPr/>
            </p:nvSpPr>
            <p:spPr>
              <a:xfrm>
                <a:off x="-1097525" y="2130775"/>
                <a:ext cx="809700" cy="612300"/>
              </a:xfrm>
              <a:custGeom>
                <a:avLst/>
                <a:gdLst/>
                <a:ahLst/>
                <a:cxnLst/>
                <a:rect l="l" t="t" r="r" b="b"/>
                <a:pathLst>
                  <a:path w="32388" h="24492" extrusionOk="0">
                    <a:moveTo>
                      <a:pt x="1360" y="1"/>
                    </a:moveTo>
                    <a:cubicBezTo>
                      <a:pt x="1360" y="1"/>
                      <a:pt x="0" y="3103"/>
                      <a:pt x="1360" y="6241"/>
                    </a:cubicBezTo>
                    <a:cubicBezTo>
                      <a:pt x="2702" y="9396"/>
                      <a:pt x="6450" y="12150"/>
                      <a:pt x="12621" y="13336"/>
                    </a:cubicBezTo>
                    <a:cubicBezTo>
                      <a:pt x="18791" y="14521"/>
                      <a:pt x="25659" y="17292"/>
                      <a:pt x="26234" y="24492"/>
                    </a:cubicBezTo>
                    <a:lnTo>
                      <a:pt x="32301" y="24492"/>
                    </a:lnTo>
                    <a:cubicBezTo>
                      <a:pt x="32301" y="24492"/>
                      <a:pt x="32388" y="19175"/>
                      <a:pt x="29616" y="14852"/>
                    </a:cubicBezTo>
                    <a:cubicBezTo>
                      <a:pt x="26862" y="10512"/>
                      <a:pt x="19890" y="4829"/>
                      <a:pt x="15427" y="3435"/>
                    </a:cubicBezTo>
                    <a:cubicBezTo>
                      <a:pt x="10965" y="2040"/>
                      <a:pt x="1360" y="1"/>
                      <a:pt x="1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675;p45">
                <a:extLst>
                  <a:ext uri="{FF2B5EF4-FFF2-40B4-BE49-F238E27FC236}">
                    <a16:creationId xmlns:a16="http://schemas.microsoft.com/office/drawing/2014/main" id="{0FD97327-7CDA-8E41-5998-F7E461DAA1AE}"/>
                  </a:ext>
                </a:extLst>
              </p:cNvPr>
              <p:cNvSpPr/>
              <p:nvPr/>
            </p:nvSpPr>
            <p:spPr>
              <a:xfrm>
                <a:off x="-1064850" y="2130775"/>
                <a:ext cx="46980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18792" h="5788" extrusionOk="0">
                    <a:moveTo>
                      <a:pt x="53" y="1"/>
                    </a:moveTo>
                    <a:lnTo>
                      <a:pt x="1" y="140"/>
                    </a:lnTo>
                    <a:cubicBezTo>
                      <a:pt x="3034" y="2894"/>
                      <a:pt x="7270" y="4114"/>
                      <a:pt x="11227" y="4759"/>
                    </a:cubicBezTo>
                    <a:cubicBezTo>
                      <a:pt x="13737" y="5160"/>
                      <a:pt x="16299" y="5282"/>
                      <a:pt x="18792" y="5788"/>
                    </a:cubicBezTo>
                    <a:cubicBezTo>
                      <a:pt x="17118" y="4690"/>
                      <a:pt x="15515" y="3870"/>
                      <a:pt x="14138" y="3435"/>
                    </a:cubicBezTo>
                    <a:cubicBezTo>
                      <a:pt x="9675" y="2040"/>
                      <a:pt x="53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676;p45">
                <a:extLst>
                  <a:ext uri="{FF2B5EF4-FFF2-40B4-BE49-F238E27FC236}">
                    <a16:creationId xmlns:a16="http://schemas.microsoft.com/office/drawing/2014/main" id="{DC39F934-5066-CBC2-829E-29E166C6F2FF}"/>
                  </a:ext>
                </a:extLst>
              </p:cNvPr>
              <p:cNvSpPr/>
              <p:nvPr/>
            </p:nvSpPr>
            <p:spPr>
              <a:xfrm>
                <a:off x="-463900" y="2720775"/>
                <a:ext cx="19265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2199" extrusionOk="0">
                    <a:moveTo>
                      <a:pt x="4317" y="0"/>
                    </a:moveTo>
                    <a:cubicBezTo>
                      <a:pt x="2559" y="0"/>
                      <a:pt x="665" y="44"/>
                      <a:pt x="245" y="125"/>
                    </a:cubicBezTo>
                    <a:cubicBezTo>
                      <a:pt x="0" y="177"/>
                      <a:pt x="314" y="2059"/>
                      <a:pt x="454" y="2129"/>
                    </a:cubicBezTo>
                    <a:cubicBezTo>
                      <a:pt x="513" y="2159"/>
                      <a:pt x="1726" y="2198"/>
                      <a:pt x="3121" y="2198"/>
                    </a:cubicBezTo>
                    <a:cubicBezTo>
                      <a:pt x="4993" y="2198"/>
                      <a:pt x="7194" y="2127"/>
                      <a:pt x="7374" y="1868"/>
                    </a:cubicBezTo>
                    <a:cubicBezTo>
                      <a:pt x="7705" y="1432"/>
                      <a:pt x="7705" y="316"/>
                      <a:pt x="7583" y="125"/>
                    </a:cubicBezTo>
                    <a:cubicBezTo>
                      <a:pt x="7532" y="40"/>
                      <a:pt x="5985" y="0"/>
                      <a:pt x="4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677;p45">
                <a:extLst>
                  <a:ext uri="{FF2B5EF4-FFF2-40B4-BE49-F238E27FC236}">
                    <a16:creationId xmlns:a16="http://schemas.microsoft.com/office/drawing/2014/main" id="{A3572D89-2D6B-393E-4C51-B733243B4DB2}"/>
                  </a:ext>
                </a:extLst>
              </p:cNvPr>
              <p:cNvSpPr/>
              <p:nvPr/>
            </p:nvSpPr>
            <p:spPr>
              <a:xfrm>
                <a:off x="-475675" y="1593825"/>
                <a:ext cx="68150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3729" extrusionOk="0">
                    <a:moveTo>
                      <a:pt x="1059" y="0"/>
                    </a:moveTo>
                    <a:cubicBezTo>
                      <a:pt x="1034" y="0"/>
                      <a:pt x="1007" y="12"/>
                      <a:pt x="977" y="38"/>
                    </a:cubicBezTo>
                    <a:cubicBezTo>
                      <a:pt x="750" y="230"/>
                      <a:pt x="1" y="2880"/>
                      <a:pt x="593" y="3507"/>
                    </a:cubicBezTo>
                    <a:cubicBezTo>
                      <a:pt x="745" y="3663"/>
                      <a:pt x="942" y="3729"/>
                      <a:pt x="1152" y="3729"/>
                    </a:cubicBezTo>
                    <a:cubicBezTo>
                      <a:pt x="1789" y="3729"/>
                      <a:pt x="2559" y="3133"/>
                      <a:pt x="2650" y="2636"/>
                    </a:cubicBezTo>
                    <a:cubicBezTo>
                      <a:pt x="2726" y="2157"/>
                      <a:pt x="2547" y="1806"/>
                      <a:pt x="2112" y="1806"/>
                    </a:cubicBezTo>
                    <a:cubicBezTo>
                      <a:pt x="1946" y="1806"/>
                      <a:pt x="1742" y="1857"/>
                      <a:pt x="1500" y="1973"/>
                    </a:cubicBezTo>
                    <a:cubicBezTo>
                      <a:pt x="1497" y="1975"/>
                      <a:pt x="1494" y="1976"/>
                      <a:pt x="1491" y="1976"/>
                    </a:cubicBezTo>
                    <a:cubicBezTo>
                      <a:pt x="1340" y="1976"/>
                      <a:pt x="1380" y="0"/>
                      <a:pt x="1059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678;p45">
                <a:extLst>
                  <a:ext uri="{FF2B5EF4-FFF2-40B4-BE49-F238E27FC236}">
                    <a16:creationId xmlns:a16="http://schemas.microsoft.com/office/drawing/2014/main" id="{027A0AC3-0ED0-62B4-D52D-81FC63B0318E}"/>
                  </a:ext>
                </a:extLst>
              </p:cNvPr>
              <p:cNvSpPr/>
              <p:nvPr/>
            </p:nvSpPr>
            <p:spPr>
              <a:xfrm>
                <a:off x="-819500" y="1420900"/>
                <a:ext cx="369575" cy="389600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5584" extrusionOk="0">
                    <a:moveTo>
                      <a:pt x="7391" y="0"/>
                    </a:moveTo>
                    <a:cubicBezTo>
                      <a:pt x="3313" y="0"/>
                      <a:pt x="1" y="3487"/>
                      <a:pt x="1" y="7792"/>
                    </a:cubicBezTo>
                    <a:cubicBezTo>
                      <a:pt x="1" y="12098"/>
                      <a:pt x="3313" y="15584"/>
                      <a:pt x="7391" y="15584"/>
                    </a:cubicBezTo>
                    <a:cubicBezTo>
                      <a:pt x="11470" y="15584"/>
                      <a:pt x="14782" y="12098"/>
                      <a:pt x="14782" y="7792"/>
                    </a:cubicBezTo>
                    <a:cubicBezTo>
                      <a:pt x="14782" y="3487"/>
                      <a:pt x="11470" y="0"/>
                      <a:pt x="7391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679;p45">
                <a:extLst>
                  <a:ext uri="{FF2B5EF4-FFF2-40B4-BE49-F238E27FC236}">
                    <a16:creationId xmlns:a16="http://schemas.microsoft.com/office/drawing/2014/main" id="{CA1C8EBB-6F88-651F-05DF-2AD18661EC0F}"/>
                  </a:ext>
                </a:extLst>
              </p:cNvPr>
              <p:cNvSpPr/>
              <p:nvPr/>
            </p:nvSpPr>
            <p:spPr>
              <a:xfrm>
                <a:off x="-568925" y="1629250"/>
                <a:ext cx="7672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946" extrusionOk="0">
                    <a:moveTo>
                      <a:pt x="885" y="1"/>
                    </a:moveTo>
                    <a:cubicBezTo>
                      <a:pt x="657" y="1"/>
                      <a:pt x="454" y="76"/>
                      <a:pt x="314" y="260"/>
                    </a:cubicBezTo>
                    <a:cubicBezTo>
                      <a:pt x="1" y="673"/>
                      <a:pt x="1016" y="1946"/>
                      <a:pt x="1939" y="1946"/>
                    </a:cubicBezTo>
                    <a:cubicBezTo>
                      <a:pt x="1990" y="1946"/>
                      <a:pt x="2042" y="1942"/>
                      <a:pt x="2092" y="1933"/>
                    </a:cubicBezTo>
                    <a:cubicBezTo>
                      <a:pt x="3068" y="1759"/>
                      <a:pt x="2633" y="992"/>
                      <a:pt x="2092" y="521"/>
                    </a:cubicBezTo>
                    <a:cubicBezTo>
                      <a:pt x="1759" y="233"/>
                      <a:pt x="1285" y="1"/>
                      <a:pt x="885" y="1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680;p45">
                <a:extLst>
                  <a:ext uri="{FF2B5EF4-FFF2-40B4-BE49-F238E27FC236}">
                    <a16:creationId xmlns:a16="http://schemas.microsoft.com/office/drawing/2014/main" id="{249A89D4-6013-2C3A-3011-EE6812B615CF}"/>
                  </a:ext>
                </a:extLst>
              </p:cNvPr>
              <p:cNvSpPr/>
              <p:nvPr/>
            </p:nvSpPr>
            <p:spPr>
              <a:xfrm>
                <a:off x="-527525" y="1704475"/>
                <a:ext cx="2922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57" extrusionOk="0">
                    <a:moveTo>
                      <a:pt x="516" y="0"/>
                    </a:moveTo>
                    <a:cubicBezTo>
                      <a:pt x="513" y="0"/>
                      <a:pt x="509" y="2"/>
                      <a:pt x="506" y="5"/>
                    </a:cubicBezTo>
                    <a:cubicBezTo>
                      <a:pt x="140" y="284"/>
                      <a:pt x="1" y="755"/>
                      <a:pt x="105" y="1190"/>
                    </a:cubicBezTo>
                    <a:cubicBezTo>
                      <a:pt x="236" y="1540"/>
                      <a:pt x="563" y="1756"/>
                      <a:pt x="921" y="1756"/>
                    </a:cubicBezTo>
                    <a:cubicBezTo>
                      <a:pt x="991" y="1756"/>
                      <a:pt x="1062" y="1748"/>
                      <a:pt x="1134" y="1731"/>
                    </a:cubicBezTo>
                    <a:cubicBezTo>
                      <a:pt x="1168" y="1713"/>
                      <a:pt x="1168" y="1644"/>
                      <a:pt x="1134" y="1626"/>
                    </a:cubicBezTo>
                    <a:cubicBezTo>
                      <a:pt x="750" y="1522"/>
                      <a:pt x="401" y="1522"/>
                      <a:pt x="262" y="1086"/>
                    </a:cubicBezTo>
                    <a:cubicBezTo>
                      <a:pt x="175" y="720"/>
                      <a:pt x="262" y="319"/>
                      <a:pt x="523" y="40"/>
                    </a:cubicBezTo>
                    <a:cubicBezTo>
                      <a:pt x="538" y="26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681;p45">
                <a:extLst>
                  <a:ext uri="{FF2B5EF4-FFF2-40B4-BE49-F238E27FC236}">
                    <a16:creationId xmlns:a16="http://schemas.microsoft.com/office/drawing/2014/main" id="{ABC2AFE2-D172-9EE4-001A-08C25432EA20}"/>
                  </a:ext>
                </a:extLst>
              </p:cNvPr>
              <p:cNvSpPr/>
              <p:nvPr/>
            </p:nvSpPr>
            <p:spPr>
              <a:xfrm>
                <a:off x="-522900" y="1598925"/>
                <a:ext cx="50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2048" extrusionOk="0">
                    <a:moveTo>
                      <a:pt x="1057" y="1"/>
                    </a:moveTo>
                    <a:cubicBezTo>
                      <a:pt x="540" y="1"/>
                      <a:pt x="1" y="642"/>
                      <a:pt x="147" y="1124"/>
                    </a:cubicBezTo>
                    <a:cubicBezTo>
                      <a:pt x="147" y="1159"/>
                      <a:pt x="164" y="1177"/>
                      <a:pt x="199" y="1194"/>
                    </a:cubicBezTo>
                    <a:lnTo>
                      <a:pt x="234" y="1194"/>
                    </a:lnTo>
                    <a:cubicBezTo>
                      <a:pt x="356" y="1159"/>
                      <a:pt x="408" y="863"/>
                      <a:pt x="495" y="758"/>
                    </a:cubicBezTo>
                    <a:cubicBezTo>
                      <a:pt x="628" y="596"/>
                      <a:pt x="810" y="347"/>
                      <a:pt x="1042" y="347"/>
                    </a:cubicBezTo>
                    <a:cubicBezTo>
                      <a:pt x="1085" y="347"/>
                      <a:pt x="1129" y="356"/>
                      <a:pt x="1175" y="375"/>
                    </a:cubicBezTo>
                    <a:cubicBezTo>
                      <a:pt x="1611" y="584"/>
                      <a:pt x="1611" y="1438"/>
                      <a:pt x="1524" y="1804"/>
                    </a:cubicBezTo>
                    <a:cubicBezTo>
                      <a:pt x="1482" y="1951"/>
                      <a:pt x="1598" y="2048"/>
                      <a:pt x="1708" y="2048"/>
                    </a:cubicBezTo>
                    <a:cubicBezTo>
                      <a:pt x="1781" y="2048"/>
                      <a:pt x="1852" y="2006"/>
                      <a:pt x="1872" y="1909"/>
                    </a:cubicBezTo>
                    <a:cubicBezTo>
                      <a:pt x="2029" y="1316"/>
                      <a:pt x="1907" y="410"/>
                      <a:pt x="1349" y="78"/>
                    </a:cubicBezTo>
                    <a:cubicBezTo>
                      <a:pt x="1256" y="25"/>
                      <a:pt x="1157" y="1"/>
                      <a:pt x="1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682;p45">
                <a:extLst>
                  <a:ext uri="{FF2B5EF4-FFF2-40B4-BE49-F238E27FC236}">
                    <a16:creationId xmlns:a16="http://schemas.microsoft.com/office/drawing/2014/main" id="{A57B3635-605D-14A2-7B4B-FDF1A20E6CBA}"/>
                  </a:ext>
                </a:extLst>
              </p:cNvPr>
              <p:cNvSpPr/>
              <p:nvPr/>
            </p:nvSpPr>
            <p:spPr>
              <a:xfrm>
                <a:off x="-875275" y="1370350"/>
                <a:ext cx="334700" cy="375275"/>
              </a:xfrm>
              <a:custGeom>
                <a:avLst/>
                <a:gdLst/>
                <a:ahLst/>
                <a:cxnLst/>
                <a:rect l="l" t="t" r="r" b="b"/>
                <a:pathLst>
                  <a:path w="13388" h="15011" extrusionOk="0">
                    <a:moveTo>
                      <a:pt x="8020" y="0"/>
                    </a:moveTo>
                    <a:cubicBezTo>
                      <a:pt x="7596" y="0"/>
                      <a:pt x="7169" y="23"/>
                      <a:pt x="6746" y="70"/>
                    </a:cubicBezTo>
                    <a:cubicBezTo>
                      <a:pt x="3975" y="384"/>
                      <a:pt x="2022" y="2598"/>
                      <a:pt x="2493" y="3940"/>
                    </a:cubicBezTo>
                    <a:cubicBezTo>
                      <a:pt x="2493" y="3940"/>
                      <a:pt x="0" y="5387"/>
                      <a:pt x="349" y="8820"/>
                    </a:cubicBezTo>
                    <a:cubicBezTo>
                      <a:pt x="650" y="11766"/>
                      <a:pt x="2220" y="15010"/>
                      <a:pt x="6770" y="15010"/>
                    </a:cubicBezTo>
                    <a:cubicBezTo>
                      <a:pt x="7497" y="15010"/>
                      <a:pt x="8300" y="14927"/>
                      <a:pt x="9187" y="14747"/>
                    </a:cubicBezTo>
                    <a:lnTo>
                      <a:pt x="11226" y="12673"/>
                    </a:lnTo>
                    <a:cubicBezTo>
                      <a:pt x="11889" y="10546"/>
                      <a:pt x="12011" y="8298"/>
                      <a:pt x="11592" y="6136"/>
                    </a:cubicBezTo>
                    <a:cubicBezTo>
                      <a:pt x="11488" y="5543"/>
                      <a:pt x="10424" y="5212"/>
                      <a:pt x="10058" y="4951"/>
                    </a:cubicBezTo>
                    <a:cubicBezTo>
                      <a:pt x="9692" y="4707"/>
                      <a:pt x="10058" y="4445"/>
                      <a:pt x="10947" y="4201"/>
                    </a:cubicBezTo>
                    <a:cubicBezTo>
                      <a:pt x="11836" y="3957"/>
                      <a:pt x="13388" y="2650"/>
                      <a:pt x="12969" y="1604"/>
                    </a:cubicBezTo>
                    <a:cubicBezTo>
                      <a:pt x="12629" y="702"/>
                      <a:pt x="10393" y="0"/>
                      <a:pt x="80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683;p45">
                <a:extLst>
                  <a:ext uri="{FF2B5EF4-FFF2-40B4-BE49-F238E27FC236}">
                    <a16:creationId xmlns:a16="http://schemas.microsoft.com/office/drawing/2014/main" id="{03FA4842-FEF0-67EA-59C4-15708867F023}"/>
                  </a:ext>
                </a:extLst>
              </p:cNvPr>
              <p:cNvSpPr/>
              <p:nvPr/>
            </p:nvSpPr>
            <p:spPr>
              <a:xfrm>
                <a:off x="-697925" y="1647725"/>
                <a:ext cx="138625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5372" extrusionOk="0">
                    <a:moveTo>
                      <a:pt x="2799" y="1"/>
                    </a:moveTo>
                    <a:cubicBezTo>
                      <a:pt x="2684" y="1"/>
                      <a:pt x="2564" y="9"/>
                      <a:pt x="2441" y="26"/>
                    </a:cubicBezTo>
                    <a:cubicBezTo>
                      <a:pt x="210" y="323"/>
                      <a:pt x="1" y="2920"/>
                      <a:pt x="994" y="4332"/>
                    </a:cubicBezTo>
                    <a:cubicBezTo>
                      <a:pt x="1481" y="5044"/>
                      <a:pt x="2361" y="5371"/>
                      <a:pt x="3172" y="5371"/>
                    </a:cubicBezTo>
                    <a:cubicBezTo>
                      <a:pt x="3988" y="5371"/>
                      <a:pt x="4733" y="5040"/>
                      <a:pt x="4934" y="4436"/>
                    </a:cubicBezTo>
                    <a:cubicBezTo>
                      <a:pt x="5178" y="3774"/>
                      <a:pt x="5370" y="3077"/>
                      <a:pt x="5544" y="2397"/>
                    </a:cubicBezTo>
                    <a:cubicBezTo>
                      <a:pt x="5544" y="2397"/>
                      <a:pt x="4766" y="1"/>
                      <a:pt x="2799" y="1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684;p45">
                <a:extLst>
                  <a:ext uri="{FF2B5EF4-FFF2-40B4-BE49-F238E27FC236}">
                    <a16:creationId xmlns:a16="http://schemas.microsoft.com/office/drawing/2014/main" id="{2CA2986E-7F2B-3003-3684-F29593527EAC}"/>
                  </a:ext>
                </a:extLst>
              </p:cNvPr>
              <p:cNvSpPr/>
              <p:nvPr/>
            </p:nvSpPr>
            <p:spPr>
              <a:xfrm>
                <a:off x="-648000" y="1687100"/>
                <a:ext cx="682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860" extrusionOk="0">
                    <a:moveTo>
                      <a:pt x="1358" y="0"/>
                    </a:moveTo>
                    <a:cubicBezTo>
                      <a:pt x="916" y="0"/>
                      <a:pt x="456" y="239"/>
                      <a:pt x="61" y="543"/>
                    </a:cubicBezTo>
                    <a:cubicBezTo>
                      <a:pt x="1" y="573"/>
                      <a:pt x="44" y="655"/>
                      <a:pt x="102" y="655"/>
                    </a:cubicBezTo>
                    <a:cubicBezTo>
                      <a:pt x="111" y="655"/>
                      <a:pt x="121" y="653"/>
                      <a:pt x="131" y="648"/>
                    </a:cubicBezTo>
                    <a:cubicBezTo>
                      <a:pt x="462" y="427"/>
                      <a:pt x="900" y="226"/>
                      <a:pt x="1296" y="226"/>
                    </a:cubicBezTo>
                    <a:cubicBezTo>
                      <a:pt x="1650" y="226"/>
                      <a:pt x="1971" y="387"/>
                      <a:pt x="2153" y="839"/>
                    </a:cubicBezTo>
                    <a:cubicBezTo>
                      <a:pt x="2275" y="1206"/>
                      <a:pt x="2344" y="1589"/>
                      <a:pt x="2344" y="1990"/>
                    </a:cubicBezTo>
                    <a:cubicBezTo>
                      <a:pt x="2131" y="1689"/>
                      <a:pt x="1837" y="1452"/>
                      <a:pt x="1501" y="1452"/>
                    </a:cubicBezTo>
                    <a:cubicBezTo>
                      <a:pt x="1370" y="1452"/>
                      <a:pt x="1232" y="1488"/>
                      <a:pt x="1089" y="1572"/>
                    </a:cubicBezTo>
                    <a:cubicBezTo>
                      <a:pt x="793" y="1728"/>
                      <a:pt x="671" y="2077"/>
                      <a:pt x="810" y="2391"/>
                    </a:cubicBezTo>
                    <a:cubicBezTo>
                      <a:pt x="902" y="2605"/>
                      <a:pt x="1222" y="2860"/>
                      <a:pt x="1488" y="2860"/>
                    </a:cubicBezTo>
                    <a:cubicBezTo>
                      <a:pt x="1525" y="2860"/>
                      <a:pt x="1561" y="2855"/>
                      <a:pt x="1595" y="2844"/>
                    </a:cubicBezTo>
                    <a:cubicBezTo>
                      <a:pt x="1647" y="2827"/>
                      <a:pt x="1682" y="2739"/>
                      <a:pt x="1630" y="2705"/>
                    </a:cubicBezTo>
                    <a:cubicBezTo>
                      <a:pt x="1473" y="2583"/>
                      <a:pt x="1281" y="2548"/>
                      <a:pt x="1124" y="2408"/>
                    </a:cubicBezTo>
                    <a:cubicBezTo>
                      <a:pt x="810" y="2129"/>
                      <a:pt x="1107" y="1763"/>
                      <a:pt x="1438" y="1711"/>
                    </a:cubicBezTo>
                    <a:cubicBezTo>
                      <a:pt x="1453" y="1709"/>
                      <a:pt x="1469" y="1709"/>
                      <a:pt x="1484" y="1709"/>
                    </a:cubicBezTo>
                    <a:cubicBezTo>
                      <a:pt x="1803" y="1709"/>
                      <a:pt x="2144" y="2039"/>
                      <a:pt x="2327" y="2339"/>
                    </a:cubicBezTo>
                    <a:cubicBezTo>
                      <a:pt x="2327" y="2408"/>
                      <a:pt x="2327" y="2478"/>
                      <a:pt x="2309" y="2530"/>
                    </a:cubicBezTo>
                    <a:cubicBezTo>
                      <a:pt x="2309" y="2637"/>
                      <a:pt x="2407" y="2696"/>
                      <a:pt x="2497" y="2696"/>
                    </a:cubicBezTo>
                    <a:cubicBezTo>
                      <a:pt x="2568" y="2696"/>
                      <a:pt x="2633" y="2659"/>
                      <a:pt x="2641" y="2583"/>
                    </a:cubicBezTo>
                    <a:cubicBezTo>
                      <a:pt x="2728" y="1920"/>
                      <a:pt x="2728" y="979"/>
                      <a:pt x="2257" y="439"/>
                    </a:cubicBezTo>
                    <a:cubicBezTo>
                      <a:pt x="1987" y="125"/>
                      <a:pt x="1677" y="0"/>
                      <a:pt x="1358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685;p45">
                <a:extLst>
                  <a:ext uri="{FF2B5EF4-FFF2-40B4-BE49-F238E27FC236}">
                    <a16:creationId xmlns:a16="http://schemas.microsoft.com/office/drawing/2014/main" id="{2A7B83B9-7801-C6D8-9945-49E46BD8D683}"/>
                  </a:ext>
                </a:extLst>
              </p:cNvPr>
              <p:cNvSpPr/>
              <p:nvPr/>
            </p:nvSpPr>
            <p:spPr>
              <a:xfrm>
                <a:off x="-1138500" y="1392925"/>
                <a:ext cx="229700" cy="522175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20887" extrusionOk="0">
                    <a:moveTo>
                      <a:pt x="7532" y="0"/>
                    </a:moveTo>
                    <a:cubicBezTo>
                      <a:pt x="7241" y="0"/>
                      <a:pt x="6947" y="370"/>
                      <a:pt x="6747" y="928"/>
                    </a:cubicBezTo>
                    <a:cubicBezTo>
                      <a:pt x="6538" y="1573"/>
                      <a:pt x="6363" y="2217"/>
                      <a:pt x="6259" y="2897"/>
                    </a:cubicBezTo>
                    <a:cubicBezTo>
                      <a:pt x="6206" y="2339"/>
                      <a:pt x="6206" y="1782"/>
                      <a:pt x="6259" y="1241"/>
                    </a:cubicBezTo>
                    <a:cubicBezTo>
                      <a:pt x="6313" y="888"/>
                      <a:pt x="6230" y="588"/>
                      <a:pt x="6026" y="588"/>
                    </a:cubicBezTo>
                    <a:cubicBezTo>
                      <a:pt x="5968" y="588"/>
                      <a:pt x="5900" y="612"/>
                      <a:pt x="5823" y="666"/>
                    </a:cubicBezTo>
                    <a:cubicBezTo>
                      <a:pt x="5492" y="928"/>
                      <a:pt x="5283" y="1921"/>
                      <a:pt x="5283" y="1921"/>
                    </a:cubicBezTo>
                    <a:cubicBezTo>
                      <a:pt x="4882" y="2165"/>
                      <a:pt x="4603" y="3106"/>
                      <a:pt x="4603" y="4205"/>
                    </a:cubicBezTo>
                    <a:cubicBezTo>
                      <a:pt x="4603" y="5303"/>
                      <a:pt x="5213" y="7517"/>
                      <a:pt x="5021" y="7795"/>
                    </a:cubicBezTo>
                    <a:cubicBezTo>
                      <a:pt x="4585" y="8406"/>
                      <a:pt x="1" y="13966"/>
                      <a:pt x="1326" y="17295"/>
                    </a:cubicBezTo>
                    <a:cubicBezTo>
                      <a:pt x="2668" y="20607"/>
                      <a:pt x="7217" y="20886"/>
                      <a:pt x="7217" y="20886"/>
                    </a:cubicBezTo>
                    <a:lnTo>
                      <a:pt x="8699" y="15082"/>
                    </a:lnTo>
                    <a:lnTo>
                      <a:pt x="8699" y="15082"/>
                    </a:lnTo>
                    <a:cubicBezTo>
                      <a:pt x="8467" y="15102"/>
                      <a:pt x="8247" y="15111"/>
                      <a:pt x="8040" y="15111"/>
                    </a:cubicBezTo>
                    <a:cubicBezTo>
                      <a:pt x="6971" y="15111"/>
                      <a:pt x="6232" y="14865"/>
                      <a:pt x="5823" y="14559"/>
                    </a:cubicBezTo>
                    <a:cubicBezTo>
                      <a:pt x="5335" y="14210"/>
                      <a:pt x="6851" y="9800"/>
                      <a:pt x="7217" y="8998"/>
                    </a:cubicBezTo>
                    <a:cubicBezTo>
                      <a:pt x="7427" y="8562"/>
                      <a:pt x="8194" y="7830"/>
                      <a:pt x="8664" y="6680"/>
                    </a:cubicBezTo>
                    <a:cubicBezTo>
                      <a:pt x="9135" y="5529"/>
                      <a:pt x="9187" y="4083"/>
                      <a:pt x="9013" y="3560"/>
                    </a:cubicBezTo>
                    <a:cubicBezTo>
                      <a:pt x="8965" y="3421"/>
                      <a:pt x="8888" y="3365"/>
                      <a:pt x="8799" y="3365"/>
                    </a:cubicBezTo>
                    <a:cubicBezTo>
                      <a:pt x="8564" y="3365"/>
                      <a:pt x="8243" y="3757"/>
                      <a:pt x="8141" y="4048"/>
                    </a:cubicBezTo>
                    <a:cubicBezTo>
                      <a:pt x="8002" y="4431"/>
                      <a:pt x="7758" y="4972"/>
                      <a:pt x="7758" y="4972"/>
                    </a:cubicBezTo>
                    <a:cubicBezTo>
                      <a:pt x="7584" y="4536"/>
                      <a:pt x="7549" y="2723"/>
                      <a:pt x="7723" y="1869"/>
                    </a:cubicBezTo>
                    <a:cubicBezTo>
                      <a:pt x="7897" y="997"/>
                      <a:pt x="8072" y="248"/>
                      <a:pt x="7723" y="56"/>
                    </a:cubicBezTo>
                    <a:cubicBezTo>
                      <a:pt x="7660" y="18"/>
                      <a:pt x="7596" y="0"/>
                      <a:pt x="7532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7" name="Google Shape;3686;p45">
                <a:extLst>
                  <a:ext uri="{FF2B5EF4-FFF2-40B4-BE49-F238E27FC236}">
                    <a16:creationId xmlns:a16="http://schemas.microsoft.com/office/drawing/2014/main" id="{F9A6A1C5-958D-0BA5-A306-852A8AD13BDF}"/>
                  </a:ext>
                </a:extLst>
              </p:cNvPr>
              <p:cNvSpPr/>
              <p:nvPr/>
            </p:nvSpPr>
            <p:spPr>
              <a:xfrm>
                <a:off x="-1084900" y="1702000"/>
                <a:ext cx="508150" cy="5277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21108" extrusionOk="0">
                    <a:moveTo>
                      <a:pt x="12833" y="1"/>
                    </a:moveTo>
                    <a:cubicBezTo>
                      <a:pt x="12435" y="1"/>
                      <a:pt x="11801" y="235"/>
                      <a:pt x="11122" y="1481"/>
                    </a:cubicBezTo>
                    <a:cubicBezTo>
                      <a:pt x="10789" y="1148"/>
                      <a:pt x="10335" y="971"/>
                      <a:pt x="9871" y="971"/>
                    </a:cubicBezTo>
                    <a:cubicBezTo>
                      <a:pt x="9777" y="971"/>
                      <a:pt x="9682" y="978"/>
                      <a:pt x="9588" y="993"/>
                    </a:cubicBezTo>
                    <a:cubicBezTo>
                      <a:pt x="8594" y="1130"/>
                      <a:pt x="5866" y="2581"/>
                      <a:pt x="5525" y="2581"/>
                    </a:cubicBezTo>
                    <a:cubicBezTo>
                      <a:pt x="5519" y="2581"/>
                      <a:pt x="5514" y="2580"/>
                      <a:pt x="5509" y="2579"/>
                    </a:cubicBezTo>
                    <a:cubicBezTo>
                      <a:pt x="5509" y="2579"/>
                      <a:pt x="4376" y="4009"/>
                      <a:pt x="3836" y="8436"/>
                    </a:cubicBezTo>
                    <a:cubicBezTo>
                      <a:pt x="3836" y="8436"/>
                      <a:pt x="472" y="13317"/>
                      <a:pt x="228" y="16402"/>
                    </a:cubicBezTo>
                    <a:cubicBezTo>
                      <a:pt x="1" y="19470"/>
                      <a:pt x="5387" y="20115"/>
                      <a:pt x="7095" y="20429"/>
                    </a:cubicBezTo>
                    <a:cubicBezTo>
                      <a:pt x="8293" y="20661"/>
                      <a:pt x="11529" y="21107"/>
                      <a:pt x="13873" y="21107"/>
                    </a:cubicBezTo>
                    <a:cubicBezTo>
                      <a:pt x="14873" y="21107"/>
                      <a:pt x="15711" y="21026"/>
                      <a:pt x="16160" y="20812"/>
                    </a:cubicBezTo>
                    <a:cubicBezTo>
                      <a:pt x="17641" y="20080"/>
                      <a:pt x="18339" y="16315"/>
                      <a:pt x="18339" y="16315"/>
                    </a:cubicBezTo>
                    <a:cubicBezTo>
                      <a:pt x="18339" y="16315"/>
                      <a:pt x="19385" y="11556"/>
                      <a:pt x="19855" y="9778"/>
                    </a:cubicBezTo>
                    <a:cubicBezTo>
                      <a:pt x="20326" y="8000"/>
                      <a:pt x="18339" y="2858"/>
                      <a:pt x="17310" y="2213"/>
                    </a:cubicBezTo>
                    <a:cubicBezTo>
                      <a:pt x="16264" y="1568"/>
                      <a:pt x="14974" y="592"/>
                      <a:pt x="13092" y="34"/>
                    </a:cubicBezTo>
                    <a:cubicBezTo>
                      <a:pt x="13024" y="16"/>
                      <a:pt x="12936" y="1"/>
                      <a:pt x="1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687;p45">
                <a:extLst>
                  <a:ext uri="{FF2B5EF4-FFF2-40B4-BE49-F238E27FC236}">
                    <a16:creationId xmlns:a16="http://schemas.microsoft.com/office/drawing/2014/main" id="{D18EF0F5-FAF8-24C0-A38C-EBCA22060FE6}"/>
                  </a:ext>
                </a:extLst>
              </p:cNvPr>
              <p:cNvSpPr/>
              <p:nvPr/>
            </p:nvSpPr>
            <p:spPr>
              <a:xfrm>
                <a:off x="-807550" y="1740350"/>
                <a:ext cx="1118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1500" extrusionOk="0">
                    <a:moveTo>
                      <a:pt x="80" y="1"/>
                    </a:moveTo>
                    <a:cubicBezTo>
                      <a:pt x="38" y="1"/>
                      <a:pt x="1" y="63"/>
                      <a:pt x="28" y="104"/>
                    </a:cubicBezTo>
                    <a:lnTo>
                      <a:pt x="46" y="104"/>
                    </a:lnTo>
                    <a:cubicBezTo>
                      <a:pt x="984" y="1209"/>
                      <a:pt x="2383" y="1499"/>
                      <a:pt x="3774" y="1499"/>
                    </a:cubicBezTo>
                    <a:cubicBezTo>
                      <a:pt x="3985" y="1499"/>
                      <a:pt x="4195" y="1492"/>
                      <a:pt x="4403" y="1481"/>
                    </a:cubicBezTo>
                    <a:cubicBezTo>
                      <a:pt x="4473" y="1464"/>
                      <a:pt x="4473" y="1359"/>
                      <a:pt x="4403" y="1342"/>
                    </a:cubicBezTo>
                    <a:cubicBezTo>
                      <a:pt x="2835" y="1167"/>
                      <a:pt x="1283" y="1272"/>
                      <a:pt x="115" y="17"/>
                    </a:cubicBezTo>
                    <a:cubicBezTo>
                      <a:pt x="104" y="5"/>
                      <a:pt x="92" y="1"/>
                      <a:pt x="80" y="1"/>
                    </a:cubicBezTo>
                    <a:close/>
                  </a:path>
                </a:pathLst>
              </a:custGeom>
              <a:solidFill>
                <a:srgbClr val="ECD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688;p45">
                <a:extLst>
                  <a:ext uri="{FF2B5EF4-FFF2-40B4-BE49-F238E27FC236}">
                    <a16:creationId xmlns:a16="http://schemas.microsoft.com/office/drawing/2014/main" id="{7E78A7E2-8929-80B9-8E24-8D4ED183035F}"/>
                  </a:ext>
                </a:extLst>
              </p:cNvPr>
              <p:cNvSpPr/>
              <p:nvPr/>
            </p:nvSpPr>
            <p:spPr>
              <a:xfrm>
                <a:off x="-1065275" y="1733350"/>
                <a:ext cx="415325" cy="424475"/>
              </a:xfrm>
              <a:custGeom>
                <a:avLst/>
                <a:gdLst/>
                <a:ahLst/>
                <a:cxnLst/>
                <a:rect l="l" t="t" r="r" b="b"/>
                <a:pathLst>
                  <a:path w="16613" h="16979" extrusionOk="0">
                    <a:moveTo>
                      <a:pt x="10076" y="0"/>
                    </a:moveTo>
                    <a:lnTo>
                      <a:pt x="9762" y="192"/>
                    </a:lnTo>
                    <a:cubicBezTo>
                      <a:pt x="9622" y="279"/>
                      <a:pt x="9448" y="384"/>
                      <a:pt x="9256" y="523"/>
                    </a:cubicBezTo>
                    <a:cubicBezTo>
                      <a:pt x="9065" y="645"/>
                      <a:pt x="8855" y="802"/>
                      <a:pt x="8611" y="977"/>
                    </a:cubicBezTo>
                    <a:cubicBezTo>
                      <a:pt x="8385" y="1151"/>
                      <a:pt x="8158" y="1360"/>
                      <a:pt x="7897" y="1569"/>
                    </a:cubicBezTo>
                    <a:cubicBezTo>
                      <a:pt x="7653" y="1778"/>
                      <a:pt x="7391" y="2005"/>
                      <a:pt x="7147" y="2267"/>
                    </a:cubicBezTo>
                    <a:cubicBezTo>
                      <a:pt x="6886" y="2528"/>
                      <a:pt x="6624" y="2789"/>
                      <a:pt x="6380" y="3086"/>
                    </a:cubicBezTo>
                    <a:cubicBezTo>
                      <a:pt x="6241" y="3225"/>
                      <a:pt x="6119" y="3365"/>
                      <a:pt x="5997" y="3522"/>
                    </a:cubicBezTo>
                    <a:cubicBezTo>
                      <a:pt x="5875" y="3661"/>
                      <a:pt x="5753" y="3818"/>
                      <a:pt x="5631" y="3975"/>
                    </a:cubicBezTo>
                    <a:cubicBezTo>
                      <a:pt x="5387" y="4271"/>
                      <a:pt x="5177" y="4585"/>
                      <a:pt x="4951" y="4899"/>
                    </a:cubicBezTo>
                    <a:cubicBezTo>
                      <a:pt x="4846" y="5056"/>
                      <a:pt x="4742" y="5212"/>
                      <a:pt x="4655" y="5369"/>
                    </a:cubicBezTo>
                    <a:lnTo>
                      <a:pt x="4358" y="5840"/>
                    </a:lnTo>
                    <a:cubicBezTo>
                      <a:pt x="4166" y="6154"/>
                      <a:pt x="4010" y="6467"/>
                      <a:pt x="3853" y="6764"/>
                    </a:cubicBezTo>
                    <a:cubicBezTo>
                      <a:pt x="3713" y="7043"/>
                      <a:pt x="3591" y="7339"/>
                      <a:pt x="3487" y="7635"/>
                    </a:cubicBezTo>
                    <a:cubicBezTo>
                      <a:pt x="3434" y="7775"/>
                      <a:pt x="3399" y="7897"/>
                      <a:pt x="3347" y="8019"/>
                    </a:cubicBezTo>
                    <a:cubicBezTo>
                      <a:pt x="3312" y="8141"/>
                      <a:pt x="3260" y="8263"/>
                      <a:pt x="3243" y="8385"/>
                    </a:cubicBezTo>
                    <a:cubicBezTo>
                      <a:pt x="3173" y="8611"/>
                      <a:pt x="3138" y="8821"/>
                      <a:pt x="3103" y="8978"/>
                    </a:cubicBezTo>
                    <a:cubicBezTo>
                      <a:pt x="3068" y="9152"/>
                      <a:pt x="3033" y="9309"/>
                      <a:pt x="3033" y="9413"/>
                    </a:cubicBezTo>
                    <a:lnTo>
                      <a:pt x="2981" y="9431"/>
                    </a:lnTo>
                    <a:lnTo>
                      <a:pt x="2720" y="9588"/>
                    </a:lnTo>
                    <a:cubicBezTo>
                      <a:pt x="2633" y="9640"/>
                      <a:pt x="2545" y="9710"/>
                      <a:pt x="2476" y="9762"/>
                    </a:cubicBezTo>
                    <a:cubicBezTo>
                      <a:pt x="2336" y="9884"/>
                      <a:pt x="2197" y="10023"/>
                      <a:pt x="2092" y="10180"/>
                    </a:cubicBezTo>
                    <a:lnTo>
                      <a:pt x="1813" y="10634"/>
                    </a:lnTo>
                    <a:cubicBezTo>
                      <a:pt x="1604" y="10930"/>
                      <a:pt x="1465" y="11261"/>
                      <a:pt x="1308" y="11557"/>
                    </a:cubicBezTo>
                    <a:cubicBezTo>
                      <a:pt x="1221" y="11714"/>
                      <a:pt x="1168" y="11871"/>
                      <a:pt x="1081" y="12028"/>
                    </a:cubicBezTo>
                    <a:cubicBezTo>
                      <a:pt x="1011" y="12185"/>
                      <a:pt x="942" y="12324"/>
                      <a:pt x="889" y="12481"/>
                    </a:cubicBezTo>
                    <a:cubicBezTo>
                      <a:pt x="785" y="12778"/>
                      <a:pt x="680" y="13056"/>
                      <a:pt x="593" y="13353"/>
                    </a:cubicBezTo>
                    <a:cubicBezTo>
                      <a:pt x="419" y="13858"/>
                      <a:pt x="297" y="14381"/>
                      <a:pt x="192" y="14904"/>
                    </a:cubicBezTo>
                    <a:cubicBezTo>
                      <a:pt x="105" y="15375"/>
                      <a:pt x="53" y="15793"/>
                      <a:pt x="18" y="16142"/>
                    </a:cubicBezTo>
                    <a:cubicBezTo>
                      <a:pt x="0" y="16421"/>
                      <a:pt x="0" y="16647"/>
                      <a:pt x="0" y="16839"/>
                    </a:cubicBezTo>
                    <a:cubicBezTo>
                      <a:pt x="35" y="16891"/>
                      <a:pt x="88" y="16926"/>
                      <a:pt x="140" y="16978"/>
                    </a:cubicBezTo>
                    <a:lnTo>
                      <a:pt x="140" y="16961"/>
                    </a:lnTo>
                    <a:cubicBezTo>
                      <a:pt x="210" y="16787"/>
                      <a:pt x="297" y="16543"/>
                      <a:pt x="436" y="16229"/>
                    </a:cubicBezTo>
                    <a:cubicBezTo>
                      <a:pt x="541" y="15915"/>
                      <a:pt x="698" y="15549"/>
                      <a:pt x="872" y="15113"/>
                    </a:cubicBezTo>
                    <a:cubicBezTo>
                      <a:pt x="1064" y="14695"/>
                      <a:pt x="1273" y="14224"/>
                      <a:pt x="1517" y="13719"/>
                    </a:cubicBezTo>
                    <a:cubicBezTo>
                      <a:pt x="1761" y="13213"/>
                      <a:pt x="2057" y="12690"/>
                      <a:pt x="2371" y="12133"/>
                    </a:cubicBezTo>
                    <a:cubicBezTo>
                      <a:pt x="2545" y="11871"/>
                      <a:pt x="2702" y="11592"/>
                      <a:pt x="2894" y="11313"/>
                    </a:cubicBezTo>
                    <a:lnTo>
                      <a:pt x="3173" y="10912"/>
                    </a:lnTo>
                    <a:cubicBezTo>
                      <a:pt x="3277" y="10773"/>
                      <a:pt x="3365" y="10616"/>
                      <a:pt x="3417" y="10459"/>
                    </a:cubicBezTo>
                    <a:cubicBezTo>
                      <a:pt x="3452" y="10372"/>
                      <a:pt x="3487" y="10285"/>
                      <a:pt x="3504" y="10198"/>
                    </a:cubicBezTo>
                    <a:lnTo>
                      <a:pt x="3591" y="9936"/>
                    </a:lnTo>
                    <a:cubicBezTo>
                      <a:pt x="3609" y="9849"/>
                      <a:pt x="3644" y="9762"/>
                      <a:pt x="3678" y="9675"/>
                    </a:cubicBezTo>
                    <a:cubicBezTo>
                      <a:pt x="3713" y="9622"/>
                      <a:pt x="3783" y="9500"/>
                      <a:pt x="3905" y="9309"/>
                    </a:cubicBezTo>
                    <a:cubicBezTo>
                      <a:pt x="4097" y="9047"/>
                      <a:pt x="4358" y="8838"/>
                      <a:pt x="4637" y="8681"/>
                    </a:cubicBezTo>
                    <a:cubicBezTo>
                      <a:pt x="4986" y="8489"/>
                      <a:pt x="5317" y="8298"/>
                      <a:pt x="5631" y="8089"/>
                    </a:cubicBezTo>
                    <a:cubicBezTo>
                      <a:pt x="5788" y="7967"/>
                      <a:pt x="5927" y="7845"/>
                      <a:pt x="6066" y="7705"/>
                    </a:cubicBezTo>
                    <a:lnTo>
                      <a:pt x="6485" y="7322"/>
                    </a:lnTo>
                    <a:cubicBezTo>
                      <a:pt x="7025" y="6816"/>
                      <a:pt x="7600" y="6311"/>
                      <a:pt x="8176" y="5840"/>
                    </a:cubicBezTo>
                    <a:cubicBezTo>
                      <a:pt x="8751" y="5369"/>
                      <a:pt x="9326" y="4916"/>
                      <a:pt x="9884" y="4498"/>
                    </a:cubicBezTo>
                    <a:cubicBezTo>
                      <a:pt x="10459" y="4079"/>
                      <a:pt x="11017" y="3696"/>
                      <a:pt x="11557" y="3365"/>
                    </a:cubicBezTo>
                    <a:cubicBezTo>
                      <a:pt x="11836" y="3190"/>
                      <a:pt x="12098" y="3034"/>
                      <a:pt x="12359" y="2877"/>
                    </a:cubicBezTo>
                    <a:cubicBezTo>
                      <a:pt x="12621" y="2720"/>
                      <a:pt x="12865" y="2580"/>
                      <a:pt x="13126" y="2458"/>
                    </a:cubicBezTo>
                    <a:cubicBezTo>
                      <a:pt x="13579" y="2232"/>
                      <a:pt x="14033" y="2022"/>
                      <a:pt x="14503" y="1831"/>
                    </a:cubicBezTo>
                    <a:cubicBezTo>
                      <a:pt x="14730" y="1761"/>
                      <a:pt x="14922" y="1691"/>
                      <a:pt x="15096" y="1622"/>
                    </a:cubicBezTo>
                    <a:cubicBezTo>
                      <a:pt x="15288" y="1552"/>
                      <a:pt x="15462" y="1500"/>
                      <a:pt x="15619" y="1465"/>
                    </a:cubicBezTo>
                    <a:lnTo>
                      <a:pt x="16037" y="1378"/>
                    </a:lnTo>
                    <a:cubicBezTo>
                      <a:pt x="16159" y="1343"/>
                      <a:pt x="16246" y="1343"/>
                      <a:pt x="16351" y="1325"/>
                    </a:cubicBezTo>
                    <a:lnTo>
                      <a:pt x="16612" y="1273"/>
                    </a:lnTo>
                    <a:lnTo>
                      <a:pt x="16612" y="1011"/>
                    </a:lnTo>
                    <a:cubicBezTo>
                      <a:pt x="16577" y="994"/>
                      <a:pt x="16560" y="977"/>
                      <a:pt x="16543" y="959"/>
                    </a:cubicBezTo>
                    <a:lnTo>
                      <a:pt x="16194" y="750"/>
                    </a:lnTo>
                    <a:lnTo>
                      <a:pt x="15967" y="750"/>
                    </a:lnTo>
                    <a:lnTo>
                      <a:pt x="15497" y="785"/>
                    </a:lnTo>
                    <a:cubicBezTo>
                      <a:pt x="15322" y="820"/>
                      <a:pt x="15131" y="855"/>
                      <a:pt x="14922" y="889"/>
                    </a:cubicBezTo>
                    <a:cubicBezTo>
                      <a:pt x="14712" y="907"/>
                      <a:pt x="14486" y="977"/>
                      <a:pt x="14277" y="1046"/>
                    </a:cubicBezTo>
                    <a:cubicBezTo>
                      <a:pt x="13754" y="1186"/>
                      <a:pt x="13248" y="1360"/>
                      <a:pt x="12743" y="1569"/>
                    </a:cubicBezTo>
                    <a:cubicBezTo>
                      <a:pt x="12167" y="1813"/>
                      <a:pt x="11592" y="2092"/>
                      <a:pt x="11034" y="2406"/>
                    </a:cubicBezTo>
                    <a:cubicBezTo>
                      <a:pt x="10459" y="2737"/>
                      <a:pt x="9849" y="3103"/>
                      <a:pt x="9239" y="3522"/>
                    </a:cubicBezTo>
                    <a:cubicBezTo>
                      <a:pt x="8629" y="3940"/>
                      <a:pt x="8036" y="4393"/>
                      <a:pt x="7426" y="4864"/>
                    </a:cubicBezTo>
                    <a:cubicBezTo>
                      <a:pt x="6833" y="5352"/>
                      <a:pt x="6241" y="5857"/>
                      <a:pt x="5666" y="6398"/>
                    </a:cubicBezTo>
                    <a:lnTo>
                      <a:pt x="5230" y="6799"/>
                    </a:lnTo>
                    <a:lnTo>
                      <a:pt x="5073" y="6938"/>
                    </a:lnTo>
                    <a:lnTo>
                      <a:pt x="5073" y="6938"/>
                    </a:lnTo>
                    <a:lnTo>
                      <a:pt x="5125" y="6834"/>
                    </a:lnTo>
                    <a:cubicBezTo>
                      <a:pt x="5195" y="6677"/>
                      <a:pt x="5282" y="6520"/>
                      <a:pt x="5352" y="6380"/>
                    </a:cubicBezTo>
                    <a:lnTo>
                      <a:pt x="5596" y="5927"/>
                    </a:lnTo>
                    <a:cubicBezTo>
                      <a:pt x="5683" y="5770"/>
                      <a:pt x="5770" y="5613"/>
                      <a:pt x="5875" y="5456"/>
                    </a:cubicBezTo>
                    <a:cubicBezTo>
                      <a:pt x="6066" y="5160"/>
                      <a:pt x="6241" y="4829"/>
                      <a:pt x="6450" y="4533"/>
                    </a:cubicBezTo>
                    <a:lnTo>
                      <a:pt x="6746" y="4097"/>
                    </a:lnTo>
                    <a:cubicBezTo>
                      <a:pt x="6851" y="3940"/>
                      <a:pt x="6973" y="3800"/>
                      <a:pt x="7077" y="3661"/>
                    </a:cubicBezTo>
                    <a:cubicBezTo>
                      <a:pt x="7287" y="3365"/>
                      <a:pt x="7513" y="3086"/>
                      <a:pt x="7722" y="2824"/>
                    </a:cubicBezTo>
                    <a:cubicBezTo>
                      <a:pt x="7949" y="2563"/>
                      <a:pt x="8158" y="2301"/>
                      <a:pt x="8385" y="2075"/>
                    </a:cubicBezTo>
                    <a:cubicBezTo>
                      <a:pt x="8594" y="1831"/>
                      <a:pt x="8803" y="1604"/>
                      <a:pt x="8995" y="1412"/>
                    </a:cubicBezTo>
                    <a:cubicBezTo>
                      <a:pt x="9204" y="1221"/>
                      <a:pt x="9378" y="1029"/>
                      <a:pt x="9535" y="872"/>
                    </a:cubicBezTo>
                    <a:cubicBezTo>
                      <a:pt x="9710" y="715"/>
                      <a:pt x="9849" y="593"/>
                      <a:pt x="9971" y="489"/>
                    </a:cubicBezTo>
                    <a:cubicBezTo>
                      <a:pt x="10093" y="367"/>
                      <a:pt x="10198" y="297"/>
                      <a:pt x="10267" y="227"/>
                    </a:cubicBezTo>
                    <a:lnTo>
                      <a:pt x="10320" y="192"/>
                    </a:lnTo>
                    <a:cubicBezTo>
                      <a:pt x="10233" y="122"/>
                      <a:pt x="10163" y="53"/>
                      <a:pt x="10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689;p45">
                <a:extLst>
                  <a:ext uri="{FF2B5EF4-FFF2-40B4-BE49-F238E27FC236}">
                    <a16:creationId xmlns:a16="http://schemas.microsoft.com/office/drawing/2014/main" id="{5B5A3333-4ECC-1302-3D4D-38EE2DC17FE0}"/>
                  </a:ext>
                </a:extLst>
              </p:cNvPr>
              <p:cNvSpPr/>
              <p:nvPr/>
            </p:nvSpPr>
            <p:spPr>
              <a:xfrm>
                <a:off x="-997725" y="1897550"/>
                <a:ext cx="7410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3648" extrusionOk="0">
                    <a:moveTo>
                      <a:pt x="2659" y="0"/>
                    </a:moveTo>
                    <a:cubicBezTo>
                      <a:pt x="2185" y="0"/>
                      <a:pt x="146" y="1290"/>
                      <a:pt x="0" y="2671"/>
                    </a:cubicBezTo>
                    <a:cubicBezTo>
                      <a:pt x="0" y="2671"/>
                      <a:pt x="1098" y="3647"/>
                      <a:pt x="1621" y="3647"/>
                    </a:cubicBezTo>
                    <a:cubicBezTo>
                      <a:pt x="1621" y="3647"/>
                      <a:pt x="2964" y="231"/>
                      <a:pt x="2737" y="21"/>
                    </a:cubicBezTo>
                    <a:cubicBezTo>
                      <a:pt x="2720" y="7"/>
                      <a:pt x="2694" y="0"/>
                      <a:pt x="2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690;p45">
                <a:extLst>
                  <a:ext uri="{FF2B5EF4-FFF2-40B4-BE49-F238E27FC236}">
                    <a16:creationId xmlns:a16="http://schemas.microsoft.com/office/drawing/2014/main" id="{2D222F96-8500-B40D-864D-B429C3A8401F}"/>
                  </a:ext>
                </a:extLst>
              </p:cNvPr>
              <p:cNvSpPr/>
              <p:nvPr/>
            </p:nvSpPr>
            <p:spPr>
              <a:xfrm>
                <a:off x="-361500" y="2022275"/>
                <a:ext cx="2894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7237" extrusionOk="0">
                    <a:moveTo>
                      <a:pt x="8612" y="0"/>
                    </a:moveTo>
                    <a:cubicBezTo>
                      <a:pt x="8612" y="0"/>
                      <a:pt x="6398" y="3382"/>
                      <a:pt x="4550" y="3922"/>
                    </a:cubicBezTo>
                    <a:cubicBezTo>
                      <a:pt x="3104" y="4341"/>
                      <a:pt x="1" y="4637"/>
                      <a:pt x="1" y="4637"/>
                    </a:cubicBezTo>
                    <a:lnTo>
                      <a:pt x="1" y="6432"/>
                    </a:lnTo>
                    <a:cubicBezTo>
                      <a:pt x="1273" y="6833"/>
                      <a:pt x="2598" y="7095"/>
                      <a:pt x="3940" y="7217"/>
                    </a:cubicBezTo>
                    <a:cubicBezTo>
                      <a:pt x="4075" y="7230"/>
                      <a:pt x="4211" y="7236"/>
                      <a:pt x="4349" y="7236"/>
                    </a:cubicBezTo>
                    <a:cubicBezTo>
                      <a:pt x="6446" y="7236"/>
                      <a:pt x="8942" y="5768"/>
                      <a:pt x="11575" y="3609"/>
                    </a:cubicBezTo>
                    <a:lnTo>
                      <a:pt x="8612" y="0"/>
                    </a:ln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691;p45">
                <a:extLst>
                  <a:ext uri="{FF2B5EF4-FFF2-40B4-BE49-F238E27FC236}">
                    <a16:creationId xmlns:a16="http://schemas.microsoft.com/office/drawing/2014/main" id="{C877E11F-BB1D-140F-1EDF-2196BB287CE1}"/>
                  </a:ext>
                </a:extLst>
              </p:cNvPr>
              <p:cNvSpPr/>
              <p:nvPr/>
            </p:nvSpPr>
            <p:spPr>
              <a:xfrm>
                <a:off x="-770250" y="1987850"/>
                <a:ext cx="43667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9154" extrusionOk="0">
                    <a:moveTo>
                      <a:pt x="5247" y="0"/>
                    </a:moveTo>
                    <a:lnTo>
                      <a:pt x="0" y="3016"/>
                    </a:lnTo>
                    <a:cubicBezTo>
                      <a:pt x="0" y="3016"/>
                      <a:pt x="663" y="6973"/>
                      <a:pt x="4585" y="7565"/>
                    </a:cubicBezTo>
                    <a:cubicBezTo>
                      <a:pt x="5531" y="7713"/>
                      <a:pt x="6480" y="7769"/>
                      <a:pt x="7375" y="7769"/>
                    </a:cubicBezTo>
                    <a:cubicBezTo>
                      <a:pt x="10186" y="7769"/>
                      <a:pt x="12464" y="7217"/>
                      <a:pt x="12464" y="7217"/>
                    </a:cubicBezTo>
                    <a:cubicBezTo>
                      <a:pt x="12464" y="7217"/>
                      <a:pt x="13541" y="9153"/>
                      <a:pt x="14704" y="9153"/>
                    </a:cubicBezTo>
                    <a:cubicBezTo>
                      <a:pt x="14724" y="9153"/>
                      <a:pt x="14744" y="9153"/>
                      <a:pt x="14765" y="9152"/>
                    </a:cubicBezTo>
                    <a:cubicBezTo>
                      <a:pt x="17466" y="8977"/>
                      <a:pt x="17100" y="6258"/>
                      <a:pt x="16229" y="5753"/>
                    </a:cubicBezTo>
                    <a:cubicBezTo>
                      <a:pt x="15340" y="5265"/>
                      <a:pt x="15305" y="5108"/>
                      <a:pt x="15305" y="5108"/>
                    </a:cubicBezTo>
                    <a:cubicBezTo>
                      <a:pt x="15375" y="4707"/>
                      <a:pt x="15113" y="4341"/>
                      <a:pt x="14730" y="4254"/>
                    </a:cubicBezTo>
                    <a:cubicBezTo>
                      <a:pt x="14603" y="4215"/>
                      <a:pt x="14472" y="4197"/>
                      <a:pt x="14340" y="4197"/>
                    </a:cubicBezTo>
                    <a:cubicBezTo>
                      <a:pt x="13746" y="4197"/>
                      <a:pt x="13116" y="4568"/>
                      <a:pt x="12603" y="5195"/>
                    </a:cubicBezTo>
                    <a:cubicBezTo>
                      <a:pt x="11174" y="5195"/>
                      <a:pt x="9744" y="4968"/>
                      <a:pt x="8385" y="4550"/>
                    </a:cubicBezTo>
                    <a:cubicBezTo>
                      <a:pt x="6136" y="3835"/>
                      <a:pt x="5735" y="1587"/>
                      <a:pt x="5247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692;p45">
                <a:extLst>
                  <a:ext uri="{FF2B5EF4-FFF2-40B4-BE49-F238E27FC236}">
                    <a16:creationId xmlns:a16="http://schemas.microsoft.com/office/drawing/2014/main" id="{C6DF4FF9-0F4E-DD42-5CDA-E3D4175AF55E}"/>
                  </a:ext>
                </a:extLst>
              </p:cNvPr>
              <p:cNvSpPr/>
              <p:nvPr/>
            </p:nvSpPr>
            <p:spPr>
              <a:xfrm>
                <a:off x="-795525" y="1758725"/>
                <a:ext cx="243175" cy="410875"/>
              </a:xfrm>
              <a:custGeom>
                <a:avLst/>
                <a:gdLst/>
                <a:ahLst/>
                <a:cxnLst/>
                <a:rect l="l" t="t" r="r" b="b"/>
                <a:pathLst>
                  <a:path w="9727" h="16435" extrusionOk="0">
                    <a:moveTo>
                      <a:pt x="5700" y="1"/>
                    </a:moveTo>
                    <a:cubicBezTo>
                      <a:pt x="4674" y="1"/>
                      <a:pt x="3557" y="421"/>
                      <a:pt x="2354" y="1652"/>
                    </a:cubicBezTo>
                    <a:cubicBezTo>
                      <a:pt x="122" y="3936"/>
                      <a:pt x="18" y="8712"/>
                      <a:pt x="140" y="11536"/>
                    </a:cubicBezTo>
                    <a:cubicBezTo>
                      <a:pt x="140" y="11536"/>
                      <a:pt x="0" y="14482"/>
                      <a:pt x="2197" y="16434"/>
                    </a:cubicBezTo>
                    <a:cubicBezTo>
                      <a:pt x="2197" y="16434"/>
                      <a:pt x="6328" y="15301"/>
                      <a:pt x="8908" y="12285"/>
                    </a:cubicBezTo>
                    <a:cubicBezTo>
                      <a:pt x="8908" y="12285"/>
                      <a:pt x="7932" y="10874"/>
                      <a:pt x="8629" y="7649"/>
                    </a:cubicBezTo>
                    <a:cubicBezTo>
                      <a:pt x="9326" y="4407"/>
                      <a:pt x="9727" y="1478"/>
                      <a:pt x="8123" y="676"/>
                    </a:cubicBezTo>
                    <a:cubicBezTo>
                      <a:pt x="7385" y="307"/>
                      <a:pt x="6576" y="1"/>
                      <a:pt x="57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693;p45">
                <a:extLst>
                  <a:ext uri="{FF2B5EF4-FFF2-40B4-BE49-F238E27FC236}">
                    <a16:creationId xmlns:a16="http://schemas.microsoft.com/office/drawing/2014/main" id="{15E5ED8B-B888-66D4-1157-D634D77D4DAE}"/>
                  </a:ext>
                </a:extLst>
              </p:cNvPr>
              <p:cNvSpPr/>
              <p:nvPr/>
            </p:nvSpPr>
            <p:spPr>
              <a:xfrm>
                <a:off x="-445600" y="2162900"/>
                <a:ext cx="4100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466" extrusionOk="0">
                    <a:moveTo>
                      <a:pt x="1209" y="0"/>
                    </a:moveTo>
                    <a:cubicBezTo>
                      <a:pt x="942" y="0"/>
                      <a:pt x="654" y="338"/>
                      <a:pt x="471" y="703"/>
                    </a:cubicBezTo>
                    <a:cubicBezTo>
                      <a:pt x="279" y="1069"/>
                      <a:pt x="1" y="2028"/>
                      <a:pt x="332" y="2359"/>
                    </a:cubicBezTo>
                    <a:cubicBezTo>
                      <a:pt x="402" y="2433"/>
                      <a:pt x="480" y="2466"/>
                      <a:pt x="561" y="2466"/>
                    </a:cubicBezTo>
                    <a:cubicBezTo>
                      <a:pt x="845" y="2466"/>
                      <a:pt x="1175" y="2066"/>
                      <a:pt x="1378" y="1592"/>
                    </a:cubicBezTo>
                    <a:cubicBezTo>
                      <a:pt x="1639" y="999"/>
                      <a:pt x="1622" y="145"/>
                      <a:pt x="1325" y="23"/>
                    </a:cubicBezTo>
                    <a:cubicBezTo>
                      <a:pt x="1287" y="7"/>
                      <a:pt x="1248" y="0"/>
                      <a:pt x="1209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694;p45">
                <a:extLst>
                  <a:ext uri="{FF2B5EF4-FFF2-40B4-BE49-F238E27FC236}">
                    <a16:creationId xmlns:a16="http://schemas.microsoft.com/office/drawing/2014/main" id="{4705621C-6B4D-E3F6-33F8-83A0DB79551C}"/>
                  </a:ext>
                </a:extLst>
              </p:cNvPr>
              <p:cNvSpPr/>
              <p:nvPr/>
            </p:nvSpPr>
            <p:spPr>
              <a:xfrm>
                <a:off x="-420750" y="2168200"/>
                <a:ext cx="46200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2650" extrusionOk="0">
                    <a:moveTo>
                      <a:pt x="1206" y="0"/>
                    </a:moveTo>
                    <a:cubicBezTo>
                      <a:pt x="716" y="0"/>
                      <a:pt x="0" y="780"/>
                      <a:pt x="0" y="1973"/>
                    </a:cubicBezTo>
                    <a:cubicBezTo>
                      <a:pt x="0" y="2358"/>
                      <a:pt x="294" y="2649"/>
                      <a:pt x="603" y="2649"/>
                    </a:cubicBezTo>
                    <a:cubicBezTo>
                      <a:pt x="712" y="2649"/>
                      <a:pt x="823" y="2613"/>
                      <a:pt x="924" y="2530"/>
                    </a:cubicBezTo>
                    <a:cubicBezTo>
                      <a:pt x="1308" y="2217"/>
                      <a:pt x="1848" y="264"/>
                      <a:pt x="1377" y="38"/>
                    </a:cubicBezTo>
                    <a:cubicBezTo>
                      <a:pt x="1325" y="12"/>
                      <a:pt x="1267" y="0"/>
                      <a:pt x="1206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695;p45">
                <a:extLst>
                  <a:ext uri="{FF2B5EF4-FFF2-40B4-BE49-F238E27FC236}">
                    <a16:creationId xmlns:a16="http://schemas.microsoft.com/office/drawing/2014/main" id="{E0138CAD-D31F-C8E5-67A8-DEC83915A568}"/>
                  </a:ext>
                </a:extLst>
              </p:cNvPr>
              <p:cNvSpPr/>
              <p:nvPr/>
            </p:nvSpPr>
            <p:spPr>
              <a:xfrm>
                <a:off x="-397650" y="2178725"/>
                <a:ext cx="348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263" extrusionOk="0">
                    <a:moveTo>
                      <a:pt x="1028" y="0"/>
                    </a:moveTo>
                    <a:cubicBezTo>
                      <a:pt x="767" y="0"/>
                      <a:pt x="0" y="907"/>
                      <a:pt x="35" y="1952"/>
                    </a:cubicBezTo>
                    <a:cubicBezTo>
                      <a:pt x="42" y="2157"/>
                      <a:pt x="144" y="2263"/>
                      <a:pt x="291" y="2263"/>
                    </a:cubicBezTo>
                    <a:cubicBezTo>
                      <a:pt x="519" y="2263"/>
                      <a:pt x="854" y="2006"/>
                      <a:pt x="1098" y="1464"/>
                    </a:cubicBezTo>
                    <a:cubicBezTo>
                      <a:pt x="1395" y="785"/>
                      <a:pt x="1273" y="18"/>
                      <a:pt x="1028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696;p45">
                <a:extLst>
                  <a:ext uri="{FF2B5EF4-FFF2-40B4-BE49-F238E27FC236}">
                    <a16:creationId xmlns:a16="http://schemas.microsoft.com/office/drawing/2014/main" id="{831D4BBB-D5D1-D1FD-EAB5-B0503B3089C8}"/>
                  </a:ext>
                </a:extLst>
              </p:cNvPr>
              <p:cNvSpPr/>
              <p:nvPr/>
            </p:nvSpPr>
            <p:spPr>
              <a:xfrm>
                <a:off x="-412250" y="2103650"/>
                <a:ext cx="59500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707" extrusionOk="0">
                    <a:moveTo>
                      <a:pt x="1580" y="0"/>
                    </a:moveTo>
                    <a:cubicBezTo>
                      <a:pt x="941" y="0"/>
                      <a:pt x="1" y="983"/>
                      <a:pt x="113" y="1417"/>
                    </a:cubicBezTo>
                    <a:cubicBezTo>
                      <a:pt x="158" y="1626"/>
                      <a:pt x="302" y="1707"/>
                      <a:pt x="483" y="1707"/>
                    </a:cubicBezTo>
                    <a:cubicBezTo>
                      <a:pt x="725" y="1707"/>
                      <a:pt x="1034" y="1562"/>
                      <a:pt x="1264" y="1382"/>
                    </a:cubicBezTo>
                    <a:cubicBezTo>
                      <a:pt x="1578" y="1125"/>
                      <a:pt x="1786" y="1102"/>
                      <a:pt x="1852" y="1102"/>
                    </a:cubicBezTo>
                    <a:cubicBezTo>
                      <a:pt x="1866" y="1102"/>
                      <a:pt x="1874" y="1103"/>
                      <a:pt x="1874" y="1103"/>
                    </a:cubicBezTo>
                    <a:cubicBezTo>
                      <a:pt x="1996" y="1190"/>
                      <a:pt x="2118" y="1295"/>
                      <a:pt x="2223" y="1417"/>
                    </a:cubicBezTo>
                    <a:cubicBezTo>
                      <a:pt x="2223" y="1417"/>
                      <a:pt x="2379" y="232"/>
                      <a:pt x="1734" y="22"/>
                    </a:cubicBezTo>
                    <a:cubicBezTo>
                      <a:pt x="1686" y="7"/>
                      <a:pt x="1634" y="0"/>
                      <a:pt x="1580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697;p45">
                <a:extLst>
                  <a:ext uri="{FF2B5EF4-FFF2-40B4-BE49-F238E27FC236}">
                    <a16:creationId xmlns:a16="http://schemas.microsoft.com/office/drawing/2014/main" id="{2F936C38-CA5D-9F5F-0E31-A5A8D2931537}"/>
                  </a:ext>
                </a:extLst>
              </p:cNvPr>
              <p:cNvSpPr/>
              <p:nvPr/>
            </p:nvSpPr>
            <p:spPr>
              <a:xfrm>
                <a:off x="-441250" y="2836000"/>
                <a:ext cx="2924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11698" h="2192" extrusionOk="0">
                    <a:moveTo>
                      <a:pt x="601" y="0"/>
                    </a:moveTo>
                    <a:cubicBezTo>
                      <a:pt x="513" y="0"/>
                      <a:pt x="445" y="15"/>
                      <a:pt x="402" y="48"/>
                    </a:cubicBezTo>
                    <a:cubicBezTo>
                      <a:pt x="210" y="187"/>
                      <a:pt x="53" y="1024"/>
                      <a:pt x="1" y="1808"/>
                    </a:cubicBezTo>
                    <a:cubicBezTo>
                      <a:pt x="1744" y="2070"/>
                      <a:pt x="3522" y="2192"/>
                      <a:pt x="5300" y="2192"/>
                    </a:cubicBezTo>
                    <a:cubicBezTo>
                      <a:pt x="7444" y="2192"/>
                      <a:pt x="9588" y="2017"/>
                      <a:pt x="11697" y="1634"/>
                    </a:cubicBezTo>
                    <a:cubicBezTo>
                      <a:pt x="11331" y="1320"/>
                      <a:pt x="10913" y="1059"/>
                      <a:pt x="10442" y="919"/>
                    </a:cubicBezTo>
                    <a:cubicBezTo>
                      <a:pt x="9745" y="728"/>
                      <a:pt x="7113" y="553"/>
                      <a:pt x="5736" y="48"/>
                    </a:cubicBezTo>
                    <a:cubicBezTo>
                      <a:pt x="5696" y="33"/>
                      <a:pt x="5654" y="27"/>
                      <a:pt x="5608" y="27"/>
                    </a:cubicBezTo>
                    <a:cubicBezTo>
                      <a:pt x="5149" y="27"/>
                      <a:pt x="4394" y="682"/>
                      <a:pt x="3696" y="745"/>
                    </a:cubicBezTo>
                    <a:cubicBezTo>
                      <a:pt x="3671" y="747"/>
                      <a:pt x="3644" y="748"/>
                      <a:pt x="3616" y="748"/>
                    </a:cubicBezTo>
                    <a:cubicBezTo>
                      <a:pt x="2878" y="748"/>
                      <a:pt x="1231" y="0"/>
                      <a:pt x="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698;p45">
                <a:extLst>
                  <a:ext uri="{FF2B5EF4-FFF2-40B4-BE49-F238E27FC236}">
                    <a16:creationId xmlns:a16="http://schemas.microsoft.com/office/drawing/2014/main" id="{B3265055-6BAD-9182-7188-CDEED8CA7CCE}"/>
                  </a:ext>
                </a:extLst>
              </p:cNvPr>
              <p:cNvSpPr/>
              <p:nvPr/>
            </p:nvSpPr>
            <p:spPr>
              <a:xfrm>
                <a:off x="-83900" y="2537375"/>
                <a:ext cx="2148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8595" h="11279" extrusionOk="0">
                    <a:moveTo>
                      <a:pt x="1831" y="0"/>
                    </a:moveTo>
                    <a:cubicBezTo>
                      <a:pt x="1831" y="0"/>
                      <a:pt x="1" y="5526"/>
                      <a:pt x="5230" y="11278"/>
                    </a:cubicBezTo>
                    <a:cubicBezTo>
                      <a:pt x="6206" y="10860"/>
                      <a:pt x="7165" y="10406"/>
                      <a:pt x="8106" y="9901"/>
                    </a:cubicBezTo>
                    <a:cubicBezTo>
                      <a:pt x="7269" y="7687"/>
                      <a:pt x="7444" y="5229"/>
                      <a:pt x="8594" y="3155"/>
                    </a:cubicBezTo>
                    <a:lnTo>
                      <a:pt x="1831" y="0"/>
                    </a:ln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699;p45">
                <a:extLst>
                  <a:ext uri="{FF2B5EF4-FFF2-40B4-BE49-F238E27FC236}">
                    <a16:creationId xmlns:a16="http://schemas.microsoft.com/office/drawing/2014/main" id="{1AB2DC85-0079-1323-9EBF-5280E1D16262}"/>
                  </a:ext>
                </a:extLst>
              </p:cNvPr>
              <p:cNvSpPr/>
              <p:nvPr/>
            </p:nvSpPr>
            <p:spPr>
              <a:xfrm>
                <a:off x="-624700" y="2389625"/>
                <a:ext cx="361725" cy="221650"/>
              </a:xfrm>
              <a:custGeom>
                <a:avLst/>
                <a:gdLst/>
                <a:ahLst/>
                <a:cxnLst/>
                <a:rect l="l" t="t" r="r" b="b"/>
                <a:pathLst>
                  <a:path w="14469" h="8866" extrusionOk="0">
                    <a:moveTo>
                      <a:pt x="14085" y="1"/>
                    </a:moveTo>
                    <a:cubicBezTo>
                      <a:pt x="9640" y="1674"/>
                      <a:pt x="4428" y="6625"/>
                      <a:pt x="4428" y="6625"/>
                    </a:cubicBezTo>
                    <a:cubicBezTo>
                      <a:pt x="2723" y="4286"/>
                      <a:pt x="1768" y="3558"/>
                      <a:pt x="1229" y="3558"/>
                    </a:cubicBezTo>
                    <a:cubicBezTo>
                      <a:pt x="820" y="3558"/>
                      <a:pt x="651" y="3977"/>
                      <a:pt x="576" y="4428"/>
                    </a:cubicBezTo>
                    <a:cubicBezTo>
                      <a:pt x="0" y="7862"/>
                      <a:pt x="4742" y="8751"/>
                      <a:pt x="5073" y="8856"/>
                    </a:cubicBezTo>
                    <a:cubicBezTo>
                      <a:pt x="5094" y="8863"/>
                      <a:pt x="5114" y="8866"/>
                      <a:pt x="5134" y="8866"/>
                    </a:cubicBezTo>
                    <a:cubicBezTo>
                      <a:pt x="5421" y="8866"/>
                      <a:pt x="5543" y="8194"/>
                      <a:pt x="5543" y="8194"/>
                    </a:cubicBezTo>
                    <a:cubicBezTo>
                      <a:pt x="8489" y="6328"/>
                      <a:pt x="14468" y="5771"/>
                      <a:pt x="14468" y="5771"/>
                    </a:cubicBezTo>
                    <a:lnTo>
                      <a:pt x="14085" y="1"/>
                    </a:ln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700;p45">
                <a:extLst>
                  <a:ext uri="{FF2B5EF4-FFF2-40B4-BE49-F238E27FC236}">
                    <a16:creationId xmlns:a16="http://schemas.microsoft.com/office/drawing/2014/main" id="{9EDA41E2-9E1B-D368-078F-BA4AA55E745E}"/>
                  </a:ext>
                </a:extLst>
              </p:cNvPr>
              <p:cNvSpPr/>
              <p:nvPr/>
            </p:nvSpPr>
            <p:spPr>
              <a:xfrm>
                <a:off x="-665275" y="2440250"/>
                <a:ext cx="183900" cy="179950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7198" extrusionOk="0">
                    <a:moveTo>
                      <a:pt x="1761" y="0"/>
                    </a:moveTo>
                    <a:cubicBezTo>
                      <a:pt x="1236" y="0"/>
                      <a:pt x="0" y="1043"/>
                      <a:pt x="1222" y="3240"/>
                    </a:cubicBezTo>
                    <a:cubicBezTo>
                      <a:pt x="2669" y="5890"/>
                      <a:pt x="6295" y="7180"/>
                      <a:pt x="6696" y="7197"/>
                    </a:cubicBezTo>
                    <a:cubicBezTo>
                      <a:pt x="6701" y="7197"/>
                      <a:pt x="6707" y="7197"/>
                      <a:pt x="6712" y="7197"/>
                    </a:cubicBezTo>
                    <a:cubicBezTo>
                      <a:pt x="7104" y="7197"/>
                      <a:pt x="7356" y="6586"/>
                      <a:pt x="7166" y="6552"/>
                    </a:cubicBezTo>
                    <a:cubicBezTo>
                      <a:pt x="5789" y="6186"/>
                      <a:pt x="3767" y="5001"/>
                      <a:pt x="3175" y="3780"/>
                    </a:cubicBezTo>
                    <a:cubicBezTo>
                      <a:pt x="2565" y="2560"/>
                      <a:pt x="3802" y="1950"/>
                      <a:pt x="3645" y="1811"/>
                    </a:cubicBezTo>
                    <a:cubicBezTo>
                      <a:pt x="3471" y="1654"/>
                      <a:pt x="2233" y="329"/>
                      <a:pt x="1920" y="50"/>
                    </a:cubicBezTo>
                    <a:cubicBezTo>
                      <a:pt x="1882" y="17"/>
                      <a:pt x="1827" y="0"/>
                      <a:pt x="17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701;p45">
                <a:extLst>
                  <a:ext uri="{FF2B5EF4-FFF2-40B4-BE49-F238E27FC236}">
                    <a16:creationId xmlns:a16="http://schemas.microsoft.com/office/drawing/2014/main" id="{8797C396-4970-BD44-6789-3F2A2CFA5935}"/>
                  </a:ext>
                </a:extLst>
              </p:cNvPr>
              <p:cNvSpPr/>
              <p:nvPr/>
            </p:nvSpPr>
            <p:spPr>
              <a:xfrm>
                <a:off x="-606400" y="2452625"/>
                <a:ext cx="741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901" extrusionOk="0">
                    <a:moveTo>
                      <a:pt x="2051" y="118"/>
                    </a:moveTo>
                    <a:cubicBezTo>
                      <a:pt x="2112" y="118"/>
                      <a:pt x="2178" y="127"/>
                      <a:pt x="2249" y="148"/>
                    </a:cubicBezTo>
                    <a:cubicBezTo>
                      <a:pt x="2598" y="270"/>
                      <a:pt x="2057" y="723"/>
                      <a:pt x="1935" y="828"/>
                    </a:cubicBezTo>
                    <a:lnTo>
                      <a:pt x="1935" y="810"/>
                    </a:lnTo>
                    <a:cubicBezTo>
                      <a:pt x="1726" y="967"/>
                      <a:pt x="1500" y="1089"/>
                      <a:pt x="1308" y="1246"/>
                    </a:cubicBezTo>
                    <a:lnTo>
                      <a:pt x="1290" y="1246"/>
                    </a:lnTo>
                    <a:cubicBezTo>
                      <a:pt x="1353" y="779"/>
                      <a:pt x="1540" y="118"/>
                      <a:pt x="2051" y="118"/>
                    </a:cubicBezTo>
                    <a:close/>
                    <a:moveTo>
                      <a:pt x="863" y="1316"/>
                    </a:moveTo>
                    <a:cubicBezTo>
                      <a:pt x="968" y="1316"/>
                      <a:pt x="1072" y="1333"/>
                      <a:pt x="1168" y="1368"/>
                    </a:cubicBezTo>
                    <a:cubicBezTo>
                      <a:pt x="977" y="1577"/>
                      <a:pt x="698" y="1699"/>
                      <a:pt x="419" y="1717"/>
                    </a:cubicBezTo>
                    <a:cubicBezTo>
                      <a:pt x="332" y="1717"/>
                      <a:pt x="297" y="1664"/>
                      <a:pt x="297" y="1577"/>
                    </a:cubicBezTo>
                    <a:cubicBezTo>
                      <a:pt x="314" y="1525"/>
                      <a:pt x="349" y="1490"/>
                      <a:pt x="401" y="1473"/>
                    </a:cubicBezTo>
                    <a:cubicBezTo>
                      <a:pt x="454" y="1420"/>
                      <a:pt x="506" y="1403"/>
                      <a:pt x="558" y="1368"/>
                    </a:cubicBezTo>
                    <a:cubicBezTo>
                      <a:pt x="654" y="1333"/>
                      <a:pt x="759" y="1316"/>
                      <a:pt x="863" y="1316"/>
                    </a:cubicBezTo>
                    <a:close/>
                    <a:moveTo>
                      <a:pt x="2026" y="1"/>
                    </a:moveTo>
                    <a:cubicBezTo>
                      <a:pt x="1815" y="1"/>
                      <a:pt x="1610" y="101"/>
                      <a:pt x="1482" y="287"/>
                    </a:cubicBezTo>
                    <a:cubicBezTo>
                      <a:pt x="1273" y="584"/>
                      <a:pt x="1168" y="950"/>
                      <a:pt x="1221" y="1316"/>
                    </a:cubicBezTo>
                    <a:cubicBezTo>
                      <a:pt x="1083" y="1189"/>
                      <a:pt x="906" y="1123"/>
                      <a:pt x="727" y="1123"/>
                    </a:cubicBezTo>
                    <a:cubicBezTo>
                      <a:pt x="635" y="1123"/>
                      <a:pt x="543" y="1141"/>
                      <a:pt x="454" y="1176"/>
                    </a:cubicBezTo>
                    <a:cubicBezTo>
                      <a:pt x="245" y="1263"/>
                      <a:pt x="0" y="1473"/>
                      <a:pt x="88" y="1717"/>
                    </a:cubicBezTo>
                    <a:cubicBezTo>
                      <a:pt x="138" y="1858"/>
                      <a:pt x="253" y="1900"/>
                      <a:pt x="378" y="1900"/>
                    </a:cubicBezTo>
                    <a:cubicBezTo>
                      <a:pt x="469" y="1900"/>
                      <a:pt x="565" y="1878"/>
                      <a:pt x="645" y="1856"/>
                    </a:cubicBezTo>
                    <a:cubicBezTo>
                      <a:pt x="907" y="1786"/>
                      <a:pt x="1134" y="1612"/>
                      <a:pt x="1290" y="1403"/>
                    </a:cubicBezTo>
                    <a:lnTo>
                      <a:pt x="1308" y="1403"/>
                    </a:lnTo>
                    <a:cubicBezTo>
                      <a:pt x="1482" y="1229"/>
                      <a:pt x="2964" y="444"/>
                      <a:pt x="2336" y="78"/>
                    </a:cubicBezTo>
                    <a:cubicBezTo>
                      <a:pt x="2237" y="26"/>
                      <a:pt x="2131" y="1"/>
                      <a:pt x="20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702;p45">
                <a:extLst>
                  <a:ext uri="{FF2B5EF4-FFF2-40B4-BE49-F238E27FC236}">
                    <a16:creationId xmlns:a16="http://schemas.microsoft.com/office/drawing/2014/main" id="{131171A5-9E4D-EC90-C9D1-77A9B6452DD6}"/>
                  </a:ext>
                </a:extLst>
              </p:cNvPr>
              <p:cNvSpPr/>
              <p:nvPr/>
            </p:nvSpPr>
            <p:spPr>
              <a:xfrm>
                <a:off x="-330125" y="1895325"/>
                <a:ext cx="761775" cy="765800"/>
              </a:xfrm>
              <a:custGeom>
                <a:avLst/>
                <a:gdLst/>
                <a:ahLst/>
                <a:cxnLst/>
                <a:rect l="l" t="t" r="r" b="b"/>
                <a:pathLst>
                  <a:path w="30471" h="30632" extrusionOk="0">
                    <a:moveTo>
                      <a:pt x="15543" y="1"/>
                    </a:moveTo>
                    <a:cubicBezTo>
                      <a:pt x="14936" y="1"/>
                      <a:pt x="12900" y="302"/>
                      <a:pt x="12900" y="302"/>
                    </a:cubicBezTo>
                    <a:cubicBezTo>
                      <a:pt x="12900" y="302"/>
                      <a:pt x="12555" y="13"/>
                      <a:pt x="12017" y="13"/>
                    </a:cubicBezTo>
                    <a:cubicBezTo>
                      <a:pt x="11708" y="13"/>
                      <a:pt x="11337" y="108"/>
                      <a:pt x="10930" y="407"/>
                    </a:cubicBezTo>
                    <a:cubicBezTo>
                      <a:pt x="9832" y="1226"/>
                      <a:pt x="7043" y="4277"/>
                      <a:pt x="7130" y="5479"/>
                    </a:cubicBezTo>
                    <a:cubicBezTo>
                      <a:pt x="7217" y="6665"/>
                      <a:pt x="9117" y="9401"/>
                      <a:pt x="9797" y="9419"/>
                    </a:cubicBezTo>
                    <a:cubicBezTo>
                      <a:pt x="9801" y="9419"/>
                      <a:pt x="9804" y="9419"/>
                      <a:pt x="9807" y="9419"/>
                    </a:cubicBezTo>
                    <a:cubicBezTo>
                      <a:pt x="10405" y="9419"/>
                      <a:pt x="11512" y="8141"/>
                      <a:pt x="12256" y="8141"/>
                    </a:cubicBezTo>
                    <a:cubicBezTo>
                      <a:pt x="12384" y="8141"/>
                      <a:pt x="12501" y="8179"/>
                      <a:pt x="12604" y="8268"/>
                    </a:cubicBezTo>
                    <a:cubicBezTo>
                      <a:pt x="13283" y="8878"/>
                      <a:pt x="13179" y="12818"/>
                      <a:pt x="12604" y="13759"/>
                    </a:cubicBezTo>
                    <a:cubicBezTo>
                      <a:pt x="12168" y="14474"/>
                      <a:pt x="9013" y="13532"/>
                      <a:pt x="4951" y="15764"/>
                    </a:cubicBezTo>
                    <a:cubicBezTo>
                      <a:pt x="872" y="17995"/>
                      <a:pt x="1" y="20261"/>
                      <a:pt x="1082" y="24044"/>
                    </a:cubicBezTo>
                    <a:cubicBezTo>
                      <a:pt x="2128" y="27706"/>
                      <a:pt x="6803" y="30012"/>
                      <a:pt x="9583" y="30012"/>
                    </a:cubicBezTo>
                    <a:cubicBezTo>
                      <a:pt x="9674" y="30012"/>
                      <a:pt x="9763" y="30010"/>
                      <a:pt x="9850" y="30005"/>
                    </a:cubicBezTo>
                    <a:cubicBezTo>
                      <a:pt x="9850" y="30005"/>
                      <a:pt x="8194" y="28210"/>
                      <a:pt x="9187" y="27286"/>
                    </a:cubicBezTo>
                    <a:cubicBezTo>
                      <a:pt x="9456" y="27036"/>
                      <a:pt x="9862" y="26920"/>
                      <a:pt x="10375" y="26920"/>
                    </a:cubicBezTo>
                    <a:cubicBezTo>
                      <a:pt x="11725" y="26920"/>
                      <a:pt x="13812" y="27723"/>
                      <a:pt x="16072" y="29011"/>
                    </a:cubicBezTo>
                    <a:cubicBezTo>
                      <a:pt x="18019" y="30110"/>
                      <a:pt x="20312" y="30631"/>
                      <a:pt x="22286" y="30631"/>
                    </a:cubicBezTo>
                    <a:cubicBezTo>
                      <a:pt x="23476" y="30631"/>
                      <a:pt x="24550" y="30442"/>
                      <a:pt x="25363" y="30075"/>
                    </a:cubicBezTo>
                    <a:cubicBezTo>
                      <a:pt x="25590" y="29970"/>
                      <a:pt x="25834" y="29866"/>
                      <a:pt x="26061" y="29778"/>
                    </a:cubicBezTo>
                    <a:cubicBezTo>
                      <a:pt x="27682" y="28244"/>
                      <a:pt x="29146" y="26554"/>
                      <a:pt x="30471" y="24758"/>
                    </a:cubicBezTo>
                    <a:cubicBezTo>
                      <a:pt x="29599" y="21342"/>
                      <a:pt x="26967" y="17263"/>
                      <a:pt x="24666" y="14875"/>
                    </a:cubicBezTo>
                    <a:cubicBezTo>
                      <a:pt x="24771" y="11720"/>
                      <a:pt x="24405" y="8547"/>
                      <a:pt x="23550" y="5497"/>
                    </a:cubicBezTo>
                    <a:cubicBezTo>
                      <a:pt x="22173" y="703"/>
                      <a:pt x="19350" y="180"/>
                      <a:pt x="19350" y="180"/>
                    </a:cubicBezTo>
                    <a:cubicBezTo>
                      <a:pt x="19350" y="180"/>
                      <a:pt x="16038" y="76"/>
                      <a:pt x="15654" y="6"/>
                    </a:cubicBezTo>
                    <a:cubicBezTo>
                      <a:pt x="15626" y="2"/>
                      <a:pt x="15589" y="1"/>
                      <a:pt x="155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703;p45">
                <a:extLst>
                  <a:ext uri="{FF2B5EF4-FFF2-40B4-BE49-F238E27FC236}">
                    <a16:creationId xmlns:a16="http://schemas.microsoft.com/office/drawing/2014/main" id="{0DD0A682-F76C-D813-09E6-E000FD79F8FF}"/>
                  </a:ext>
                </a:extLst>
              </p:cNvPr>
              <p:cNvSpPr/>
              <p:nvPr/>
            </p:nvSpPr>
            <p:spPr>
              <a:xfrm>
                <a:off x="-169325" y="2500325"/>
                <a:ext cx="18655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7462" h="5805" extrusionOk="0">
                    <a:moveTo>
                      <a:pt x="4463" y="0"/>
                    </a:moveTo>
                    <a:cubicBezTo>
                      <a:pt x="4463" y="0"/>
                      <a:pt x="1" y="2859"/>
                      <a:pt x="1239" y="4184"/>
                    </a:cubicBezTo>
                    <a:cubicBezTo>
                      <a:pt x="2494" y="5509"/>
                      <a:pt x="3418" y="5805"/>
                      <a:pt x="3418" y="5805"/>
                    </a:cubicBezTo>
                    <a:cubicBezTo>
                      <a:pt x="4115" y="5666"/>
                      <a:pt x="7462" y="2266"/>
                      <a:pt x="7462" y="2266"/>
                    </a:cubicBezTo>
                    <a:lnTo>
                      <a:pt x="4463" y="0"/>
                    </a:lnTo>
                    <a:close/>
                  </a:path>
                </a:pathLst>
              </a:custGeom>
              <a:solidFill>
                <a:srgbClr val="D1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704;p45">
                <a:extLst>
                  <a:ext uri="{FF2B5EF4-FFF2-40B4-BE49-F238E27FC236}">
                    <a16:creationId xmlns:a16="http://schemas.microsoft.com/office/drawing/2014/main" id="{8FF57D6D-5EAE-4959-53E6-F5623A76FCAF}"/>
                  </a:ext>
                </a:extLst>
              </p:cNvPr>
              <p:cNvSpPr/>
              <p:nvPr/>
            </p:nvSpPr>
            <p:spPr>
              <a:xfrm>
                <a:off x="-100900" y="2021975"/>
                <a:ext cx="95475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353" extrusionOk="0">
                    <a:moveTo>
                      <a:pt x="2775" y="1"/>
                    </a:moveTo>
                    <a:cubicBezTo>
                      <a:pt x="2571" y="1"/>
                      <a:pt x="2561" y="830"/>
                      <a:pt x="2214" y="1843"/>
                    </a:cubicBezTo>
                    <a:cubicBezTo>
                      <a:pt x="1866" y="2836"/>
                      <a:pt x="593" y="3638"/>
                      <a:pt x="1" y="3969"/>
                    </a:cubicBezTo>
                    <a:cubicBezTo>
                      <a:pt x="262" y="4196"/>
                      <a:pt x="471" y="4353"/>
                      <a:pt x="628" y="4353"/>
                    </a:cubicBezTo>
                    <a:cubicBezTo>
                      <a:pt x="1222" y="4353"/>
                      <a:pt x="2336" y="3074"/>
                      <a:pt x="3084" y="3074"/>
                    </a:cubicBezTo>
                    <a:cubicBezTo>
                      <a:pt x="3213" y="3074"/>
                      <a:pt x="3332" y="3112"/>
                      <a:pt x="3435" y="3202"/>
                    </a:cubicBezTo>
                    <a:cubicBezTo>
                      <a:pt x="3609" y="3377"/>
                      <a:pt x="3748" y="3795"/>
                      <a:pt x="3818" y="4335"/>
                    </a:cubicBezTo>
                    <a:cubicBezTo>
                      <a:pt x="3731" y="2540"/>
                      <a:pt x="3313" y="692"/>
                      <a:pt x="3034" y="256"/>
                    </a:cubicBezTo>
                    <a:cubicBezTo>
                      <a:pt x="2919" y="80"/>
                      <a:pt x="2838" y="1"/>
                      <a:pt x="2775" y="1"/>
                    </a:cubicBezTo>
                    <a:close/>
                  </a:path>
                </a:pathLst>
              </a:custGeom>
              <a:solidFill>
                <a:srgbClr val="E09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705;p45">
                <a:extLst>
                  <a:ext uri="{FF2B5EF4-FFF2-40B4-BE49-F238E27FC236}">
                    <a16:creationId xmlns:a16="http://schemas.microsoft.com/office/drawing/2014/main" id="{10980BD6-9FAF-C394-D6B5-ABBF5ECE7011}"/>
                  </a:ext>
                </a:extLst>
              </p:cNvPr>
              <p:cNvSpPr/>
              <p:nvPr/>
            </p:nvSpPr>
            <p:spPr>
              <a:xfrm>
                <a:off x="-259525" y="2325575"/>
                <a:ext cx="388750" cy="320050"/>
              </a:xfrm>
              <a:custGeom>
                <a:avLst/>
                <a:gdLst/>
                <a:ahLst/>
                <a:cxnLst/>
                <a:rect l="l" t="t" r="r" b="b"/>
                <a:pathLst>
                  <a:path w="15550" h="12802" extrusionOk="0">
                    <a:moveTo>
                      <a:pt x="14573" y="0"/>
                    </a:moveTo>
                    <a:cubicBezTo>
                      <a:pt x="14246" y="0"/>
                      <a:pt x="13920" y="35"/>
                      <a:pt x="13597" y="105"/>
                    </a:cubicBezTo>
                    <a:cubicBezTo>
                      <a:pt x="10581" y="436"/>
                      <a:pt x="7444" y="1726"/>
                      <a:pt x="4934" y="3452"/>
                    </a:cubicBezTo>
                    <a:cubicBezTo>
                      <a:pt x="2563" y="5056"/>
                      <a:pt x="1081" y="7200"/>
                      <a:pt x="1" y="9692"/>
                    </a:cubicBezTo>
                    <a:cubicBezTo>
                      <a:pt x="1921" y="11663"/>
                      <a:pt x="4834" y="12802"/>
                      <a:pt x="6792" y="12802"/>
                    </a:cubicBezTo>
                    <a:cubicBezTo>
                      <a:pt x="6877" y="12802"/>
                      <a:pt x="6961" y="12799"/>
                      <a:pt x="7043" y="12795"/>
                    </a:cubicBezTo>
                    <a:cubicBezTo>
                      <a:pt x="7043" y="12795"/>
                      <a:pt x="5736" y="11366"/>
                      <a:pt x="6137" y="10389"/>
                    </a:cubicBezTo>
                    <a:cubicBezTo>
                      <a:pt x="5910" y="8176"/>
                      <a:pt x="7949" y="5875"/>
                      <a:pt x="9431" y="4341"/>
                    </a:cubicBezTo>
                    <a:cubicBezTo>
                      <a:pt x="11174" y="2545"/>
                      <a:pt x="13248" y="1116"/>
                      <a:pt x="15549" y="105"/>
                    </a:cubicBezTo>
                    <a:cubicBezTo>
                      <a:pt x="15227" y="35"/>
                      <a:pt x="14900" y="0"/>
                      <a:pt x="14573" y="0"/>
                    </a:cubicBezTo>
                    <a:close/>
                  </a:path>
                </a:pathLst>
              </a:custGeom>
              <a:solidFill>
                <a:srgbClr val="E09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706;p45">
                <a:extLst>
                  <a:ext uri="{FF2B5EF4-FFF2-40B4-BE49-F238E27FC236}">
                    <a16:creationId xmlns:a16="http://schemas.microsoft.com/office/drawing/2014/main" id="{2605522E-CD38-7054-3F3A-2E27AB966E30}"/>
                  </a:ext>
                </a:extLst>
              </p:cNvPr>
              <p:cNvSpPr/>
              <p:nvPr/>
            </p:nvSpPr>
            <p:spPr>
              <a:xfrm>
                <a:off x="133550" y="1899375"/>
                <a:ext cx="294175" cy="6009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24039" extrusionOk="0">
                    <a:moveTo>
                      <a:pt x="419" y="1"/>
                    </a:moveTo>
                    <a:cubicBezTo>
                      <a:pt x="1" y="1866"/>
                      <a:pt x="489" y="3400"/>
                      <a:pt x="1692" y="5178"/>
                    </a:cubicBezTo>
                    <a:cubicBezTo>
                      <a:pt x="2981" y="7095"/>
                      <a:pt x="4446" y="8978"/>
                      <a:pt x="4358" y="11436"/>
                    </a:cubicBezTo>
                    <a:cubicBezTo>
                      <a:pt x="4254" y="13214"/>
                      <a:pt x="3313" y="14626"/>
                      <a:pt x="2981" y="16316"/>
                    </a:cubicBezTo>
                    <a:cubicBezTo>
                      <a:pt x="2476" y="18426"/>
                      <a:pt x="5544" y="19402"/>
                      <a:pt x="6956" y="20256"/>
                    </a:cubicBezTo>
                    <a:cubicBezTo>
                      <a:pt x="8769" y="21284"/>
                      <a:pt x="10459" y="22470"/>
                      <a:pt x="11767" y="24038"/>
                    </a:cubicBezTo>
                    <a:cubicBezTo>
                      <a:pt x="10773" y="20744"/>
                      <a:pt x="8298" y="16979"/>
                      <a:pt x="6119" y="14713"/>
                    </a:cubicBezTo>
                    <a:cubicBezTo>
                      <a:pt x="6224" y="11558"/>
                      <a:pt x="5858" y="8385"/>
                      <a:pt x="5003" y="5335"/>
                    </a:cubicBezTo>
                    <a:cubicBezTo>
                      <a:pt x="3626" y="541"/>
                      <a:pt x="803" y="18"/>
                      <a:pt x="803" y="18"/>
                    </a:cubicBezTo>
                    <a:lnTo>
                      <a:pt x="419" y="1"/>
                    </a:lnTo>
                    <a:close/>
                  </a:path>
                </a:pathLst>
              </a:custGeom>
              <a:solidFill>
                <a:srgbClr val="E09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707;p45">
                <a:extLst>
                  <a:ext uri="{FF2B5EF4-FFF2-40B4-BE49-F238E27FC236}">
                    <a16:creationId xmlns:a16="http://schemas.microsoft.com/office/drawing/2014/main" id="{4C406A8E-CA03-0901-B4EC-5F24A67A42A3}"/>
                  </a:ext>
                </a:extLst>
              </p:cNvPr>
              <p:cNvSpPr/>
              <p:nvPr/>
            </p:nvSpPr>
            <p:spPr>
              <a:xfrm>
                <a:off x="-113975" y="2308075"/>
                <a:ext cx="270950" cy="285525"/>
              </a:xfrm>
              <a:custGeom>
                <a:avLst/>
                <a:gdLst/>
                <a:ahLst/>
                <a:cxnLst/>
                <a:rect l="l" t="t" r="r" b="b"/>
                <a:pathLst>
                  <a:path w="10838" h="11421" extrusionOk="0">
                    <a:moveTo>
                      <a:pt x="10751" y="0"/>
                    </a:moveTo>
                    <a:cubicBezTo>
                      <a:pt x="10746" y="0"/>
                      <a:pt x="10742" y="1"/>
                      <a:pt x="10738" y="3"/>
                    </a:cubicBezTo>
                    <a:cubicBezTo>
                      <a:pt x="7845" y="1467"/>
                      <a:pt x="4690" y="2757"/>
                      <a:pt x="2650" y="5407"/>
                    </a:cubicBezTo>
                    <a:cubicBezTo>
                      <a:pt x="1604" y="6767"/>
                      <a:pt x="192" y="8353"/>
                      <a:pt x="53" y="10113"/>
                    </a:cubicBezTo>
                    <a:cubicBezTo>
                      <a:pt x="1" y="10567"/>
                      <a:pt x="70" y="11002"/>
                      <a:pt x="227" y="11421"/>
                    </a:cubicBezTo>
                    <a:cubicBezTo>
                      <a:pt x="227" y="11177"/>
                      <a:pt x="349" y="10933"/>
                      <a:pt x="541" y="10758"/>
                    </a:cubicBezTo>
                    <a:cubicBezTo>
                      <a:pt x="820" y="10514"/>
                      <a:pt x="1186" y="10392"/>
                      <a:pt x="1570" y="10392"/>
                    </a:cubicBezTo>
                    <a:cubicBezTo>
                      <a:pt x="1587" y="10113"/>
                      <a:pt x="1657" y="9852"/>
                      <a:pt x="1744" y="9590"/>
                    </a:cubicBezTo>
                    <a:cubicBezTo>
                      <a:pt x="2005" y="8841"/>
                      <a:pt x="2546" y="8109"/>
                      <a:pt x="2947" y="7411"/>
                    </a:cubicBezTo>
                    <a:cubicBezTo>
                      <a:pt x="3313" y="6732"/>
                      <a:pt x="3731" y="6069"/>
                      <a:pt x="4184" y="5442"/>
                    </a:cubicBezTo>
                    <a:cubicBezTo>
                      <a:pt x="5945" y="3211"/>
                      <a:pt x="8594" y="1851"/>
                      <a:pt x="10791" y="90"/>
                    </a:cubicBezTo>
                    <a:cubicBezTo>
                      <a:pt x="10837" y="59"/>
                      <a:pt x="10787" y="0"/>
                      <a:pt x="10751" y="0"/>
                    </a:cubicBezTo>
                    <a:close/>
                  </a:path>
                </a:pathLst>
              </a:custGeom>
              <a:solidFill>
                <a:srgbClr val="F5B3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708;p45">
                <a:extLst>
                  <a:ext uri="{FF2B5EF4-FFF2-40B4-BE49-F238E27FC236}">
                    <a16:creationId xmlns:a16="http://schemas.microsoft.com/office/drawing/2014/main" id="{2D8CEE64-0C9F-0B80-D6D1-9B9A66297CE2}"/>
                  </a:ext>
                </a:extLst>
              </p:cNvPr>
              <p:cNvSpPr/>
              <p:nvPr/>
            </p:nvSpPr>
            <p:spPr>
              <a:xfrm>
                <a:off x="-10250" y="1881000"/>
                <a:ext cx="141325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4011" extrusionOk="0">
                    <a:moveTo>
                      <a:pt x="2850" y="0"/>
                    </a:moveTo>
                    <a:cubicBezTo>
                      <a:pt x="2593" y="0"/>
                      <a:pt x="2311" y="29"/>
                      <a:pt x="2005" y="91"/>
                    </a:cubicBezTo>
                    <a:cubicBezTo>
                      <a:pt x="1377" y="213"/>
                      <a:pt x="0" y="1398"/>
                      <a:pt x="192" y="3176"/>
                    </a:cubicBezTo>
                    <a:cubicBezTo>
                      <a:pt x="260" y="3802"/>
                      <a:pt x="506" y="4011"/>
                      <a:pt x="811" y="4011"/>
                    </a:cubicBezTo>
                    <a:cubicBezTo>
                      <a:pt x="1373" y="4011"/>
                      <a:pt x="2133" y="3300"/>
                      <a:pt x="2336" y="3176"/>
                    </a:cubicBezTo>
                    <a:cubicBezTo>
                      <a:pt x="2356" y="3163"/>
                      <a:pt x="2381" y="3158"/>
                      <a:pt x="2410" y="3158"/>
                    </a:cubicBezTo>
                    <a:cubicBezTo>
                      <a:pt x="2759" y="3158"/>
                      <a:pt x="3768" y="3958"/>
                      <a:pt x="4521" y="3958"/>
                    </a:cubicBezTo>
                    <a:cubicBezTo>
                      <a:pt x="4678" y="3958"/>
                      <a:pt x="4824" y="3923"/>
                      <a:pt x="4951" y="3839"/>
                    </a:cubicBezTo>
                    <a:cubicBezTo>
                      <a:pt x="5653" y="3344"/>
                      <a:pt x="5639" y="0"/>
                      <a:pt x="2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709;p45">
                <a:extLst>
                  <a:ext uri="{FF2B5EF4-FFF2-40B4-BE49-F238E27FC236}">
                    <a16:creationId xmlns:a16="http://schemas.microsoft.com/office/drawing/2014/main" id="{639AAFBB-7E3C-E288-EB00-A0CEAD1BB424}"/>
                  </a:ext>
                </a:extLst>
              </p:cNvPr>
              <p:cNvSpPr/>
              <p:nvPr/>
            </p:nvSpPr>
            <p:spPr>
              <a:xfrm>
                <a:off x="315275" y="1681700"/>
                <a:ext cx="222300" cy="4283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17134" extrusionOk="0">
                    <a:moveTo>
                      <a:pt x="6547" y="0"/>
                    </a:moveTo>
                    <a:cubicBezTo>
                      <a:pt x="6418" y="0"/>
                      <a:pt x="6245" y="165"/>
                      <a:pt x="6067" y="620"/>
                    </a:cubicBezTo>
                    <a:cubicBezTo>
                      <a:pt x="5648" y="1683"/>
                      <a:pt x="5387" y="3618"/>
                      <a:pt x="5369" y="4385"/>
                    </a:cubicBezTo>
                    <a:cubicBezTo>
                      <a:pt x="5352" y="5169"/>
                      <a:pt x="5474" y="6076"/>
                      <a:pt x="5422" y="6355"/>
                    </a:cubicBezTo>
                    <a:cubicBezTo>
                      <a:pt x="5387" y="6633"/>
                      <a:pt x="4637" y="11933"/>
                      <a:pt x="2650" y="12124"/>
                    </a:cubicBezTo>
                    <a:cubicBezTo>
                      <a:pt x="2090" y="12178"/>
                      <a:pt x="1634" y="12198"/>
                      <a:pt x="1270" y="12198"/>
                    </a:cubicBezTo>
                    <a:cubicBezTo>
                      <a:pt x="342" y="12198"/>
                      <a:pt x="1" y="12072"/>
                      <a:pt x="1" y="12072"/>
                    </a:cubicBezTo>
                    <a:lnTo>
                      <a:pt x="1" y="12072"/>
                    </a:lnTo>
                    <a:lnTo>
                      <a:pt x="332" y="16848"/>
                    </a:lnTo>
                    <a:cubicBezTo>
                      <a:pt x="332" y="16848"/>
                      <a:pt x="1122" y="17134"/>
                      <a:pt x="2145" y="17134"/>
                    </a:cubicBezTo>
                    <a:cubicBezTo>
                      <a:pt x="3161" y="17134"/>
                      <a:pt x="4405" y="16853"/>
                      <a:pt x="5334" y="15733"/>
                    </a:cubicBezTo>
                    <a:cubicBezTo>
                      <a:pt x="7200" y="13466"/>
                      <a:pt x="7426" y="9841"/>
                      <a:pt x="7025" y="6721"/>
                    </a:cubicBezTo>
                    <a:cubicBezTo>
                      <a:pt x="7025" y="6721"/>
                      <a:pt x="7548" y="6424"/>
                      <a:pt x="7775" y="5448"/>
                    </a:cubicBezTo>
                    <a:cubicBezTo>
                      <a:pt x="8001" y="4455"/>
                      <a:pt x="7914" y="3949"/>
                      <a:pt x="7914" y="3949"/>
                    </a:cubicBezTo>
                    <a:cubicBezTo>
                      <a:pt x="7914" y="3949"/>
                      <a:pt x="8768" y="2101"/>
                      <a:pt x="8856" y="1718"/>
                    </a:cubicBezTo>
                    <a:cubicBezTo>
                      <a:pt x="8892" y="1559"/>
                      <a:pt x="8853" y="1478"/>
                      <a:pt x="8769" y="1478"/>
                    </a:cubicBezTo>
                    <a:cubicBezTo>
                      <a:pt x="8649" y="1478"/>
                      <a:pt x="8436" y="1642"/>
                      <a:pt x="8211" y="1979"/>
                    </a:cubicBezTo>
                    <a:cubicBezTo>
                      <a:pt x="7827" y="2555"/>
                      <a:pt x="7426" y="3287"/>
                      <a:pt x="7426" y="3287"/>
                    </a:cubicBezTo>
                    <a:cubicBezTo>
                      <a:pt x="7478" y="2694"/>
                      <a:pt x="7583" y="2101"/>
                      <a:pt x="7740" y="1526"/>
                    </a:cubicBezTo>
                    <a:cubicBezTo>
                      <a:pt x="7957" y="926"/>
                      <a:pt x="8125" y="56"/>
                      <a:pt x="7866" y="56"/>
                    </a:cubicBezTo>
                    <a:cubicBezTo>
                      <a:pt x="7854" y="56"/>
                      <a:pt x="7841" y="58"/>
                      <a:pt x="7827" y="62"/>
                    </a:cubicBezTo>
                    <a:cubicBezTo>
                      <a:pt x="7496" y="149"/>
                      <a:pt x="6799" y="1422"/>
                      <a:pt x="6450" y="2624"/>
                    </a:cubicBezTo>
                    <a:cubicBezTo>
                      <a:pt x="6450" y="2624"/>
                      <a:pt x="6624" y="1108"/>
                      <a:pt x="6746" y="585"/>
                    </a:cubicBezTo>
                    <a:cubicBezTo>
                      <a:pt x="6816" y="295"/>
                      <a:pt x="6720" y="0"/>
                      <a:pt x="6547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710;p45">
                <a:extLst>
                  <a:ext uri="{FF2B5EF4-FFF2-40B4-BE49-F238E27FC236}">
                    <a16:creationId xmlns:a16="http://schemas.microsoft.com/office/drawing/2014/main" id="{CD14E9E9-4C69-2DBF-68D1-0317E40F9D95}"/>
                  </a:ext>
                </a:extLst>
              </p:cNvPr>
              <p:cNvSpPr/>
              <p:nvPr/>
            </p:nvSpPr>
            <p:spPr>
              <a:xfrm>
                <a:off x="140525" y="1874200"/>
                <a:ext cx="245375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815" h="10283" extrusionOk="0">
                    <a:moveTo>
                      <a:pt x="1852" y="0"/>
                    </a:moveTo>
                    <a:cubicBezTo>
                      <a:pt x="1636" y="0"/>
                      <a:pt x="1446" y="22"/>
                      <a:pt x="1290" y="66"/>
                    </a:cubicBezTo>
                    <a:cubicBezTo>
                      <a:pt x="506" y="241"/>
                      <a:pt x="1" y="1025"/>
                      <a:pt x="175" y="1810"/>
                    </a:cubicBezTo>
                    <a:cubicBezTo>
                      <a:pt x="245" y="3518"/>
                      <a:pt x="890" y="5139"/>
                      <a:pt x="2005" y="6429"/>
                    </a:cubicBezTo>
                    <a:cubicBezTo>
                      <a:pt x="2722" y="7246"/>
                      <a:pt x="6441" y="10283"/>
                      <a:pt x="7141" y="10283"/>
                    </a:cubicBezTo>
                    <a:cubicBezTo>
                      <a:pt x="7173" y="10283"/>
                      <a:pt x="7198" y="10276"/>
                      <a:pt x="7217" y="10264"/>
                    </a:cubicBezTo>
                    <a:cubicBezTo>
                      <a:pt x="9762" y="8433"/>
                      <a:pt x="9814" y="4111"/>
                      <a:pt x="9518" y="3814"/>
                    </a:cubicBezTo>
                    <a:cubicBezTo>
                      <a:pt x="7130" y="1411"/>
                      <a:pt x="3597" y="0"/>
                      <a:pt x="1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711;p45">
                <a:extLst>
                  <a:ext uri="{FF2B5EF4-FFF2-40B4-BE49-F238E27FC236}">
                    <a16:creationId xmlns:a16="http://schemas.microsoft.com/office/drawing/2014/main" id="{5FD6D677-6AEC-574B-5006-6D8B9312F166}"/>
                  </a:ext>
                </a:extLst>
              </p:cNvPr>
              <p:cNvSpPr/>
              <p:nvPr/>
            </p:nvSpPr>
            <p:spPr>
              <a:xfrm>
                <a:off x="-229875" y="1460500"/>
                <a:ext cx="528575" cy="432700"/>
              </a:xfrm>
              <a:custGeom>
                <a:avLst/>
                <a:gdLst/>
                <a:ahLst/>
                <a:cxnLst/>
                <a:rect l="l" t="t" r="r" b="b"/>
                <a:pathLst>
                  <a:path w="21143" h="17308" extrusionOk="0">
                    <a:moveTo>
                      <a:pt x="9049" y="0"/>
                    </a:moveTo>
                    <a:cubicBezTo>
                      <a:pt x="7526" y="0"/>
                      <a:pt x="6653" y="1505"/>
                      <a:pt x="6415" y="1676"/>
                    </a:cubicBezTo>
                    <a:cubicBezTo>
                      <a:pt x="6359" y="1720"/>
                      <a:pt x="6273" y="1745"/>
                      <a:pt x="6162" y="1745"/>
                    </a:cubicBezTo>
                    <a:cubicBezTo>
                      <a:pt x="5787" y="1745"/>
                      <a:pt x="5117" y="1466"/>
                      <a:pt x="4271" y="700"/>
                    </a:cubicBezTo>
                    <a:cubicBezTo>
                      <a:pt x="3797" y="271"/>
                      <a:pt x="3216" y="11"/>
                      <a:pt x="2648" y="11"/>
                    </a:cubicBezTo>
                    <a:cubicBezTo>
                      <a:pt x="1900" y="11"/>
                      <a:pt x="1176" y="462"/>
                      <a:pt x="750" y="1571"/>
                    </a:cubicBezTo>
                    <a:cubicBezTo>
                      <a:pt x="0" y="3541"/>
                      <a:pt x="523" y="5772"/>
                      <a:pt x="2806" y="7254"/>
                    </a:cubicBezTo>
                    <a:cubicBezTo>
                      <a:pt x="5090" y="8718"/>
                      <a:pt x="3626" y="13860"/>
                      <a:pt x="3626" y="13860"/>
                    </a:cubicBezTo>
                    <a:cubicBezTo>
                      <a:pt x="3626" y="13860"/>
                      <a:pt x="2318" y="14192"/>
                      <a:pt x="2580" y="15900"/>
                    </a:cubicBezTo>
                    <a:cubicBezTo>
                      <a:pt x="2716" y="16791"/>
                      <a:pt x="3589" y="17308"/>
                      <a:pt x="4647" y="17308"/>
                    </a:cubicBezTo>
                    <a:cubicBezTo>
                      <a:pt x="5617" y="17308"/>
                      <a:pt x="6742" y="16875"/>
                      <a:pt x="7600" y="15900"/>
                    </a:cubicBezTo>
                    <a:lnTo>
                      <a:pt x="11400" y="16092"/>
                    </a:lnTo>
                    <a:cubicBezTo>
                      <a:pt x="11400" y="16092"/>
                      <a:pt x="12476" y="16575"/>
                      <a:pt x="13972" y="16575"/>
                    </a:cubicBezTo>
                    <a:cubicBezTo>
                      <a:pt x="15230" y="16575"/>
                      <a:pt x="16786" y="16234"/>
                      <a:pt x="18251" y="14976"/>
                    </a:cubicBezTo>
                    <a:cubicBezTo>
                      <a:pt x="21142" y="12506"/>
                      <a:pt x="20908" y="10064"/>
                      <a:pt x="19383" y="10064"/>
                    </a:cubicBezTo>
                    <a:cubicBezTo>
                      <a:pt x="19208" y="10064"/>
                      <a:pt x="19015" y="10097"/>
                      <a:pt x="18808" y="10165"/>
                    </a:cubicBezTo>
                    <a:cubicBezTo>
                      <a:pt x="18808" y="10165"/>
                      <a:pt x="19645" y="9415"/>
                      <a:pt x="19296" y="8683"/>
                    </a:cubicBezTo>
                    <a:cubicBezTo>
                      <a:pt x="19198" y="8470"/>
                      <a:pt x="19022" y="8414"/>
                      <a:pt x="18817" y="8414"/>
                    </a:cubicBezTo>
                    <a:cubicBezTo>
                      <a:pt x="18584" y="8414"/>
                      <a:pt x="18314" y="8487"/>
                      <a:pt x="18079" y="8487"/>
                    </a:cubicBezTo>
                    <a:cubicBezTo>
                      <a:pt x="17829" y="8487"/>
                      <a:pt x="17618" y="8403"/>
                      <a:pt x="17536" y="8056"/>
                    </a:cubicBezTo>
                    <a:cubicBezTo>
                      <a:pt x="17309" y="7097"/>
                      <a:pt x="17170" y="6417"/>
                      <a:pt x="17414" y="5720"/>
                    </a:cubicBezTo>
                    <a:cubicBezTo>
                      <a:pt x="17658" y="5023"/>
                      <a:pt x="18129" y="3977"/>
                      <a:pt x="17240" y="3419"/>
                    </a:cubicBezTo>
                    <a:cubicBezTo>
                      <a:pt x="16943" y="3233"/>
                      <a:pt x="16597" y="3171"/>
                      <a:pt x="16266" y="3171"/>
                    </a:cubicBezTo>
                    <a:cubicBezTo>
                      <a:pt x="15605" y="3171"/>
                      <a:pt x="15008" y="3419"/>
                      <a:pt x="15008" y="3419"/>
                    </a:cubicBezTo>
                    <a:cubicBezTo>
                      <a:pt x="15008" y="3419"/>
                      <a:pt x="15026" y="1815"/>
                      <a:pt x="14137" y="1589"/>
                    </a:cubicBezTo>
                    <a:cubicBezTo>
                      <a:pt x="14012" y="1555"/>
                      <a:pt x="13890" y="1541"/>
                      <a:pt x="13771" y="1541"/>
                    </a:cubicBezTo>
                    <a:cubicBezTo>
                      <a:pt x="13025" y="1541"/>
                      <a:pt x="12429" y="2112"/>
                      <a:pt x="12429" y="2112"/>
                    </a:cubicBezTo>
                    <a:cubicBezTo>
                      <a:pt x="12429" y="2112"/>
                      <a:pt x="10738" y="72"/>
                      <a:pt x="9151" y="3"/>
                    </a:cubicBezTo>
                    <a:cubicBezTo>
                      <a:pt x="9117" y="1"/>
                      <a:pt x="9083" y="0"/>
                      <a:pt x="9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712;p45">
                <a:extLst>
                  <a:ext uri="{FF2B5EF4-FFF2-40B4-BE49-F238E27FC236}">
                    <a16:creationId xmlns:a16="http://schemas.microsoft.com/office/drawing/2014/main" id="{EA5A8A99-AE58-37D1-C163-2AB7AE99D549}"/>
                  </a:ext>
                </a:extLst>
              </p:cNvPr>
              <p:cNvSpPr/>
              <p:nvPr/>
            </p:nvSpPr>
            <p:spPr>
              <a:xfrm>
                <a:off x="-5450" y="1807000"/>
                <a:ext cx="96025" cy="115850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4634" extrusionOk="0">
                    <a:moveTo>
                      <a:pt x="3556" y="0"/>
                    </a:moveTo>
                    <a:lnTo>
                      <a:pt x="0" y="1552"/>
                    </a:lnTo>
                    <a:cubicBezTo>
                      <a:pt x="0" y="1552"/>
                      <a:pt x="1168" y="4132"/>
                      <a:pt x="1499" y="4498"/>
                    </a:cubicBezTo>
                    <a:cubicBezTo>
                      <a:pt x="1584" y="4587"/>
                      <a:pt x="1770" y="4634"/>
                      <a:pt x="1999" y="4634"/>
                    </a:cubicBezTo>
                    <a:cubicBezTo>
                      <a:pt x="2708" y="4634"/>
                      <a:pt x="3840" y="4187"/>
                      <a:pt x="3748" y="3173"/>
                    </a:cubicBezTo>
                    <a:cubicBezTo>
                      <a:pt x="3626" y="1831"/>
                      <a:pt x="3556" y="0"/>
                      <a:pt x="3556" y="0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713;p45">
                <a:extLst>
                  <a:ext uri="{FF2B5EF4-FFF2-40B4-BE49-F238E27FC236}">
                    <a16:creationId xmlns:a16="http://schemas.microsoft.com/office/drawing/2014/main" id="{8651F97C-5D57-1588-F61A-D4AB7E8C7134}"/>
                  </a:ext>
                </a:extLst>
              </p:cNvPr>
              <p:cNvSpPr/>
              <p:nvPr/>
            </p:nvSpPr>
            <p:spPr>
              <a:xfrm>
                <a:off x="-202875" y="1588225"/>
                <a:ext cx="317725" cy="285500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1420" extrusionOk="0">
                    <a:moveTo>
                      <a:pt x="2598" y="1"/>
                    </a:moveTo>
                    <a:lnTo>
                      <a:pt x="2598" y="1"/>
                    </a:lnTo>
                    <a:cubicBezTo>
                      <a:pt x="1" y="2790"/>
                      <a:pt x="210" y="7165"/>
                      <a:pt x="3034" y="9693"/>
                    </a:cubicBezTo>
                    <a:cubicBezTo>
                      <a:pt x="4336" y="10851"/>
                      <a:pt x="5955" y="11419"/>
                      <a:pt x="7567" y="11419"/>
                    </a:cubicBezTo>
                    <a:cubicBezTo>
                      <a:pt x="9473" y="11419"/>
                      <a:pt x="11367" y="10624"/>
                      <a:pt x="12708" y="9065"/>
                    </a:cubicBezTo>
                    <a:cubicBezTo>
                      <a:pt x="10372" y="8141"/>
                      <a:pt x="11488" y="5300"/>
                      <a:pt x="11488" y="5300"/>
                    </a:cubicBezTo>
                    <a:cubicBezTo>
                      <a:pt x="8751" y="3993"/>
                      <a:pt x="9553" y="1814"/>
                      <a:pt x="9553" y="1814"/>
                    </a:cubicBezTo>
                    <a:lnTo>
                      <a:pt x="9553" y="1814"/>
                    </a:lnTo>
                    <a:cubicBezTo>
                      <a:pt x="9070" y="1865"/>
                      <a:pt x="8613" y="1888"/>
                      <a:pt x="8180" y="1888"/>
                    </a:cubicBezTo>
                    <a:cubicBezTo>
                      <a:pt x="5369" y="1888"/>
                      <a:pt x="3610" y="892"/>
                      <a:pt x="2598" y="1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714;p45">
                <a:extLst>
                  <a:ext uri="{FF2B5EF4-FFF2-40B4-BE49-F238E27FC236}">
                    <a16:creationId xmlns:a16="http://schemas.microsoft.com/office/drawing/2014/main" id="{58D2D5BA-F844-D21B-8F3B-A864ABAE6DF1}"/>
                  </a:ext>
                </a:extLst>
              </p:cNvPr>
              <p:cNvSpPr/>
              <p:nvPr/>
            </p:nvSpPr>
            <p:spPr>
              <a:xfrm>
                <a:off x="-26375" y="1745450"/>
                <a:ext cx="7877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910" extrusionOk="0">
                    <a:moveTo>
                      <a:pt x="2363" y="1"/>
                    </a:moveTo>
                    <a:cubicBezTo>
                      <a:pt x="2104" y="1"/>
                      <a:pt x="1823" y="62"/>
                      <a:pt x="1604" y="161"/>
                    </a:cubicBezTo>
                    <a:cubicBezTo>
                      <a:pt x="1029" y="405"/>
                      <a:pt x="0" y="1207"/>
                      <a:pt x="698" y="1765"/>
                    </a:cubicBezTo>
                    <a:cubicBezTo>
                      <a:pt x="819" y="1866"/>
                      <a:pt x="978" y="1910"/>
                      <a:pt x="1156" y="1910"/>
                    </a:cubicBezTo>
                    <a:cubicBezTo>
                      <a:pt x="1902" y="1910"/>
                      <a:pt x="2987" y="1146"/>
                      <a:pt x="3086" y="597"/>
                    </a:cubicBezTo>
                    <a:cubicBezTo>
                      <a:pt x="3151" y="165"/>
                      <a:pt x="2786" y="1"/>
                      <a:pt x="2363" y="1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715;p45">
                <a:extLst>
                  <a:ext uri="{FF2B5EF4-FFF2-40B4-BE49-F238E27FC236}">
                    <a16:creationId xmlns:a16="http://schemas.microsoft.com/office/drawing/2014/main" id="{73C678E1-A682-310C-4429-4320DD62B429}"/>
                  </a:ext>
                </a:extLst>
              </p:cNvPr>
              <p:cNvSpPr/>
              <p:nvPr/>
            </p:nvSpPr>
            <p:spPr>
              <a:xfrm>
                <a:off x="-50150" y="1721825"/>
                <a:ext cx="5692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1588" extrusionOk="0">
                    <a:moveTo>
                      <a:pt x="1025" y="1"/>
                    </a:moveTo>
                    <a:cubicBezTo>
                      <a:pt x="963" y="1"/>
                      <a:pt x="898" y="9"/>
                      <a:pt x="829" y="26"/>
                    </a:cubicBezTo>
                    <a:cubicBezTo>
                      <a:pt x="202" y="183"/>
                      <a:pt x="115" y="950"/>
                      <a:pt x="10" y="1472"/>
                    </a:cubicBezTo>
                    <a:cubicBezTo>
                      <a:pt x="0" y="1512"/>
                      <a:pt x="24" y="1534"/>
                      <a:pt x="49" y="1534"/>
                    </a:cubicBezTo>
                    <a:cubicBezTo>
                      <a:pt x="69" y="1534"/>
                      <a:pt x="90" y="1520"/>
                      <a:pt x="97" y="1490"/>
                    </a:cubicBezTo>
                    <a:cubicBezTo>
                      <a:pt x="254" y="1141"/>
                      <a:pt x="394" y="636"/>
                      <a:pt x="725" y="409"/>
                    </a:cubicBezTo>
                    <a:cubicBezTo>
                      <a:pt x="805" y="349"/>
                      <a:pt x="881" y="323"/>
                      <a:pt x="952" y="323"/>
                    </a:cubicBezTo>
                    <a:cubicBezTo>
                      <a:pt x="1358" y="323"/>
                      <a:pt x="1604" y="1176"/>
                      <a:pt x="1649" y="1472"/>
                    </a:cubicBezTo>
                    <a:cubicBezTo>
                      <a:pt x="1662" y="1541"/>
                      <a:pt x="1730" y="1588"/>
                      <a:pt x="1801" y="1588"/>
                    </a:cubicBezTo>
                    <a:cubicBezTo>
                      <a:pt x="1820" y="1588"/>
                      <a:pt x="1839" y="1585"/>
                      <a:pt x="1858" y="1577"/>
                    </a:cubicBezTo>
                    <a:cubicBezTo>
                      <a:pt x="1875" y="1577"/>
                      <a:pt x="1910" y="1560"/>
                      <a:pt x="1928" y="1542"/>
                    </a:cubicBezTo>
                    <a:cubicBezTo>
                      <a:pt x="2137" y="1368"/>
                      <a:pt x="2206" y="1054"/>
                      <a:pt x="2276" y="810"/>
                    </a:cubicBezTo>
                    <a:cubicBezTo>
                      <a:pt x="2276" y="772"/>
                      <a:pt x="2249" y="744"/>
                      <a:pt x="2221" y="744"/>
                    </a:cubicBezTo>
                    <a:cubicBezTo>
                      <a:pt x="2210" y="744"/>
                      <a:pt x="2199" y="748"/>
                      <a:pt x="2189" y="758"/>
                    </a:cubicBezTo>
                    <a:cubicBezTo>
                      <a:pt x="2119" y="915"/>
                      <a:pt x="2032" y="1072"/>
                      <a:pt x="1945" y="1228"/>
                    </a:cubicBezTo>
                    <a:cubicBezTo>
                      <a:pt x="1851" y="693"/>
                      <a:pt x="1599" y="1"/>
                      <a:pt x="1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716;p45">
                <a:extLst>
                  <a:ext uri="{FF2B5EF4-FFF2-40B4-BE49-F238E27FC236}">
                    <a16:creationId xmlns:a16="http://schemas.microsoft.com/office/drawing/2014/main" id="{F28BAE98-05D6-0656-1739-D148B41773C3}"/>
                  </a:ext>
                </a:extLst>
              </p:cNvPr>
              <p:cNvSpPr/>
              <p:nvPr/>
            </p:nvSpPr>
            <p:spPr>
              <a:xfrm>
                <a:off x="-165825" y="1707500"/>
                <a:ext cx="366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186" extrusionOk="0">
                    <a:moveTo>
                      <a:pt x="858" y="0"/>
                    </a:moveTo>
                    <a:cubicBezTo>
                      <a:pt x="703" y="0"/>
                      <a:pt x="550" y="66"/>
                      <a:pt x="454" y="198"/>
                    </a:cubicBezTo>
                    <a:cubicBezTo>
                      <a:pt x="332" y="355"/>
                      <a:pt x="262" y="546"/>
                      <a:pt x="244" y="738"/>
                    </a:cubicBezTo>
                    <a:cubicBezTo>
                      <a:pt x="227" y="721"/>
                      <a:pt x="227" y="721"/>
                      <a:pt x="210" y="703"/>
                    </a:cubicBezTo>
                    <a:cubicBezTo>
                      <a:pt x="192" y="634"/>
                      <a:pt x="157" y="546"/>
                      <a:pt x="105" y="477"/>
                    </a:cubicBezTo>
                    <a:cubicBezTo>
                      <a:pt x="100" y="466"/>
                      <a:pt x="91" y="462"/>
                      <a:pt x="81" y="462"/>
                    </a:cubicBezTo>
                    <a:cubicBezTo>
                      <a:pt x="59" y="462"/>
                      <a:pt x="30" y="482"/>
                      <a:pt x="18" y="494"/>
                    </a:cubicBezTo>
                    <a:cubicBezTo>
                      <a:pt x="0" y="599"/>
                      <a:pt x="0" y="721"/>
                      <a:pt x="53" y="808"/>
                    </a:cubicBezTo>
                    <a:cubicBezTo>
                      <a:pt x="86" y="907"/>
                      <a:pt x="166" y="1053"/>
                      <a:pt x="278" y="1053"/>
                    </a:cubicBezTo>
                    <a:cubicBezTo>
                      <a:pt x="284" y="1053"/>
                      <a:pt x="290" y="1053"/>
                      <a:pt x="297" y="1052"/>
                    </a:cubicBezTo>
                    <a:cubicBezTo>
                      <a:pt x="332" y="1052"/>
                      <a:pt x="366" y="1034"/>
                      <a:pt x="384" y="1000"/>
                    </a:cubicBezTo>
                    <a:cubicBezTo>
                      <a:pt x="419" y="930"/>
                      <a:pt x="436" y="860"/>
                      <a:pt x="436" y="790"/>
                    </a:cubicBezTo>
                    <a:cubicBezTo>
                      <a:pt x="471" y="581"/>
                      <a:pt x="576" y="320"/>
                      <a:pt x="802" y="268"/>
                    </a:cubicBezTo>
                    <a:cubicBezTo>
                      <a:pt x="830" y="259"/>
                      <a:pt x="855" y="255"/>
                      <a:pt x="879" y="255"/>
                    </a:cubicBezTo>
                    <a:cubicBezTo>
                      <a:pt x="1193" y="255"/>
                      <a:pt x="1237" y="946"/>
                      <a:pt x="1221" y="1156"/>
                    </a:cubicBezTo>
                    <a:cubicBezTo>
                      <a:pt x="1221" y="1177"/>
                      <a:pt x="1233" y="1185"/>
                      <a:pt x="1246" y="1185"/>
                    </a:cubicBezTo>
                    <a:cubicBezTo>
                      <a:pt x="1255" y="1185"/>
                      <a:pt x="1266" y="1181"/>
                      <a:pt x="1273" y="1174"/>
                    </a:cubicBezTo>
                    <a:cubicBezTo>
                      <a:pt x="1430" y="825"/>
                      <a:pt x="1465" y="268"/>
                      <a:pt x="1064" y="41"/>
                    </a:cubicBezTo>
                    <a:cubicBezTo>
                      <a:pt x="998" y="14"/>
                      <a:pt x="928" y="0"/>
                      <a:pt x="8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717;p45">
                <a:extLst>
                  <a:ext uri="{FF2B5EF4-FFF2-40B4-BE49-F238E27FC236}">
                    <a16:creationId xmlns:a16="http://schemas.microsoft.com/office/drawing/2014/main" id="{FC66661B-7D00-002F-461D-71389B7C7F10}"/>
                  </a:ext>
                </a:extLst>
              </p:cNvPr>
              <p:cNvSpPr/>
              <p:nvPr/>
            </p:nvSpPr>
            <p:spPr>
              <a:xfrm>
                <a:off x="-85950" y="1811550"/>
                <a:ext cx="2430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187" extrusionOk="0">
                    <a:moveTo>
                      <a:pt x="530" y="1"/>
                    </a:moveTo>
                    <a:cubicBezTo>
                      <a:pt x="495" y="1"/>
                      <a:pt x="455" y="52"/>
                      <a:pt x="483" y="80"/>
                    </a:cubicBezTo>
                    <a:cubicBezTo>
                      <a:pt x="640" y="272"/>
                      <a:pt x="710" y="516"/>
                      <a:pt x="693" y="760"/>
                    </a:cubicBezTo>
                    <a:cubicBezTo>
                      <a:pt x="650" y="1013"/>
                      <a:pt x="427" y="1084"/>
                      <a:pt x="205" y="1084"/>
                    </a:cubicBezTo>
                    <a:cubicBezTo>
                      <a:pt x="152" y="1084"/>
                      <a:pt x="98" y="1080"/>
                      <a:pt x="48" y="1073"/>
                    </a:cubicBezTo>
                    <a:cubicBezTo>
                      <a:pt x="43" y="1071"/>
                      <a:pt x="38" y="1070"/>
                      <a:pt x="34" y="1070"/>
                    </a:cubicBezTo>
                    <a:cubicBezTo>
                      <a:pt x="9" y="1070"/>
                      <a:pt x="0" y="1111"/>
                      <a:pt x="30" y="1126"/>
                    </a:cubicBezTo>
                    <a:lnTo>
                      <a:pt x="48" y="1126"/>
                    </a:lnTo>
                    <a:cubicBezTo>
                      <a:pt x="153" y="1163"/>
                      <a:pt x="268" y="1187"/>
                      <a:pt x="380" y="1187"/>
                    </a:cubicBezTo>
                    <a:cubicBezTo>
                      <a:pt x="583" y="1187"/>
                      <a:pt x="771" y="1107"/>
                      <a:pt x="849" y="882"/>
                    </a:cubicBezTo>
                    <a:cubicBezTo>
                      <a:pt x="971" y="550"/>
                      <a:pt x="849" y="202"/>
                      <a:pt x="553" y="10"/>
                    </a:cubicBezTo>
                    <a:cubicBezTo>
                      <a:pt x="546" y="3"/>
                      <a:pt x="539" y="1"/>
                      <a:pt x="5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718;p45">
                <a:extLst>
                  <a:ext uri="{FF2B5EF4-FFF2-40B4-BE49-F238E27FC236}">
                    <a16:creationId xmlns:a16="http://schemas.microsoft.com/office/drawing/2014/main" id="{2FC4C733-F30A-F19D-21DF-B8B46D435DC5}"/>
                  </a:ext>
                </a:extLst>
              </p:cNvPr>
              <p:cNvSpPr/>
              <p:nvPr/>
            </p:nvSpPr>
            <p:spPr>
              <a:xfrm>
                <a:off x="-161025" y="1727750"/>
                <a:ext cx="6232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90" extrusionOk="0">
                    <a:moveTo>
                      <a:pt x="2049" y="0"/>
                    </a:moveTo>
                    <a:cubicBezTo>
                      <a:pt x="1813" y="0"/>
                      <a:pt x="1533" y="1263"/>
                      <a:pt x="1238" y="1427"/>
                    </a:cubicBezTo>
                    <a:cubicBezTo>
                      <a:pt x="924" y="1619"/>
                      <a:pt x="0" y="1567"/>
                      <a:pt x="87" y="2316"/>
                    </a:cubicBezTo>
                    <a:cubicBezTo>
                      <a:pt x="128" y="2762"/>
                      <a:pt x="604" y="2990"/>
                      <a:pt x="1084" y="2990"/>
                    </a:cubicBezTo>
                    <a:cubicBezTo>
                      <a:pt x="1431" y="2990"/>
                      <a:pt x="1780" y="2871"/>
                      <a:pt x="1970" y="2630"/>
                    </a:cubicBezTo>
                    <a:cubicBezTo>
                      <a:pt x="2441" y="2055"/>
                      <a:pt x="2493" y="277"/>
                      <a:pt x="2092" y="15"/>
                    </a:cubicBezTo>
                    <a:cubicBezTo>
                      <a:pt x="2078" y="5"/>
                      <a:pt x="2063" y="0"/>
                      <a:pt x="2049" y="0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719;p45">
                <a:extLst>
                  <a:ext uri="{FF2B5EF4-FFF2-40B4-BE49-F238E27FC236}">
                    <a16:creationId xmlns:a16="http://schemas.microsoft.com/office/drawing/2014/main" id="{47314BB1-8887-EE27-0015-A8EB542D7E7D}"/>
                  </a:ext>
                </a:extLst>
              </p:cNvPr>
              <p:cNvSpPr/>
              <p:nvPr/>
            </p:nvSpPr>
            <p:spPr>
              <a:xfrm>
                <a:off x="-174825" y="1727000"/>
                <a:ext cx="20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86" extrusionOk="0">
                    <a:moveTo>
                      <a:pt x="217" y="1"/>
                    </a:moveTo>
                    <a:cubicBezTo>
                      <a:pt x="92" y="1"/>
                      <a:pt x="0" y="153"/>
                      <a:pt x="12" y="376"/>
                    </a:cubicBezTo>
                    <a:cubicBezTo>
                      <a:pt x="12" y="591"/>
                      <a:pt x="70" y="1085"/>
                      <a:pt x="292" y="1085"/>
                    </a:cubicBezTo>
                    <a:cubicBezTo>
                      <a:pt x="342" y="1085"/>
                      <a:pt x="399" y="1061"/>
                      <a:pt x="465" y="1004"/>
                    </a:cubicBezTo>
                    <a:cubicBezTo>
                      <a:pt x="831" y="690"/>
                      <a:pt x="604" y="342"/>
                      <a:pt x="413" y="115"/>
                    </a:cubicBezTo>
                    <a:cubicBezTo>
                      <a:pt x="345" y="36"/>
                      <a:pt x="277" y="1"/>
                      <a:pt x="217" y="1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720;p45">
                <a:extLst>
                  <a:ext uri="{FF2B5EF4-FFF2-40B4-BE49-F238E27FC236}">
                    <a16:creationId xmlns:a16="http://schemas.microsoft.com/office/drawing/2014/main" id="{405DC2D2-EEFC-D1BA-ADAB-C0D12BE24780}"/>
                  </a:ext>
                </a:extLst>
              </p:cNvPr>
              <p:cNvSpPr/>
              <p:nvPr/>
            </p:nvSpPr>
            <p:spPr>
              <a:xfrm>
                <a:off x="67750" y="1724800"/>
                <a:ext cx="119425" cy="121925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4877" extrusionOk="0">
                    <a:moveTo>
                      <a:pt x="2295" y="1"/>
                    </a:moveTo>
                    <a:cubicBezTo>
                      <a:pt x="801" y="1"/>
                      <a:pt x="1" y="1842"/>
                      <a:pt x="1" y="1842"/>
                    </a:cubicBezTo>
                    <a:lnTo>
                      <a:pt x="524" y="4247"/>
                    </a:lnTo>
                    <a:cubicBezTo>
                      <a:pt x="858" y="4677"/>
                      <a:pt x="1376" y="4877"/>
                      <a:pt x="1923" y="4877"/>
                    </a:cubicBezTo>
                    <a:cubicBezTo>
                      <a:pt x="2774" y="4877"/>
                      <a:pt x="3694" y="4392"/>
                      <a:pt x="4097" y="3532"/>
                    </a:cubicBezTo>
                    <a:cubicBezTo>
                      <a:pt x="4777" y="2138"/>
                      <a:pt x="4132" y="186"/>
                      <a:pt x="2493" y="11"/>
                    </a:cubicBezTo>
                    <a:cubicBezTo>
                      <a:pt x="2426" y="4"/>
                      <a:pt x="2359" y="1"/>
                      <a:pt x="2295" y="1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721;p45">
                <a:extLst>
                  <a:ext uri="{FF2B5EF4-FFF2-40B4-BE49-F238E27FC236}">
                    <a16:creationId xmlns:a16="http://schemas.microsoft.com/office/drawing/2014/main" id="{057D93EF-D594-3D9E-BF22-51D06166D344}"/>
                  </a:ext>
                </a:extLst>
              </p:cNvPr>
              <p:cNvSpPr/>
              <p:nvPr/>
            </p:nvSpPr>
            <p:spPr>
              <a:xfrm>
                <a:off x="89100" y="1757800"/>
                <a:ext cx="70200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467" extrusionOk="0">
                    <a:moveTo>
                      <a:pt x="1958" y="0"/>
                    </a:moveTo>
                    <a:cubicBezTo>
                      <a:pt x="1641" y="0"/>
                      <a:pt x="1335" y="108"/>
                      <a:pt x="1029" y="347"/>
                    </a:cubicBezTo>
                    <a:cubicBezTo>
                      <a:pt x="471" y="800"/>
                      <a:pt x="1" y="1759"/>
                      <a:pt x="436" y="2422"/>
                    </a:cubicBezTo>
                    <a:cubicBezTo>
                      <a:pt x="455" y="2453"/>
                      <a:pt x="483" y="2466"/>
                      <a:pt x="511" y="2466"/>
                    </a:cubicBezTo>
                    <a:cubicBezTo>
                      <a:pt x="559" y="2466"/>
                      <a:pt x="604" y="2425"/>
                      <a:pt x="593" y="2369"/>
                    </a:cubicBezTo>
                    <a:cubicBezTo>
                      <a:pt x="559" y="2178"/>
                      <a:pt x="541" y="1986"/>
                      <a:pt x="559" y="1794"/>
                    </a:cubicBezTo>
                    <a:cubicBezTo>
                      <a:pt x="701" y="1525"/>
                      <a:pt x="772" y="1155"/>
                      <a:pt x="1123" y="1155"/>
                    </a:cubicBezTo>
                    <a:cubicBezTo>
                      <a:pt x="1159" y="1155"/>
                      <a:pt x="1197" y="1159"/>
                      <a:pt x="1238" y="1167"/>
                    </a:cubicBezTo>
                    <a:cubicBezTo>
                      <a:pt x="1604" y="1219"/>
                      <a:pt x="1500" y="1777"/>
                      <a:pt x="1465" y="2038"/>
                    </a:cubicBezTo>
                    <a:cubicBezTo>
                      <a:pt x="1465" y="2063"/>
                      <a:pt x="1491" y="2087"/>
                      <a:pt x="1513" y="2087"/>
                    </a:cubicBezTo>
                    <a:cubicBezTo>
                      <a:pt x="1521" y="2087"/>
                      <a:pt x="1530" y="2083"/>
                      <a:pt x="1535" y="2073"/>
                    </a:cubicBezTo>
                    <a:cubicBezTo>
                      <a:pt x="1709" y="1707"/>
                      <a:pt x="1866" y="1097"/>
                      <a:pt x="1360" y="940"/>
                    </a:cubicBezTo>
                    <a:cubicBezTo>
                      <a:pt x="1288" y="911"/>
                      <a:pt x="1215" y="897"/>
                      <a:pt x="1143" y="897"/>
                    </a:cubicBezTo>
                    <a:cubicBezTo>
                      <a:pt x="1044" y="897"/>
                      <a:pt x="946" y="924"/>
                      <a:pt x="855" y="975"/>
                    </a:cubicBezTo>
                    <a:cubicBezTo>
                      <a:pt x="942" y="800"/>
                      <a:pt x="1064" y="661"/>
                      <a:pt x="1203" y="539"/>
                    </a:cubicBezTo>
                    <a:cubicBezTo>
                      <a:pt x="1461" y="281"/>
                      <a:pt x="1805" y="196"/>
                      <a:pt x="2157" y="196"/>
                    </a:cubicBezTo>
                    <a:cubicBezTo>
                      <a:pt x="2353" y="196"/>
                      <a:pt x="2551" y="223"/>
                      <a:pt x="2737" y="260"/>
                    </a:cubicBezTo>
                    <a:cubicBezTo>
                      <a:pt x="2772" y="260"/>
                      <a:pt x="2807" y="225"/>
                      <a:pt x="2772" y="208"/>
                    </a:cubicBezTo>
                    <a:cubicBezTo>
                      <a:pt x="2489" y="74"/>
                      <a:pt x="2219" y="0"/>
                      <a:pt x="1958" y="0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893" name="Google Shape;3979;p54">
            <a:extLst>
              <a:ext uri="{FF2B5EF4-FFF2-40B4-BE49-F238E27FC236}">
                <a16:creationId xmlns:a16="http://schemas.microsoft.com/office/drawing/2014/main" id="{39B88218-7015-3B42-DA42-7553A64A0C4B}"/>
              </a:ext>
            </a:extLst>
          </p:cNvPr>
          <p:cNvCxnSpPr>
            <a:cxnSpLocks/>
          </p:cNvCxnSpPr>
          <p:nvPr/>
        </p:nvCxnSpPr>
        <p:spPr>
          <a:xfrm>
            <a:off x="1860827" y="1490916"/>
            <a:ext cx="0" cy="2445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6" name="Google Shape;3985;p54">
            <a:extLst>
              <a:ext uri="{FF2B5EF4-FFF2-40B4-BE49-F238E27FC236}">
                <a16:creationId xmlns:a16="http://schemas.microsoft.com/office/drawing/2014/main" id="{8BBFB36A-C44A-CA9B-CEA3-5376F704EE20}"/>
              </a:ext>
            </a:extLst>
          </p:cNvPr>
          <p:cNvSpPr/>
          <p:nvPr/>
        </p:nvSpPr>
        <p:spPr>
          <a:xfrm>
            <a:off x="1215236" y="2510717"/>
            <a:ext cx="1291183" cy="4719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b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Audience</a:t>
            </a:r>
            <a:endParaRPr lang="en-US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98" name="Google Shape;3988;p54">
            <a:extLst>
              <a:ext uri="{FF2B5EF4-FFF2-40B4-BE49-F238E27FC236}">
                <a16:creationId xmlns:a16="http://schemas.microsoft.com/office/drawing/2014/main" id="{E112DC32-E61A-7FDD-DED1-1C31EAD27FC3}"/>
              </a:ext>
            </a:extLst>
          </p:cNvPr>
          <p:cNvSpPr/>
          <p:nvPr/>
        </p:nvSpPr>
        <p:spPr>
          <a:xfrm>
            <a:off x="1294907" y="1490916"/>
            <a:ext cx="1131840" cy="5110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Goals</a:t>
            </a:r>
            <a:endParaRPr lang="en-US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26" name="Google Shape;3988;p54">
            <a:extLst>
              <a:ext uri="{FF2B5EF4-FFF2-40B4-BE49-F238E27FC236}">
                <a16:creationId xmlns:a16="http://schemas.microsoft.com/office/drawing/2014/main" id="{EF355511-6981-15AD-2CA5-5A56884FA271}"/>
              </a:ext>
            </a:extLst>
          </p:cNvPr>
          <p:cNvSpPr/>
          <p:nvPr/>
        </p:nvSpPr>
        <p:spPr>
          <a:xfrm>
            <a:off x="1215235" y="3638015"/>
            <a:ext cx="1291184" cy="39314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Iterative</a:t>
            </a:r>
            <a:b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Feedback</a:t>
            </a:r>
            <a:endParaRPr lang="en-US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43" name="TextBox 3942">
            <a:extLst>
              <a:ext uri="{FF2B5EF4-FFF2-40B4-BE49-F238E27FC236}">
                <a16:creationId xmlns:a16="http://schemas.microsoft.com/office/drawing/2014/main" id="{819F1284-E0FA-9A06-E13E-5B267E142E71}"/>
              </a:ext>
            </a:extLst>
          </p:cNvPr>
          <p:cNvSpPr txBox="1"/>
          <p:nvPr/>
        </p:nvSpPr>
        <p:spPr>
          <a:xfrm>
            <a:off x="3067626" y="1548200"/>
            <a:ext cx="3634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Our goal is to redefine senior care in US with personalized services that prioritize well -being.</a:t>
            </a:r>
          </a:p>
        </p:txBody>
      </p:sp>
      <p:sp>
        <p:nvSpPr>
          <p:cNvPr id="3947" name="TextBox 3946">
            <a:extLst>
              <a:ext uri="{FF2B5EF4-FFF2-40B4-BE49-F238E27FC236}">
                <a16:creationId xmlns:a16="http://schemas.microsoft.com/office/drawing/2014/main" id="{FACA47DF-08EF-7CEA-41E9-30307F90C88C}"/>
              </a:ext>
            </a:extLst>
          </p:cNvPr>
          <p:cNvSpPr txBox="1"/>
          <p:nvPr/>
        </p:nvSpPr>
        <p:spPr>
          <a:xfrm>
            <a:off x="3067627" y="2447116"/>
            <a:ext cx="3634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</a:rPr>
              <a:t>Our primary target audience is the already existing Customer. Urban Company's personalized support features helps us tap into this growing market, offering both societal impact and financial opportunity.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86075-9407-A06F-C9DF-601C03219892}"/>
              </a:ext>
            </a:extLst>
          </p:cNvPr>
          <p:cNvSpPr txBox="1"/>
          <p:nvPr/>
        </p:nvSpPr>
        <p:spPr>
          <a:xfrm>
            <a:off x="3067627" y="3480647"/>
            <a:ext cx="36344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Can be achieved through Stakeholder Consultations, Feedback Collection Mechanisms, Metrics and Key Performance Indicators (KPIs), and Adaptive Communication Strategies.</a:t>
            </a:r>
          </a:p>
          <a:p>
            <a:pPr algn="just"/>
            <a:endParaRPr lang="en-US" sz="10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4" name="Google Shape;9094;p76">
            <a:extLst>
              <a:ext uri="{FF2B5EF4-FFF2-40B4-BE49-F238E27FC236}">
                <a16:creationId xmlns:a16="http://schemas.microsoft.com/office/drawing/2014/main" id="{BEDFC170-D442-C661-7D83-F3DB58D56380}"/>
              </a:ext>
            </a:extLst>
          </p:cNvPr>
          <p:cNvCxnSpPr>
            <a:cxnSpLocks/>
          </p:cNvCxnSpPr>
          <p:nvPr/>
        </p:nvCxnSpPr>
        <p:spPr>
          <a:xfrm>
            <a:off x="1983926" y="2774576"/>
            <a:ext cx="781922" cy="0"/>
          </a:xfrm>
          <a:prstGeom prst="straightConnector1">
            <a:avLst/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35" name="Google Shape;9094;p76">
            <a:extLst>
              <a:ext uri="{FF2B5EF4-FFF2-40B4-BE49-F238E27FC236}">
                <a16:creationId xmlns:a16="http://schemas.microsoft.com/office/drawing/2014/main" id="{7AB375A4-0F2F-3E5F-632C-8828304D6D1F}"/>
              </a:ext>
            </a:extLst>
          </p:cNvPr>
          <p:cNvCxnSpPr>
            <a:cxnSpLocks/>
          </p:cNvCxnSpPr>
          <p:nvPr/>
        </p:nvCxnSpPr>
        <p:spPr>
          <a:xfrm>
            <a:off x="2190333" y="3796502"/>
            <a:ext cx="575515" cy="0"/>
          </a:xfrm>
          <a:prstGeom prst="straightConnector1">
            <a:avLst/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36" name="Google Shape;9094;p76">
            <a:extLst>
              <a:ext uri="{FF2B5EF4-FFF2-40B4-BE49-F238E27FC236}">
                <a16:creationId xmlns:a16="http://schemas.microsoft.com/office/drawing/2014/main" id="{BC26C284-0087-AE04-3D3C-9D43AC507F36}"/>
              </a:ext>
            </a:extLst>
          </p:cNvPr>
          <p:cNvCxnSpPr>
            <a:cxnSpLocks/>
          </p:cNvCxnSpPr>
          <p:nvPr/>
        </p:nvCxnSpPr>
        <p:spPr>
          <a:xfrm>
            <a:off x="2223546" y="1627699"/>
            <a:ext cx="542302" cy="0"/>
          </a:xfrm>
          <a:prstGeom prst="straightConnector1">
            <a:avLst/>
          </a:prstGeom>
          <a:noFill/>
          <a:ln w="9525" cap="flat" cmpd="sng">
            <a:solidFill>
              <a:srgbClr val="CFD9E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25" name="Google Shape;3625;p43"/>
          <p:cNvSpPr txBox="1">
            <a:spLocks noGrp="1"/>
          </p:cNvSpPr>
          <p:nvPr>
            <p:ph type="title"/>
          </p:nvPr>
        </p:nvSpPr>
        <p:spPr>
          <a:xfrm>
            <a:off x="2772932" y="528187"/>
            <a:ext cx="4224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PROJECT PLANNING</a:t>
            </a:r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E16154CC-02CF-8DFC-D235-D7B1CE04579D}"/>
              </a:ext>
            </a:extLst>
          </p:cNvPr>
          <p:cNvSpPr/>
          <p:nvPr/>
        </p:nvSpPr>
        <p:spPr>
          <a:xfrm rot="-9022880">
            <a:off x="2296928" y="655724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271;p34">
            <a:extLst>
              <a:ext uri="{FF2B5EF4-FFF2-40B4-BE49-F238E27FC236}">
                <a16:creationId xmlns:a16="http://schemas.microsoft.com/office/drawing/2014/main" id="{58D9CC20-A4D3-A0C2-E81C-EF9F5CE0425D}"/>
              </a:ext>
            </a:extLst>
          </p:cNvPr>
          <p:cNvSpPr/>
          <p:nvPr/>
        </p:nvSpPr>
        <p:spPr>
          <a:xfrm rot="9022880" flipH="1">
            <a:off x="6472063" y="661069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19" name="Google Shape;3979;p54">
            <a:extLst>
              <a:ext uri="{FF2B5EF4-FFF2-40B4-BE49-F238E27FC236}">
                <a16:creationId xmlns:a16="http://schemas.microsoft.com/office/drawing/2014/main" id="{840339C9-E00A-8DC5-00B2-89E49C552681}"/>
              </a:ext>
            </a:extLst>
          </p:cNvPr>
          <p:cNvCxnSpPr/>
          <p:nvPr/>
        </p:nvCxnSpPr>
        <p:spPr>
          <a:xfrm>
            <a:off x="1580264" y="1627699"/>
            <a:ext cx="0" cy="2445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0" name="Google Shape;3985;p54">
            <a:extLst>
              <a:ext uri="{FF2B5EF4-FFF2-40B4-BE49-F238E27FC236}">
                <a16:creationId xmlns:a16="http://schemas.microsoft.com/office/drawing/2014/main" id="{67CAC457-8E78-E08D-A651-3CBDABAE3D57}"/>
              </a:ext>
            </a:extLst>
          </p:cNvPr>
          <p:cNvSpPr/>
          <p:nvPr/>
        </p:nvSpPr>
        <p:spPr>
          <a:xfrm>
            <a:off x="921761" y="1314538"/>
            <a:ext cx="1366434" cy="5678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Base Expansion</a:t>
            </a:r>
            <a:endParaRPr lang="en-US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21" name="Google Shape;3986;p54">
            <a:extLst>
              <a:ext uri="{FF2B5EF4-FFF2-40B4-BE49-F238E27FC236}">
                <a16:creationId xmlns:a16="http://schemas.microsoft.com/office/drawing/2014/main" id="{4BFB5F5D-BC67-261B-141B-13AB58C3430C}"/>
              </a:ext>
            </a:extLst>
          </p:cNvPr>
          <p:cNvSpPr/>
          <p:nvPr/>
        </p:nvSpPr>
        <p:spPr>
          <a:xfrm>
            <a:off x="906854" y="3593531"/>
            <a:ext cx="1396247" cy="4700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 Term Goals</a:t>
            </a:r>
          </a:p>
        </p:txBody>
      </p:sp>
      <p:sp>
        <p:nvSpPr>
          <p:cNvPr id="3922" name="Google Shape;3988;p54">
            <a:extLst>
              <a:ext uri="{FF2B5EF4-FFF2-40B4-BE49-F238E27FC236}">
                <a16:creationId xmlns:a16="http://schemas.microsoft.com/office/drawing/2014/main" id="{04965134-E844-2FC9-7E66-4F8BCFCD3EAD}"/>
              </a:ext>
            </a:extLst>
          </p:cNvPr>
          <p:cNvSpPr/>
          <p:nvPr/>
        </p:nvSpPr>
        <p:spPr>
          <a:xfrm>
            <a:off x="881964" y="2462909"/>
            <a:ext cx="1439429" cy="633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8575" dist="28575" dir="144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Engagement </a:t>
            </a:r>
            <a:b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00" b="1" dirty="0">
                <a:solidFill>
                  <a:srgbClr val="4542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Loyalty</a:t>
            </a:r>
          </a:p>
        </p:txBody>
      </p:sp>
      <p:sp>
        <p:nvSpPr>
          <p:cNvPr id="3951" name="TextBox 3950">
            <a:extLst>
              <a:ext uri="{FF2B5EF4-FFF2-40B4-BE49-F238E27FC236}">
                <a16:creationId xmlns:a16="http://schemas.microsoft.com/office/drawing/2014/main" id="{D30ACA1F-9AB8-EA1E-03CB-100A49154886}"/>
              </a:ext>
            </a:extLst>
          </p:cNvPr>
          <p:cNvSpPr txBox="1"/>
          <p:nvPr/>
        </p:nvSpPr>
        <p:spPr>
          <a:xfrm>
            <a:off x="2946697" y="1350700"/>
            <a:ext cx="3778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customer-based expansions are strategically aligned with the growing senior population in America.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52" name="TextBox 3951">
            <a:extLst>
              <a:ext uri="{FF2B5EF4-FFF2-40B4-BE49-F238E27FC236}">
                <a16:creationId xmlns:a16="http://schemas.microsoft.com/office/drawing/2014/main" id="{D0337BAD-42FA-C4C9-4383-32E51AC000BC}"/>
              </a:ext>
            </a:extLst>
          </p:cNvPr>
          <p:cNvSpPr txBox="1"/>
          <p:nvPr/>
        </p:nvSpPr>
        <p:spPr>
          <a:xfrm>
            <a:off x="2950060" y="2502717"/>
            <a:ext cx="3778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 track metrics such as weekly time spent per session, and user interactions with various features to assess the platform's appeal and stickiness and offer personalized </a:t>
            </a:r>
            <a:endParaRPr lang="en-US" sz="10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54" name="TextBox 3953">
            <a:extLst>
              <a:ext uri="{FF2B5EF4-FFF2-40B4-BE49-F238E27FC236}">
                <a16:creationId xmlns:a16="http://schemas.microsoft.com/office/drawing/2014/main" id="{36A540C1-C1C5-DAF7-2F9C-0E2DCF3378FC}"/>
              </a:ext>
            </a:extLst>
          </p:cNvPr>
          <p:cNvSpPr txBox="1"/>
          <p:nvPr/>
        </p:nvSpPr>
        <p:spPr>
          <a:xfrm>
            <a:off x="2946697" y="3551201"/>
            <a:ext cx="3876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market expansion initiatives are strategically centered on catering to the evolving needs of seniors and also aligns well with the customer base expansion strategy.</a:t>
            </a:r>
          </a:p>
        </p:txBody>
      </p:sp>
      <p:grpSp>
        <p:nvGrpSpPr>
          <p:cNvPr id="4" name="Google Shape;3798;p49">
            <a:extLst>
              <a:ext uri="{FF2B5EF4-FFF2-40B4-BE49-F238E27FC236}">
                <a16:creationId xmlns:a16="http://schemas.microsoft.com/office/drawing/2014/main" id="{7F914229-336A-833E-6DE2-B7E08207325D}"/>
              </a:ext>
            </a:extLst>
          </p:cNvPr>
          <p:cNvGrpSpPr/>
          <p:nvPr/>
        </p:nvGrpSpPr>
        <p:grpSpPr>
          <a:xfrm>
            <a:off x="6920939" y="1522809"/>
            <a:ext cx="1639451" cy="1975815"/>
            <a:chOff x="4822446" y="534902"/>
            <a:chExt cx="3357848" cy="4069930"/>
          </a:xfrm>
        </p:grpSpPr>
        <p:sp>
          <p:nvSpPr>
            <p:cNvPr id="5" name="Google Shape;3799;p49">
              <a:extLst>
                <a:ext uri="{FF2B5EF4-FFF2-40B4-BE49-F238E27FC236}">
                  <a16:creationId xmlns:a16="http://schemas.microsoft.com/office/drawing/2014/main" id="{8101DA01-6765-9C31-C60B-0AB11D606B36}"/>
                </a:ext>
              </a:extLst>
            </p:cNvPr>
            <p:cNvSpPr/>
            <p:nvPr/>
          </p:nvSpPr>
          <p:spPr>
            <a:xfrm>
              <a:off x="5484211" y="605780"/>
              <a:ext cx="2034267" cy="1017495"/>
            </a:xfrm>
            <a:custGeom>
              <a:avLst/>
              <a:gdLst/>
              <a:ahLst/>
              <a:cxnLst/>
              <a:rect l="l" t="t" r="r" b="b"/>
              <a:pathLst>
                <a:path w="39378" h="19696" fill="none" extrusionOk="0">
                  <a:moveTo>
                    <a:pt x="0" y="19696"/>
                  </a:moveTo>
                  <a:lnTo>
                    <a:pt x="19682" y="0"/>
                  </a:lnTo>
                  <a:lnTo>
                    <a:pt x="39378" y="196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00;p49">
              <a:extLst>
                <a:ext uri="{FF2B5EF4-FFF2-40B4-BE49-F238E27FC236}">
                  <a16:creationId xmlns:a16="http://schemas.microsoft.com/office/drawing/2014/main" id="{6747AC74-4B46-0995-7CD4-A98C02400519}"/>
                </a:ext>
              </a:extLst>
            </p:cNvPr>
            <p:cNvSpPr/>
            <p:nvPr/>
          </p:nvSpPr>
          <p:spPr>
            <a:xfrm>
              <a:off x="6440748" y="534902"/>
              <a:ext cx="121194" cy="120523"/>
            </a:xfrm>
            <a:custGeom>
              <a:avLst/>
              <a:gdLst/>
              <a:ahLst/>
              <a:cxnLst/>
              <a:rect l="l" t="t" r="r" b="b"/>
              <a:pathLst>
                <a:path w="2346" h="2333" extrusionOk="0">
                  <a:moveTo>
                    <a:pt x="1166" y="1"/>
                  </a:moveTo>
                  <a:cubicBezTo>
                    <a:pt x="522" y="1"/>
                    <a:pt x="0" y="522"/>
                    <a:pt x="0" y="1166"/>
                  </a:cubicBezTo>
                  <a:cubicBezTo>
                    <a:pt x="0" y="1811"/>
                    <a:pt x="522" y="2332"/>
                    <a:pt x="1166" y="2332"/>
                  </a:cubicBezTo>
                  <a:cubicBezTo>
                    <a:pt x="1811" y="2332"/>
                    <a:pt x="2346" y="1811"/>
                    <a:pt x="2346" y="1166"/>
                  </a:cubicBezTo>
                  <a:cubicBezTo>
                    <a:pt x="2346" y="522"/>
                    <a:pt x="1811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1;p49">
              <a:extLst>
                <a:ext uri="{FF2B5EF4-FFF2-40B4-BE49-F238E27FC236}">
                  <a16:creationId xmlns:a16="http://schemas.microsoft.com/office/drawing/2014/main" id="{27439A5C-A840-EE6D-8269-E1CCE5194164}"/>
                </a:ext>
              </a:extLst>
            </p:cNvPr>
            <p:cNvSpPr/>
            <p:nvPr/>
          </p:nvSpPr>
          <p:spPr>
            <a:xfrm>
              <a:off x="4822446" y="1246984"/>
              <a:ext cx="3357848" cy="3357848"/>
            </a:xfrm>
            <a:custGeom>
              <a:avLst/>
              <a:gdLst/>
              <a:ahLst/>
              <a:cxnLst/>
              <a:rect l="l" t="t" r="r" b="b"/>
              <a:pathLst>
                <a:path w="64999" h="64999" extrusionOk="0">
                  <a:moveTo>
                    <a:pt x="32492" y="1"/>
                  </a:moveTo>
                  <a:cubicBezTo>
                    <a:pt x="14539" y="1"/>
                    <a:pt x="0" y="14553"/>
                    <a:pt x="0" y="32507"/>
                  </a:cubicBezTo>
                  <a:cubicBezTo>
                    <a:pt x="0" y="50446"/>
                    <a:pt x="14539" y="64999"/>
                    <a:pt x="32492" y="64999"/>
                  </a:cubicBezTo>
                  <a:cubicBezTo>
                    <a:pt x="50446" y="64999"/>
                    <a:pt x="64998" y="50446"/>
                    <a:pt x="64998" y="32507"/>
                  </a:cubicBezTo>
                  <a:cubicBezTo>
                    <a:pt x="64998" y="14553"/>
                    <a:pt x="50446" y="1"/>
                    <a:pt x="32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28575" dir="15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2;p49">
              <a:extLst>
                <a:ext uri="{FF2B5EF4-FFF2-40B4-BE49-F238E27FC236}">
                  <a16:creationId xmlns:a16="http://schemas.microsoft.com/office/drawing/2014/main" id="{FC393277-1DE9-D59A-A10C-4FFF25CE0FFD}"/>
                </a:ext>
              </a:extLst>
            </p:cNvPr>
            <p:cNvSpPr/>
            <p:nvPr/>
          </p:nvSpPr>
          <p:spPr>
            <a:xfrm>
              <a:off x="4928711" y="1353300"/>
              <a:ext cx="3162987" cy="3162987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3;p49">
              <a:extLst>
                <a:ext uri="{FF2B5EF4-FFF2-40B4-BE49-F238E27FC236}">
                  <a16:creationId xmlns:a16="http://schemas.microsoft.com/office/drawing/2014/main" id="{0753F1AD-BC33-FACE-3077-89BF629087E4}"/>
                </a:ext>
              </a:extLst>
            </p:cNvPr>
            <p:cNvSpPr/>
            <p:nvPr/>
          </p:nvSpPr>
          <p:spPr>
            <a:xfrm>
              <a:off x="5012297" y="1436886"/>
              <a:ext cx="2977372" cy="2978044"/>
            </a:xfrm>
            <a:custGeom>
              <a:avLst/>
              <a:gdLst/>
              <a:ahLst/>
              <a:cxnLst/>
              <a:rect l="l" t="t" r="r" b="b"/>
              <a:pathLst>
                <a:path w="57634" h="57647" extrusionOk="0">
                  <a:moveTo>
                    <a:pt x="28817" y="0"/>
                  </a:moveTo>
                  <a:cubicBezTo>
                    <a:pt x="12907" y="0"/>
                    <a:pt x="1" y="12907"/>
                    <a:pt x="1" y="28831"/>
                  </a:cubicBezTo>
                  <a:cubicBezTo>
                    <a:pt x="1" y="44741"/>
                    <a:pt x="12907" y="57647"/>
                    <a:pt x="28817" y="57647"/>
                  </a:cubicBezTo>
                  <a:cubicBezTo>
                    <a:pt x="44741" y="57647"/>
                    <a:pt x="57634" y="44741"/>
                    <a:pt x="57634" y="28831"/>
                  </a:cubicBezTo>
                  <a:cubicBezTo>
                    <a:pt x="57634" y="12907"/>
                    <a:pt x="44741" y="0"/>
                    <a:pt x="28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3804;p49">
              <a:extLst>
                <a:ext uri="{FF2B5EF4-FFF2-40B4-BE49-F238E27FC236}">
                  <a16:creationId xmlns:a16="http://schemas.microsoft.com/office/drawing/2014/main" id="{7839C0FB-07D4-F60C-001E-EA84BEE95E23}"/>
                </a:ext>
              </a:extLst>
            </p:cNvPr>
            <p:cNvGrpSpPr/>
            <p:nvPr/>
          </p:nvGrpSpPr>
          <p:grpSpPr>
            <a:xfrm>
              <a:off x="5028621" y="1813849"/>
              <a:ext cx="2927727" cy="2600409"/>
              <a:chOff x="5028621" y="1813849"/>
              <a:chExt cx="2927727" cy="2600409"/>
            </a:xfrm>
          </p:grpSpPr>
          <p:sp>
            <p:nvSpPr>
              <p:cNvPr id="12" name="Google Shape;3805;p49">
                <a:extLst>
                  <a:ext uri="{FF2B5EF4-FFF2-40B4-BE49-F238E27FC236}">
                    <a16:creationId xmlns:a16="http://schemas.microsoft.com/office/drawing/2014/main" id="{22B6DBAA-78E7-3542-4C71-E6AEE76F6331}"/>
                  </a:ext>
                </a:extLst>
              </p:cNvPr>
              <p:cNvSpPr/>
              <p:nvPr/>
            </p:nvSpPr>
            <p:spPr>
              <a:xfrm>
                <a:off x="6353597" y="2933528"/>
                <a:ext cx="1601357" cy="1480731"/>
              </a:xfrm>
              <a:custGeom>
                <a:avLst/>
                <a:gdLst/>
                <a:ahLst/>
                <a:cxnLst/>
                <a:rect l="l" t="t" r="r" b="b"/>
                <a:pathLst>
                  <a:path w="30998" h="28663" extrusionOk="0">
                    <a:moveTo>
                      <a:pt x="19243" y="0"/>
                    </a:moveTo>
                    <a:cubicBezTo>
                      <a:pt x="18182" y="0"/>
                      <a:pt x="17125" y="101"/>
                      <a:pt x="16089" y="340"/>
                    </a:cubicBezTo>
                    <a:cubicBezTo>
                      <a:pt x="11508" y="1382"/>
                      <a:pt x="7859" y="5044"/>
                      <a:pt x="5747" y="9255"/>
                    </a:cubicBezTo>
                    <a:cubicBezTo>
                      <a:pt x="4760" y="11202"/>
                      <a:pt x="4060" y="13314"/>
                      <a:pt x="3854" y="15495"/>
                    </a:cubicBezTo>
                    <a:cubicBezTo>
                      <a:pt x="3745" y="16880"/>
                      <a:pt x="1070" y="24013"/>
                      <a:pt x="0" y="28525"/>
                    </a:cubicBezTo>
                    <a:cubicBezTo>
                      <a:pt x="947" y="28607"/>
                      <a:pt x="1893" y="28662"/>
                      <a:pt x="2853" y="28662"/>
                    </a:cubicBezTo>
                    <a:cubicBezTo>
                      <a:pt x="6364" y="28662"/>
                      <a:pt x="9862" y="28031"/>
                      <a:pt x="13140" y="26769"/>
                    </a:cubicBezTo>
                    <a:cubicBezTo>
                      <a:pt x="13922" y="24808"/>
                      <a:pt x="14758" y="22847"/>
                      <a:pt x="15938" y="22655"/>
                    </a:cubicBezTo>
                    <a:cubicBezTo>
                      <a:pt x="17954" y="22312"/>
                      <a:pt x="19998" y="21969"/>
                      <a:pt x="21877" y="21173"/>
                    </a:cubicBezTo>
                    <a:cubicBezTo>
                      <a:pt x="22110" y="21064"/>
                      <a:pt x="22357" y="20954"/>
                      <a:pt x="22590" y="20844"/>
                    </a:cubicBezTo>
                    <a:cubicBezTo>
                      <a:pt x="22700" y="20735"/>
                      <a:pt x="22823" y="20611"/>
                      <a:pt x="22947" y="20501"/>
                    </a:cubicBezTo>
                    <a:lnTo>
                      <a:pt x="23001" y="20447"/>
                    </a:lnTo>
                    <a:cubicBezTo>
                      <a:pt x="23125" y="20323"/>
                      <a:pt x="23235" y="20213"/>
                      <a:pt x="23344" y="20104"/>
                    </a:cubicBezTo>
                    <a:cubicBezTo>
                      <a:pt x="23715" y="19733"/>
                      <a:pt x="24071" y="19349"/>
                      <a:pt x="24414" y="18952"/>
                    </a:cubicBezTo>
                    <a:lnTo>
                      <a:pt x="24469" y="18897"/>
                    </a:lnTo>
                    <a:cubicBezTo>
                      <a:pt x="24579" y="18773"/>
                      <a:pt x="24675" y="18650"/>
                      <a:pt x="24784" y="18526"/>
                    </a:cubicBezTo>
                    <a:lnTo>
                      <a:pt x="24826" y="18471"/>
                    </a:lnTo>
                    <a:cubicBezTo>
                      <a:pt x="25278" y="17950"/>
                      <a:pt x="25703" y="17402"/>
                      <a:pt x="26115" y="16853"/>
                    </a:cubicBezTo>
                    <a:lnTo>
                      <a:pt x="26156" y="16784"/>
                    </a:lnTo>
                    <a:cubicBezTo>
                      <a:pt x="26567" y="16222"/>
                      <a:pt x="26951" y="15646"/>
                      <a:pt x="27322" y="15056"/>
                    </a:cubicBezTo>
                    <a:lnTo>
                      <a:pt x="27349" y="15015"/>
                    </a:lnTo>
                    <a:cubicBezTo>
                      <a:pt x="27445" y="14864"/>
                      <a:pt x="27528" y="14727"/>
                      <a:pt x="27610" y="14576"/>
                    </a:cubicBezTo>
                    <a:lnTo>
                      <a:pt x="27637" y="14535"/>
                    </a:lnTo>
                    <a:cubicBezTo>
                      <a:pt x="28008" y="13932"/>
                      <a:pt x="28337" y="13314"/>
                      <a:pt x="28652" y="12684"/>
                    </a:cubicBezTo>
                    <a:lnTo>
                      <a:pt x="28680" y="12629"/>
                    </a:lnTo>
                    <a:cubicBezTo>
                      <a:pt x="28995" y="11998"/>
                      <a:pt x="29283" y="11339"/>
                      <a:pt x="29557" y="10667"/>
                    </a:cubicBezTo>
                    <a:cubicBezTo>
                      <a:pt x="29626" y="10503"/>
                      <a:pt x="29695" y="10338"/>
                      <a:pt x="29749" y="10174"/>
                    </a:cubicBezTo>
                    <a:lnTo>
                      <a:pt x="29763" y="10146"/>
                    </a:lnTo>
                    <a:cubicBezTo>
                      <a:pt x="30024" y="9474"/>
                      <a:pt x="30257" y="8788"/>
                      <a:pt x="30463" y="8089"/>
                    </a:cubicBezTo>
                    <a:lnTo>
                      <a:pt x="30463" y="8061"/>
                    </a:lnTo>
                    <a:cubicBezTo>
                      <a:pt x="30668" y="7362"/>
                      <a:pt x="30847" y="6649"/>
                      <a:pt x="30998" y="5922"/>
                    </a:cubicBezTo>
                    <a:cubicBezTo>
                      <a:pt x="29681" y="3042"/>
                      <a:pt x="25827" y="916"/>
                      <a:pt x="23372" y="436"/>
                    </a:cubicBezTo>
                    <a:cubicBezTo>
                      <a:pt x="22014" y="172"/>
                      <a:pt x="20625" y="0"/>
                      <a:pt x="19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806;p49">
                <a:extLst>
                  <a:ext uri="{FF2B5EF4-FFF2-40B4-BE49-F238E27FC236}">
                    <a16:creationId xmlns:a16="http://schemas.microsoft.com/office/drawing/2014/main" id="{49453843-177E-D39D-0CCE-A15AE7955CFF}"/>
                  </a:ext>
                </a:extLst>
              </p:cNvPr>
              <p:cNvSpPr/>
              <p:nvPr/>
            </p:nvSpPr>
            <p:spPr>
              <a:xfrm>
                <a:off x="5267394" y="2735670"/>
                <a:ext cx="1261279" cy="1676419"/>
              </a:xfrm>
              <a:custGeom>
                <a:avLst/>
                <a:gdLst/>
                <a:ahLst/>
                <a:cxnLst/>
                <a:rect l="l" t="t" r="r" b="b"/>
                <a:pathLst>
                  <a:path w="24415" h="32451" extrusionOk="0">
                    <a:moveTo>
                      <a:pt x="7289" y="1"/>
                    </a:moveTo>
                    <a:cubicBezTo>
                      <a:pt x="6790" y="1"/>
                      <a:pt x="6262" y="65"/>
                      <a:pt x="5679" y="233"/>
                    </a:cubicBezTo>
                    <a:cubicBezTo>
                      <a:pt x="3772" y="782"/>
                      <a:pt x="2209" y="2249"/>
                      <a:pt x="1317" y="4005"/>
                    </a:cubicBezTo>
                    <a:cubicBezTo>
                      <a:pt x="124" y="6364"/>
                      <a:pt x="0" y="9107"/>
                      <a:pt x="28" y="11754"/>
                    </a:cubicBezTo>
                    <a:cubicBezTo>
                      <a:pt x="69" y="14648"/>
                      <a:pt x="288" y="17583"/>
                      <a:pt x="1194" y="20326"/>
                    </a:cubicBezTo>
                    <a:cubicBezTo>
                      <a:pt x="1468" y="21122"/>
                      <a:pt x="1797" y="21904"/>
                      <a:pt x="2181" y="22658"/>
                    </a:cubicBezTo>
                    <a:cubicBezTo>
                      <a:pt x="7229" y="28432"/>
                      <a:pt x="14374" y="31957"/>
                      <a:pt x="22014" y="32451"/>
                    </a:cubicBezTo>
                    <a:cubicBezTo>
                      <a:pt x="21863" y="28227"/>
                      <a:pt x="21150" y="22699"/>
                      <a:pt x="21753" y="21410"/>
                    </a:cubicBezTo>
                    <a:cubicBezTo>
                      <a:pt x="23674" y="17378"/>
                      <a:pt x="24414" y="12550"/>
                      <a:pt x="22590" y="8504"/>
                    </a:cubicBezTo>
                    <a:cubicBezTo>
                      <a:pt x="21081" y="5130"/>
                      <a:pt x="17995" y="2702"/>
                      <a:pt x="14690" y="1070"/>
                    </a:cubicBezTo>
                    <a:cubicBezTo>
                      <a:pt x="14114" y="796"/>
                      <a:pt x="13510" y="521"/>
                      <a:pt x="12866" y="508"/>
                    </a:cubicBezTo>
                    <a:cubicBezTo>
                      <a:pt x="12845" y="507"/>
                      <a:pt x="12825" y="507"/>
                      <a:pt x="12804" y="507"/>
                    </a:cubicBezTo>
                    <a:cubicBezTo>
                      <a:pt x="12351" y="507"/>
                      <a:pt x="11905" y="628"/>
                      <a:pt x="11453" y="628"/>
                    </a:cubicBezTo>
                    <a:cubicBezTo>
                      <a:pt x="11380" y="628"/>
                      <a:pt x="11307" y="625"/>
                      <a:pt x="11233" y="617"/>
                    </a:cubicBezTo>
                    <a:cubicBezTo>
                      <a:pt x="9757" y="458"/>
                      <a:pt x="8622" y="1"/>
                      <a:pt x="7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807;p49">
                <a:extLst>
                  <a:ext uri="{FF2B5EF4-FFF2-40B4-BE49-F238E27FC236}">
                    <a16:creationId xmlns:a16="http://schemas.microsoft.com/office/drawing/2014/main" id="{4010A869-61D6-B9CC-EB9F-033E1B421578}"/>
                  </a:ext>
                </a:extLst>
              </p:cNvPr>
              <p:cNvSpPr/>
              <p:nvPr/>
            </p:nvSpPr>
            <p:spPr>
              <a:xfrm>
                <a:off x="5924044" y="2765323"/>
                <a:ext cx="1315264" cy="1109708"/>
              </a:xfrm>
              <a:custGeom>
                <a:avLst/>
                <a:gdLst/>
                <a:ahLst/>
                <a:cxnLst/>
                <a:rect l="l" t="t" r="r" b="b"/>
                <a:pathLst>
                  <a:path w="25460" h="21481" extrusionOk="0">
                    <a:moveTo>
                      <a:pt x="3701" y="0"/>
                    </a:moveTo>
                    <a:cubicBezTo>
                      <a:pt x="1560" y="0"/>
                      <a:pt x="0" y="2065"/>
                      <a:pt x="210" y="4130"/>
                    </a:cubicBezTo>
                    <a:cubicBezTo>
                      <a:pt x="319" y="5269"/>
                      <a:pt x="840" y="6339"/>
                      <a:pt x="1444" y="7299"/>
                    </a:cubicBezTo>
                    <a:cubicBezTo>
                      <a:pt x="3323" y="10275"/>
                      <a:pt x="6135" y="12524"/>
                      <a:pt x="9070" y="14445"/>
                    </a:cubicBezTo>
                    <a:cubicBezTo>
                      <a:pt x="12019" y="16351"/>
                      <a:pt x="15146" y="17969"/>
                      <a:pt x="18012" y="19999"/>
                    </a:cubicBezTo>
                    <a:cubicBezTo>
                      <a:pt x="18643" y="20411"/>
                      <a:pt x="19219" y="20905"/>
                      <a:pt x="19699" y="21481"/>
                    </a:cubicBezTo>
                    <a:cubicBezTo>
                      <a:pt x="21427" y="20178"/>
                      <a:pt x="23238" y="19012"/>
                      <a:pt x="25144" y="17997"/>
                    </a:cubicBezTo>
                    <a:cubicBezTo>
                      <a:pt x="25460" y="17819"/>
                      <a:pt x="21304" y="11989"/>
                      <a:pt x="20893" y="11482"/>
                    </a:cubicBezTo>
                    <a:cubicBezTo>
                      <a:pt x="17889" y="7847"/>
                      <a:pt x="14199" y="4830"/>
                      <a:pt x="10044" y="2594"/>
                    </a:cubicBezTo>
                    <a:cubicBezTo>
                      <a:pt x="8343" y="1689"/>
                      <a:pt x="5956" y="180"/>
                      <a:pt x="4022" y="16"/>
                    </a:cubicBezTo>
                    <a:cubicBezTo>
                      <a:pt x="3914" y="5"/>
                      <a:pt x="3807" y="0"/>
                      <a:pt x="37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808;p49">
                <a:extLst>
                  <a:ext uri="{FF2B5EF4-FFF2-40B4-BE49-F238E27FC236}">
                    <a16:creationId xmlns:a16="http://schemas.microsoft.com/office/drawing/2014/main" id="{A2AFE024-F7F1-FD2A-C9D8-EE6D8110B213}"/>
                  </a:ext>
                </a:extLst>
              </p:cNvPr>
              <p:cNvSpPr/>
              <p:nvPr/>
            </p:nvSpPr>
            <p:spPr>
              <a:xfrm>
                <a:off x="7327853" y="2191535"/>
                <a:ext cx="537832" cy="522179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0108" extrusionOk="0">
                    <a:moveTo>
                      <a:pt x="4221" y="0"/>
                    </a:moveTo>
                    <a:cubicBezTo>
                      <a:pt x="3937" y="0"/>
                      <a:pt x="3670" y="43"/>
                      <a:pt x="3429" y="137"/>
                    </a:cubicBezTo>
                    <a:cubicBezTo>
                      <a:pt x="2167" y="630"/>
                      <a:pt x="179" y="3812"/>
                      <a:pt x="83" y="5157"/>
                    </a:cubicBezTo>
                    <a:cubicBezTo>
                      <a:pt x="0" y="6158"/>
                      <a:pt x="467" y="7132"/>
                      <a:pt x="1015" y="7968"/>
                    </a:cubicBezTo>
                    <a:cubicBezTo>
                      <a:pt x="1687" y="9024"/>
                      <a:pt x="2675" y="10053"/>
                      <a:pt x="3923" y="10108"/>
                    </a:cubicBezTo>
                    <a:cubicBezTo>
                      <a:pt x="4430" y="10108"/>
                      <a:pt x="4952" y="10012"/>
                      <a:pt x="5432" y="9834"/>
                    </a:cubicBezTo>
                    <a:cubicBezTo>
                      <a:pt x="6803" y="9422"/>
                      <a:pt x="8257" y="8956"/>
                      <a:pt x="9162" y="7845"/>
                    </a:cubicBezTo>
                    <a:cubicBezTo>
                      <a:pt x="10410" y="6281"/>
                      <a:pt x="10109" y="3867"/>
                      <a:pt x="8819" y="2359"/>
                    </a:cubicBezTo>
                    <a:cubicBezTo>
                      <a:pt x="7979" y="1378"/>
                      <a:pt x="5837" y="0"/>
                      <a:pt x="42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809;p49">
                <a:extLst>
                  <a:ext uri="{FF2B5EF4-FFF2-40B4-BE49-F238E27FC236}">
                    <a16:creationId xmlns:a16="http://schemas.microsoft.com/office/drawing/2014/main" id="{F0BC6F5E-DE57-84BB-B41F-7B6E164340CE}"/>
                  </a:ext>
                </a:extLst>
              </p:cNvPr>
              <p:cNvSpPr/>
              <p:nvPr/>
            </p:nvSpPr>
            <p:spPr>
              <a:xfrm>
                <a:off x="7091199" y="2736083"/>
                <a:ext cx="341576" cy="394682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7640" extrusionOk="0">
                    <a:moveTo>
                      <a:pt x="4485" y="0"/>
                    </a:moveTo>
                    <a:cubicBezTo>
                      <a:pt x="3081" y="0"/>
                      <a:pt x="428" y="275"/>
                      <a:pt x="535" y="993"/>
                    </a:cubicBezTo>
                    <a:cubicBezTo>
                      <a:pt x="672" y="1912"/>
                      <a:pt x="892" y="2488"/>
                      <a:pt x="988" y="3750"/>
                    </a:cubicBezTo>
                    <a:cubicBezTo>
                      <a:pt x="1056" y="4724"/>
                      <a:pt x="1084" y="5273"/>
                      <a:pt x="823" y="6205"/>
                    </a:cubicBezTo>
                    <a:cubicBezTo>
                      <a:pt x="714" y="6671"/>
                      <a:pt x="0" y="7371"/>
                      <a:pt x="988" y="7494"/>
                    </a:cubicBezTo>
                    <a:cubicBezTo>
                      <a:pt x="1650" y="7580"/>
                      <a:pt x="2331" y="7639"/>
                      <a:pt x="3007" y="7639"/>
                    </a:cubicBezTo>
                    <a:cubicBezTo>
                      <a:pt x="4276" y="7639"/>
                      <a:pt x="5528" y="7430"/>
                      <a:pt x="6611" y="6795"/>
                    </a:cubicBezTo>
                    <a:cubicBezTo>
                      <a:pt x="5144" y="4587"/>
                      <a:pt x="5240" y="2708"/>
                      <a:pt x="5281" y="61"/>
                    </a:cubicBezTo>
                    <a:cubicBezTo>
                      <a:pt x="5170" y="22"/>
                      <a:pt x="4876" y="0"/>
                      <a:pt x="4485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810;p49">
                <a:extLst>
                  <a:ext uri="{FF2B5EF4-FFF2-40B4-BE49-F238E27FC236}">
                    <a16:creationId xmlns:a16="http://schemas.microsoft.com/office/drawing/2014/main" id="{A46B8CC5-C054-8D8D-07FC-8D08AC2F28A3}"/>
                  </a:ext>
                </a:extLst>
              </p:cNvPr>
              <p:cNvSpPr/>
              <p:nvPr/>
            </p:nvSpPr>
            <p:spPr>
              <a:xfrm>
                <a:off x="6505426" y="1981279"/>
                <a:ext cx="1230593" cy="834361"/>
              </a:xfrm>
              <a:custGeom>
                <a:avLst/>
                <a:gdLst/>
                <a:ahLst/>
                <a:cxnLst/>
                <a:rect l="l" t="t" r="r" b="b"/>
                <a:pathLst>
                  <a:path w="23821" h="16151" extrusionOk="0">
                    <a:moveTo>
                      <a:pt x="17606" y="1"/>
                    </a:moveTo>
                    <a:cubicBezTo>
                      <a:pt x="17547" y="1"/>
                      <a:pt x="17488" y="4"/>
                      <a:pt x="17429" y="10"/>
                    </a:cubicBezTo>
                    <a:cubicBezTo>
                      <a:pt x="16569" y="97"/>
                      <a:pt x="15710" y="719"/>
                      <a:pt x="14905" y="719"/>
                    </a:cubicBezTo>
                    <a:cubicBezTo>
                      <a:pt x="14695" y="719"/>
                      <a:pt x="14489" y="677"/>
                      <a:pt x="14288" y="572"/>
                    </a:cubicBezTo>
                    <a:cubicBezTo>
                      <a:pt x="14105" y="476"/>
                      <a:pt x="13863" y="433"/>
                      <a:pt x="13581" y="433"/>
                    </a:cubicBezTo>
                    <a:cubicBezTo>
                      <a:pt x="11606" y="433"/>
                      <a:pt x="7631" y="2568"/>
                      <a:pt x="7595" y="3768"/>
                    </a:cubicBezTo>
                    <a:cubicBezTo>
                      <a:pt x="7361" y="3904"/>
                      <a:pt x="7115" y="3956"/>
                      <a:pt x="6861" y="3956"/>
                    </a:cubicBezTo>
                    <a:cubicBezTo>
                      <a:pt x="6054" y="3956"/>
                      <a:pt x="5162" y="3433"/>
                      <a:pt x="4305" y="3433"/>
                    </a:cubicBezTo>
                    <a:cubicBezTo>
                      <a:pt x="4213" y="3433"/>
                      <a:pt x="4121" y="3439"/>
                      <a:pt x="4029" y="3452"/>
                    </a:cubicBezTo>
                    <a:cubicBezTo>
                      <a:pt x="2945" y="3603"/>
                      <a:pt x="2260" y="4796"/>
                      <a:pt x="2273" y="5894"/>
                    </a:cubicBezTo>
                    <a:cubicBezTo>
                      <a:pt x="2301" y="6991"/>
                      <a:pt x="2836" y="8006"/>
                      <a:pt x="3384" y="8966"/>
                    </a:cubicBezTo>
                    <a:cubicBezTo>
                      <a:pt x="3202" y="8914"/>
                      <a:pt x="3020" y="8890"/>
                      <a:pt x="2840" y="8890"/>
                    </a:cubicBezTo>
                    <a:cubicBezTo>
                      <a:pt x="1313" y="8890"/>
                      <a:pt x="1" y="10660"/>
                      <a:pt x="271" y="12244"/>
                    </a:cubicBezTo>
                    <a:cubicBezTo>
                      <a:pt x="582" y="14122"/>
                      <a:pt x="3427" y="16150"/>
                      <a:pt x="5654" y="16150"/>
                    </a:cubicBezTo>
                    <a:cubicBezTo>
                      <a:pt x="6663" y="16150"/>
                      <a:pt x="7545" y="15734"/>
                      <a:pt x="8006" y="14699"/>
                    </a:cubicBezTo>
                    <a:cubicBezTo>
                      <a:pt x="8733" y="13067"/>
                      <a:pt x="7142" y="11188"/>
                      <a:pt x="6854" y="9638"/>
                    </a:cubicBezTo>
                    <a:cubicBezTo>
                      <a:pt x="6525" y="7910"/>
                      <a:pt x="6923" y="6113"/>
                      <a:pt x="7938" y="4673"/>
                    </a:cubicBezTo>
                    <a:cubicBezTo>
                      <a:pt x="9090" y="3068"/>
                      <a:pt x="11069" y="2114"/>
                      <a:pt x="13022" y="2114"/>
                    </a:cubicBezTo>
                    <a:cubicBezTo>
                      <a:pt x="13790" y="2114"/>
                      <a:pt x="14554" y="2261"/>
                      <a:pt x="15262" y="2575"/>
                    </a:cubicBezTo>
                    <a:cubicBezTo>
                      <a:pt x="18046" y="3809"/>
                      <a:pt x="19500" y="7581"/>
                      <a:pt x="17827" y="10241"/>
                    </a:cubicBezTo>
                    <a:cubicBezTo>
                      <a:pt x="17662" y="10475"/>
                      <a:pt x="17539" y="10722"/>
                      <a:pt x="17443" y="10982"/>
                    </a:cubicBezTo>
                    <a:cubicBezTo>
                      <a:pt x="16618" y="13291"/>
                      <a:pt x="17989" y="14254"/>
                      <a:pt x="19522" y="14254"/>
                    </a:cubicBezTo>
                    <a:cubicBezTo>
                      <a:pt x="19774" y="14254"/>
                      <a:pt x="20030" y="14228"/>
                      <a:pt x="20282" y="14178"/>
                    </a:cubicBezTo>
                    <a:cubicBezTo>
                      <a:pt x="20954" y="14041"/>
                      <a:pt x="21407" y="13410"/>
                      <a:pt x="21311" y="12724"/>
                    </a:cubicBezTo>
                    <a:cubicBezTo>
                      <a:pt x="23258" y="12546"/>
                      <a:pt x="23820" y="11202"/>
                      <a:pt x="23656" y="9254"/>
                    </a:cubicBezTo>
                    <a:cubicBezTo>
                      <a:pt x="23478" y="7320"/>
                      <a:pt x="22778" y="4975"/>
                      <a:pt x="20913" y="4412"/>
                    </a:cubicBezTo>
                    <a:cubicBezTo>
                      <a:pt x="20433" y="4262"/>
                      <a:pt x="19857" y="4138"/>
                      <a:pt x="19637" y="3672"/>
                    </a:cubicBezTo>
                    <a:cubicBezTo>
                      <a:pt x="19431" y="3247"/>
                      <a:pt x="19637" y="2753"/>
                      <a:pt x="19692" y="2273"/>
                    </a:cubicBezTo>
                    <a:cubicBezTo>
                      <a:pt x="19810" y="1124"/>
                      <a:pt x="18760" y="1"/>
                      <a:pt x="176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811;p49">
                <a:extLst>
                  <a:ext uri="{FF2B5EF4-FFF2-40B4-BE49-F238E27FC236}">
                    <a16:creationId xmlns:a16="http://schemas.microsoft.com/office/drawing/2014/main" id="{B499B744-5A44-9275-99F0-B96E5ADE6C92}"/>
                  </a:ext>
                </a:extLst>
              </p:cNvPr>
              <p:cNvSpPr/>
              <p:nvPr/>
            </p:nvSpPr>
            <p:spPr>
              <a:xfrm>
                <a:off x="6758147" y="2089403"/>
                <a:ext cx="819173" cy="81395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15756" extrusionOk="0">
                    <a:moveTo>
                      <a:pt x="7789" y="0"/>
                    </a:moveTo>
                    <a:cubicBezTo>
                      <a:pt x="7491" y="0"/>
                      <a:pt x="7190" y="19"/>
                      <a:pt x="6886" y="56"/>
                    </a:cubicBezTo>
                    <a:cubicBezTo>
                      <a:pt x="2922" y="564"/>
                      <a:pt x="1" y="4212"/>
                      <a:pt x="618" y="8148"/>
                    </a:cubicBezTo>
                    <a:cubicBezTo>
                      <a:pt x="1480" y="13735"/>
                      <a:pt x="4240" y="15756"/>
                      <a:pt x="7661" y="15756"/>
                    </a:cubicBezTo>
                    <a:cubicBezTo>
                      <a:pt x="8053" y="15756"/>
                      <a:pt x="8454" y="15729"/>
                      <a:pt x="8861" y="15678"/>
                    </a:cubicBezTo>
                    <a:cubicBezTo>
                      <a:pt x="12825" y="15171"/>
                      <a:pt x="15856" y="12565"/>
                      <a:pt x="14978" y="6338"/>
                    </a:cubicBezTo>
                    <a:cubicBezTo>
                      <a:pt x="14459" y="2678"/>
                      <a:pt x="11379" y="0"/>
                      <a:pt x="7789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812;p49">
                <a:extLst>
                  <a:ext uri="{FF2B5EF4-FFF2-40B4-BE49-F238E27FC236}">
                    <a16:creationId xmlns:a16="http://schemas.microsoft.com/office/drawing/2014/main" id="{9CA4BD5C-AF1D-AC2A-1663-6C40AE4606E3}"/>
                  </a:ext>
                </a:extLst>
              </p:cNvPr>
              <p:cNvSpPr/>
              <p:nvPr/>
            </p:nvSpPr>
            <p:spPr>
              <a:xfrm>
                <a:off x="7238740" y="2051536"/>
                <a:ext cx="298182" cy="265636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5142" extrusionOk="0">
                    <a:moveTo>
                      <a:pt x="2282" y="1"/>
                    </a:moveTo>
                    <a:cubicBezTo>
                      <a:pt x="0" y="1"/>
                      <a:pt x="1696" y="3271"/>
                      <a:pt x="2672" y="4259"/>
                    </a:cubicBezTo>
                    <a:cubicBezTo>
                      <a:pt x="3028" y="4643"/>
                      <a:pt x="3481" y="4945"/>
                      <a:pt x="3988" y="5096"/>
                    </a:cubicBezTo>
                    <a:cubicBezTo>
                      <a:pt x="4116" y="5126"/>
                      <a:pt x="4248" y="5142"/>
                      <a:pt x="4379" y="5142"/>
                    </a:cubicBezTo>
                    <a:cubicBezTo>
                      <a:pt x="4783" y="5142"/>
                      <a:pt x="5180" y="4995"/>
                      <a:pt x="5429" y="4685"/>
                    </a:cubicBezTo>
                    <a:cubicBezTo>
                      <a:pt x="5744" y="4301"/>
                      <a:pt x="5771" y="3766"/>
                      <a:pt x="5703" y="3286"/>
                    </a:cubicBezTo>
                    <a:cubicBezTo>
                      <a:pt x="5483" y="1749"/>
                      <a:pt x="4345" y="309"/>
                      <a:pt x="2809" y="49"/>
                    </a:cubicBezTo>
                    <a:cubicBezTo>
                      <a:pt x="2613" y="16"/>
                      <a:pt x="2438" y="1"/>
                      <a:pt x="2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813;p49">
                <a:extLst>
                  <a:ext uri="{FF2B5EF4-FFF2-40B4-BE49-F238E27FC236}">
                    <a16:creationId xmlns:a16="http://schemas.microsoft.com/office/drawing/2014/main" id="{AA154F26-70CA-11DE-07B2-ABC25689C919}"/>
                  </a:ext>
                </a:extLst>
              </p:cNvPr>
              <p:cNvSpPr/>
              <p:nvPr/>
            </p:nvSpPr>
            <p:spPr>
              <a:xfrm>
                <a:off x="7080092" y="2483621"/>
                <a:ext cx="73512" cy="171821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3326" extrusionOk="0">
                    <a:moveTo>
                      <a:pt x="607" y="1"/>
                    </a:moveTo>
                    <a:cubicBezTo>
                      <a:pt x="0" y="1"/>
                      <a:pt x="29" y="2188"/>
                      <a:pt x="92" y="2479"/>
                    </a:cubicBezTo>
                    <a:cubicBezTo>
                      <a:pt x="106" y="2698"/>
                      <a:pt x="202" y="2904"/>
                      <a:pt x="339" y="3082"/>
                    </a:cubicBezTo>
                    <a:cubicBezTo>
                      <a:pt x="476" y="3242"/>
                      <a:pt x="669" y="3326"/>
                      <a:pt x="873" y="3326"/>
                    </a:cubicBezTo>
                    <a:cubicBezTo>
                      <a:pt x="914" y="3326"/>
                      <a:pt x="956" y="3322"/>
                      <a:pt x="997" y="3315"/>
                    </a:cubicBezTo>
                    <a:cubicBezTo>
                      <a:pt x="1175" y="3261"/>
                      <a:pt x="1326" y="3110"/>
                      <a:pt x="1381" y="2931"/>
                    </a:cubicBezTo>
                    <a:cubicBezTo>
                      <a:pt x="1422" y="2753"/>
                      <a:pt x="1422" y="2575"/>
                      <a:pt x="1395" y="2397"/>
                    </a:cubicBezTo>
                    <a:cubicBezTo>
                      <a:pt x="1326" y="1766"/>
                      <a:pt x="1203" y="1135"/>
                      <a:pt x="1052" y="517"/>
                    </a:cubicBezTo>
                    <a:cubicBezTo>
                      <a:pt x="1025" y="325"/>
                      <a:pt x="929" y="161"/>
                      <a:pt x="778" y="51"/>
                    </a:cubicBezTo>
                    <a:cubicBezTo>
                      <a:pt x="716" y="17"/>
                      <a:pt x="659" y="1"/>
                      <a:pt x="607" y="1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814;p49">
                <a:extLst>
                  <a:ext uri="{FF2B5EF4-FFF2-40B4-BE49-F238E27FC236}">
                    <a16:creationId xmlns:a16="http://schemas.microsoft.com/office/drawing/2014/main" id="{CFA46C03-95A6-6257-9E0A-A5BB4CC6F8ED}"/>
                  </a:ext>
                </a:extLst>
              </p:cNvPr>
              <p:cNvSpPr/>
              <p:nvPr/>
            </p:nvSpPr>
            <p:spPr>
              <a:xfrm>
                <a:off x="6885695" y="2323991"/>
                <a:ext cx="87925" cy="47527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920" fill="none" extrusionOk="0">
                    <a:moveTo>
                      <a:pt x="1" y="919"/>
                    </a:moveTo>
                    <a:cubicBezTo>
                      <a:pt x="275" y="247"/>
                      <a:pt x="1098" y="0"/>
                      <a:pt x="1702" y="425"/>
                    </a:cubicBezTo>
                  </a:path>
                </a:pathLst>
              </a:custGeom>
              <a:noFill/>
              <a:ln w="4125" cap="rnd" cmpd="sng">
                <a:solidFill>
                  <a:srgbClr val="3049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815;p49">
                <a:extLst>
                  <a:ext uri="{FF2B5EF4-FFF2-40B4-BE49-F238E27FC236}">
                    <a16:creationId xmlns:a16="http://schemas.microsoft.com/office/drawing/2014/main" id="{AC0516C3-5855-2775-2CBF-DAE2DE9230A8}"/>
                  </a:ext>
                </a:extLst>
              </p:cNvPr>
              <p:cNvSpPr/>
              <p:nvPr/>
            </p:nvSpPr>
            <p:spPr>
              <a:xfrm>
                <a:off x="6820500" y="2373585"/>
                <a:ext cx="255872" cy="25582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52" fill="none" extrusionOk="0">
                    <a:moveTo>
                      <a:pt x="4568" y="1783"/>
                    </a:moveTo>
                    <a:cubicBezTo>
                      <a:pt x="4952" y="2936"/>
                      <a:pt x="4321" y="4184"/>
                      <a:pt x="3169" y="4568"/>
                    </a:cubicBezTo>
                    <a:cubicBezTo>
                      <a:pt x="2017" y="4952"/>
                      <a:pt x="769" y="4321"/>
                      <a:pt x="385" y="3169"/>
                    </a:cubicBezTo>
                    <a:cubicBezTo>
                      <a:pt x="1" y="2017"/>
                      <a:pt x="618" y="768"/>
                      <a:pt x="1784" y="384"/>
                    </a:cubicBezTo>
                    <a:cubicBezTo>
                      <a:pt x="2936" y="0"/>
                      <a:pt x="4184" y="618"/>
                      <a:pt x="4568" y="1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37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816;p49">
                <a:extLst>
                  <a:ext uri="{FF2B5EF4-FFF2-40B4-BE49-F238E27FC236}">
                    <a16:creationId xmlns:a16="http://schemas.microsoft.com/office/drawing/2014/main" id="{052CA033-757D-28EC-6D89-F496F64A3009}"/>
                  </a:ext>
                </a:extLst>
              </p:cNvPr>
              <p:cNvSpPr/>
              <p:nvPr/>
            </p:nvSpPr>
            <p:spPr>
              <a:xfrm>
                <a:off x="7120955" y="2340264"/>
                <a:ext cx="275658" cy="273540"/>
              </a:xfrm>
              <a:custGeom>
                <a:avLst/>
                <a:gdLst/>
                <a:ahLst/>
                <a:cxnLst/>
                <a:rect l="l" t="t" r="r" b="b"/>
                <a:pathLst>
                  <a:path w="5336" h="5295" fill="none" extrusionOk="0">
                    <a:moveTo>
                      <a:pt x="5089" y="2072"/>
                    </a:moveTo>
                    <a:cubicBezTo>
                      <a:pt x="5336" y="4019"/>
                      <a:pt x="3100" y="5295"/>
                      <a:pt x="1550" y="4088"/>
                    </a:cubicBezTo>
                    <a:cubicBezTo>
                      <a:pt x="0" y="2881"/>
                      <a:pt x="672" y="399"/>
                      <a:pt x="2620" y="165"/>
                    </a:cubicBezTo>
                    <a:cubicBezTo>
                      <a:pt x="3827" y="1"/>
                      <a:pt x="4938" y="865"/>
                      <a:pt x="5089" y="207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37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817;p49">
                <a:extLst>
                  <a:ext uri="{FF2B5EF4-FFF2-40B4-BE49-F238E27FC236}">
                    <a16:creationId xmlns:a16="http://schemas.microsoft.com/office/drawing/2014/main" id="{5FAFF055-F241-499A-26E2-C4FF0537B7A5}"/>
                  </a:ext>
                </a:extLst>
              </p:cNvPr>
              <p:cNvSpPr/>
              <p:nvPr/>
            </p:nvSpPr>
            <p:spPr>
              <a:xfrm>
                <a:off x="7056483" y="2442293"/>
                <a:ext cx="95674" cy="43291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838" fill="none" extrusionOk="0">
                    <a:moveTo>
                      <a:pt x="0" y="837"/>
                    </a:moveTo>
                    <a:cubicBezTo>
                      <a:pt x="357" y="111"/>
                      <a:pt x="1344" y="1"/>
                      <a:pt x="1852" y="632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37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818;p49">
                <a:extLst>
                  <a:ext uri="{FF2B5EF4-FFF2-40B4-BE49-F238E27FC236}">
                    <a16:creationId xmlns:a16="http://schemas.microsoft.com/office/drawing/2014/main" id="{9C9935C0-D0B4-F4B3-125A-C362C0ECF8FD}"/>
                  </a:ext>
                </a:extLst>
              </p:cNvPr>
              <p:cNvSpPr/>
              <p:nvPr/>
            </p:nvSpPr>
            <p:spPr>
              <a:xfrm>
                <a:off x="7242098" y="2436093"/>
                <a:ext cx="56051" cy="6922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340" extrusionOk="0">
                    <a:moveTo>
                      <a:pt x="582" y="1"/>
                    </a:moveTo>
                    <a:cubicBezTo>
                      <a:pt x="546" y="1"/>
                      <a:pt x="508" y="4"/>
                      <a:pt x="467" y="11"/>
                    </a:cubicBezTo>
                    <a:cubicBezTo>
                      <a:pt x="275" y="25"/>
                      <a:pt x="97" y="148"/>
                      <a:pt x="14" y="340"/>
                    </a:cubicBezTo>
                    <a:cubicBezTo>
                      <a:pt x="1" y="395"/>
                      <a:pt x="1" y="464"/>
                      <a:pt x="1" y="532"/>
                    </a:cubicBezTo>
                    <a:cubicBezTo>
                      <a:pt x="1" y="683"/>
                      <a:pt x="28" y="848"/>
                      <a:pt x="83" y="999"/>
                    </a:cubicBezTo>
                    <a:cubicBezTo>
                      <a:pt x="138" y="1149"/>
                      <a:pt x="261" y="1273"/>
                      <a:pt x="412" y="1328"/>
                    </a:cubicBezTo>
                    <a:cubicBezTo>
                      <a:pt x="447" y="1336"/>
                      <a:pt x="482" y="1340"/>
                      <a:pt x="517" y="1340"/>
                    </a:cubicBezTo>
                    <a:cubicBezTo>
                      <a:pt x="663" y="1340"/>
                      <a:pt x="807" y="1274"/>
                      <a:pt x="906" y="1163"/>
                    </a:cubicBezTo>
                    <a:cubicBezTo>
                      <a:pt x="1029" y="1026"/>
                      <a:pt x="1084" y="834"/>
                      <a:pt x="1084" y="656"/>
                    </a:cubicBezTo>
                    <a:cubicBezTo>
                      <a:pt x="1084" y="450"/>
                      <a:pt x="1002" y="258"/>
                      <a:pt x="865" y="107"/>
                    </a:cubicBezTo>
                    <a:cubicBezTo>
                      <a:pt x="810" y="66"/>
                      <a:pt x="755" y="25"/>
                      <a:pt x="687" y="11"/>
                    </a:cubicBezTo>
                    <a:cubicBezTo>
                      <a:pt x="652" y="4"/>
                      <a:pt x="618" y="1"/>
                      <a:pt x="5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819;p49">
                <a:extLst>
                  <a:ext uri="{FF2B5EF4-FFF2-40B4-BE49-F238E27FC236}">
                    <a16:creationId xmlns:a16="http://schemas.microsoft.com/office/drawing/2014/main" id="{56381BD3-A29C-7181-01D0-76433C8DA897}"/>
                  </a:ext>
                </a:extLst>
              </p:cNvPr>
              <p:cNvSpPr/>
              <p:nvPr/>
            </p:nvSpPr>
            <p:spPr>
              <a:xfrm>
                <a:off x="6936735" y="2489252"/>
                <a:ext cx="56723" cy="68501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26" extrusionOk="0">
                    <a:moveTo>
                      <a:pt x="576" y="0"/>
                    </a:moveTo>
                    <a:cubicBezTo>
                      <a:pt x="539" y="0"/>
                      <a:pt x="501" y="4"/>
                      <a:pt x="467" y="11"/>
                    </a:cubicBezTo>
                    <a:cubicBezTo>
                      <a:pt x="275" y="24"/>
                      <a:pt x="96" y="162"/>
                      <a:pt x="28" y="340"/>
                    </a:cubicBezTo>
                    <a:cubicBezTo>
                      <a:pt x="0" y="408"/>
                      <a:pt x="0" y="477"/>
                      <a:pt x="14" y="532"/>
                    </a:cubicBezTo>
                    <a:cubicBezTo>
                      <a:pt x="14" y="697"/>
                      <a:pt x="41" y="847"/>
                      <a:pt x="96" y="998"/>
                    </a:cubicBezTo>
                    <a:cubicBezTo>
                      <a:pt x="165" y="1149"/>
                      <a:pt x="288" y="1273"/>
                      <a:pt x="439" y="1314"/>
                    </a:cubicBezTo>
                    <a:cubicBezTo>
                      <a:pt x="474" y="1322"/>
                      <a:pt x="509" y="1326"/>
                      <a:pt x="544" y="1326"/>
                    </a:cubicBezTo>
                    <a:cubicBezTo>
                      <a:pt x="690" y="1326"/>
                      <a:pt x="834" y="1260"/>
                      <a:pt x="933" y="1149"/>
                    </a:cubicBezTo>
                    <a:cubicBezTo>
                      <a:pt x="1043" y="998"/>
                      <a:pt x="1098" y="820"/>
                      <a:pt x="1084" y="628"/>
                    </a:cubicBezTo>
                    <a:cubicBezTo>
                      <a:pt x="1084" y="436"/>
                      <a:pt x="1002" y="244"/>
                      <a:pt x="864" y="107"/>
                    </a:cubicBezTo>
                    <a:cubicBezTo>
                      <a:pt x="810" y="52"/>
                      <a:pt x="755" y="24"/>
                      <a:pt x="686" y="11"/>
                    </a:cubicBezTo>
                    <a:cubicBezTo>
                      <a:pt x="652" y="4"/>
                      <a:pt x="614" y="0"/>
                      <a:pt x="5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820;p49">
                <a:extLst>
                  <a:ext uri="{FF2B5EF4-FFF2-40B4-BE49-F238E27FC236}">
                    <a16:creationId xmlns:a16="http://schemas.microsoft.com/office/drawing/2014/main" id="{67FF06DA-4EF5-C06C-1420-0EA1556CFC01}"/>
                  </a:ext>
                </a:extLst>
              </p:cNvPr>
              <p:cNvSpPr/>
              <p:nvPr/>
            </p:nvSpPr>
            <p:spPr>
              <a:xfrm>
                <a:off x="6671719" y="2480883"/>
                <a:ext cx="159474" cy="14501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2807" extrusionOk="0">
                    <a:moveTo>
                      <a:pt x="1285" y="1"/>
                    </a:moveTo>
                    <a:cubicBezTo>
                      <a:pt x="1066" y="1"/>
                      <a:pt x="862" y="40"/>
                      <a:pt x="700" y="118"/>
                    </a:cubicBezTo>
                    <a:cubicBezTo>
                      <a:pt x="234" y="406"/>
                      <a:pt x="1" y="968"/>
                      <a:pt x="124" y="1503"/>
                    </a:cubicBezTo>
                    <a:cubicBezTo>
                      <a:pt x="248" y="1915"/>
                      <a:pt x="536" y="2258"/>
                      <a:pt x="906" y="2463"/>
                    </a:cubicBezTo>
                    <a:cubicBezTo>
                      <a:pt x="1221" y="2669"/>
                      <a:pt x="1578" y="2779"/>
                      <a:pt x="1935" y="2806"/>
                    </a:cubicBezTo>
                    <a:cubicBezTo>
                      <a:pt x="2319" y="2792"/>
                      <a:pt x="2662" y="2587"/>
                      <a:pt x="2840" y="2258"/>
                    </a:cubicBezTo>
                    <a:cubicBezTo>
                      <a:pt x="3059" y="1846"/>
                      <a:pt x="3087" y="1366"/>
                      <a:pt x="2895" y="927"/>
                    </a:cubicBezTo>
                    <a:cubicBezTo>
                      <a:pt x="2594" y="295"/>
                      <a:pt x="1882" y="1"/>
                      <a:pt x="1285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821;p49">
                <a:extLst>
                  <a:ext uri="{FF2B5EF4-FFF2-40B4-BE49-F238E27FC236}">
                    <a16:creationId xmlns:a16="http://schemas.microsoft.com/office/drawing/2014/main" id="{15486675-3CCB-E7E0-5599-3D49BF771A1D}"/>
                  </a:ext>
                </a:extLst>
              </p:cNvPr>
              <p:cNvSpPr/>
              <p:nvPr/>
            </p:nvSpPr>
            <p:spPr>
              <a:xfrm>
                <a:off x="6708553" y="1926984"/>
                <a:ext cx="798612" cy="499242"/>
              </a:xfrm>
              <a:custGeom>
                <a:avLst/>
                <a:gdLst/>
                <a:ahLst/>
                <a:cxnLst/>
                <a:rect l="l" t="t" r="r" b="b"/>
                <a:pathLst>
                  <a:path w="15459" h="9664" extrusionOk="0">
                    <a:moveTo>
                      <a:pt x="8621" y="0"/>
                    </a:moveTo>
                    <a:cubicBezTo>
                      <a:pt x="7916" y="0"/>
                      <a:pt x="7210" y="158"/>
                      <a:pt x="6530" y="334"/>
                    </a:cubicBezTo>
                    <a:cubicBezTo>
                      <a:pt x="5665" y="540"/>
                      <a:pt x="4842" y="855"/>
                      <a:pt x="4074" y="1280"/>
                    </a:cubicBezTo>
                    <a:cubicBezTo>
                      <a:pt x="2730" y="2089"/>
                      <a:pt x="1729" y="3406"/>
                      <a:pt x="1098" y="4846"/>
                    </a:cubicBezTo>
                    <a:cubicBezTo>
                      <a:pt x="467" y="6273"/>
                      <a:pt x="179" y="7850"/>
                      <a:pt x="1" y="9400"/>
                    </a:cubicBezTo>
                    <a:cubicBezTo>
                      <a:pt x="521" y="9583"/>
                      <a:pt x="1052" y="9663"/>
                      <a:pt x="1587" y="9663"/>
                    </a:cubicBezTo>
                    <a:cubicBezTo>
                      <a:pt x="3213" y="9663"/>
                      <a:pt x="4872" y="8926"/>
                      <a:pt x="6337" y="8110"/>
                    </a:cubicBezTo>
                    <a:cubicBezTo>
                      <a:pt x="8354" y="7000"/>
                      <a:pt x="15458" y="786"/>
                      <a:pt x="9149" y="32"/>
                    </a:cubicBezTo>
                    <a:cubicBezTo>
                      <a:pt x="8974" y="10"/>
                      <a:pt x="8798" y="0"/>
                      <a:pt x="86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822;p49">
                <a:extLst>
                  <a:ext uri="{FF2B5EF4-FFF2-40B4-BE49-F238E27FC236}">
                    <a16:creationId xmlns:a16="http://schemas.microsoft.com/office/drawing/2014/main" id="{0B196D36-F428-AB7D-D5BB-AB7EF3FEC76B}"/>
                  </a:ext>
                </a:extLst>
              </p:cNvPr>
              <p:cNvSpPr/>
              <p:nvPr/>
            </p:nvSpPr>
            <p:spPr>
              <a:xfrm>
                <a:off x="7189663" y="2233276"/>
                <a:ext cx="126877" cy="821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91" extrusionOk="0">
                    <a:moveTo>
                      <a:pt x="1948" y="1"/>
                    </a:moveTo>
                    <a:cubicBezTo>
                      <a:pt x="1702" y="28"/>
                      <a:pt x="1455" y="124"/>
                      <a:pt x="1276" y="289"/>
                    </a:cubicBezTo>
                    <a:cubicBezTo>
                      <a:pt x="824" y="618"/>
                      <a:pt x="234" y="1057"/>
                      <a:pt x="1" y="1564"/>
                    </a:cubicBezTo>
                    <a:cubicBezTo>
                      <a:pt x="67" y="1582"/>
                      <a:pt x="135" y="1590"/>
                      <a:pt x="204" y="1590"/>
                    </a:cubicBezTo>
                    <a:cubicBezTo>
                      <a:pt x="503" y="1590"/>
                      <a:pt x="817" y="1440"/>
                      <a:pt x="1084" y="1317"/>
                    </a:cubicBezTo>
                    <a:lnTo>
                      <a:pt x="1948" y="933"/>
                    </a:lnTo>
                    <a:cubicBezTo>
                      <a:pt x="2168" y="837"/>
                      <a:pt x="2428" y="687"/>
                      <a:pt x="2442" y="440"/>
                    </a:cubicBezTo>
                    <a:cubicBezTo>
                      <a:pt x="2456" y="193"/>
                      <a:pt x="2195" y="1"/>
                      <a:pt x="19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823;p49">
                <a:extLst>
                  <a:ext uri="{FF2B5EF4-FFF2-40B4-BE49-F238E27FC236}">
                    <a16:creationId xmlns:a16="http://schemas.microsoft.com/office/drawing/2014/main" id="{EC50B13A-97AB-BD11-8E34-7C7101775DB1}"/>
                  </a:ext>
                </a:extLst>
              </p:cNvPr>
              <p:cNvSpPr/>
              <p:nvPr/>
            </p:nvSpPr>
            <p:spPr>
              <a:xfrm>
                <a:off x="7456796" y="2378802"/>
                <a:ext cx="148832" cy="15239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2950" extrusionOk="0">
                    <a:moveTo>
                      <a:pt x="1753" y="1"/>
                    </a:moveTo>
                    <a:cubicBezTo>
                      <a:pt x="1107" y="1"/>
                      <a:pt x="228" y="497"/>
                      <a:pt x="69" y="1353"/>
                    </a:cubicBezTo>
                    <a:cubicBezTo>
                      <a:pt x="1" y="1806"/>
                      <a:pt x="138" y="2272"/>
                      <a:pt x="453" y="2629"/>
                    </a:cubicBezTo>
                    <a:cubicBezTo>
                      <a:pt x="654" y="2830"/>
                      <a:pt x="929" y="2949"/>
                      <a:pt x="1207" y="2949"/>
                    </a:cubicBezTo>
                    <a:cubicBezTo>
                      <a:pt x="1290" y="2949"/>
                      <a:pt x="1373" y="2939"/>
                      <a:pt x="1454" y="2917"/>
                    </a:cubicBezTo>
                    <a:cubicBezTo>
                      <a:pt x="1811" y="2821"/>
                      <a:pt x="2126" y="2615"/>
                      <a:pt x="2373" y="2341"/>
                    </a:cubicBezTo>
                    <a:cubicBezTo>
                      <a:pt x="2689" y="2053"/>
                      <a:pt x="2867" y="1641"/>
                      <a:pt x="2881" y="1216"/>
                    </a:cubicBezTo>
                    <a:cubicBezTo>
                      <a:pt x="2881" y="667"/>
                      <a:pt x="2510" y="174"/>
                      <a:pt x="1976" y="23"/>
                    </a:cubicBezTo>
                    <a:cubicBezTo>
                      <a:pt x="1906" y="8"/>
                      <a:pt x="1831" y="1"/>
                      <a:pt x="1753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824;p49">
                <a:extLst>
                  <a:ext uri="{FF2B5EF4-FFF2-40B4-BE49-F238E27FC236}">
                    <a16:creationId xmlns:a16="http://schemas.microsoft.com/office/drawing/2014/main" id="{8879B785-8552-89EC-A334-EFD0D6DE2124}"/>
                  </a:ext>
                </a:extLst>
              </p:cNvPr>
              <p:cNvSpPr/>
              <p:nvPr/>
            </p:nvSpPr>
            <p:spPr>
              <a:xfrm>
                <a:off x="7095435" y="2710821"/>
                <a:ext cx="113445" cy="59616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154" fill="none" extrusionOk="0">
                    <a:moveTo>
                      <a:pt x="1" y="358"/>
                    </a:moveTo>
                    <a:cubicBezTo>
                      <a:pt x="220" y="851"/>
                      <a:pt x="728" y="1153"/>
                      <a:pt x="1262" y="1098"/>
                    </a:cubicBezTo>
                    <a:cubicBezTo>
                      <a:pt x="1811" y="1030"/>
                      <a:pt x="2195" y="550"/>
                      <a:pt x="2154" y="1"/>
                    </a:cubicBezTo>
                  </a:path>
                </a:pathLst>
              </a:custGeom>
              <a:noFill/>
              <a:ln w="9525" cap="rnd" cmpd="sng">
                <a:solidFill>
                  <a:srgbClr val="E9B5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825;p49">
                <a:extLst>
                  <a:ext uri="{FF2B5EF4-FFF2-40B4-BE49-F238E27FC236}">
                    <a16:creationId xmlns:a16="http://schemas.microsoft.com/office/drawing/2014/main" id="{5AD5DE66-1D14-69BB-6455-B38958786C58}"/>
                  </a:ext>
                </a:extLst>
              </p:cNvPr>
              <p:cNvSpPr/>
              <p:nvPr/>
            </p:nvSpPr>
            <p:spPr>
              <a:xfrm>
                <a:off x="7106077" y="3029718"/>
                <a:ext cx="325975" cy="160043"/>
              </a:xfrm>
              <a:custGeom>
                <a:avLst/>
                <a:gdLst/>
                <a:ahLst/>
                <a:cxnLst/>
                <a:rect l="l" t="t" r="r" b="b"/>
                <a:pathLst>
                  <a:path w="6310" h="3098" extrusionOk="0">
                    <a:moveTo>
                      <a:pt x="3586" y="0"/>
                    </a:moveTo>
                    <a:cubicBezTo>
                      <a:pt x="2903" y="0"/>
                      <a:pt x="2223" y="127"/>
                      <a:pt x="1578" y="384"/>
                    </a:cubicBezTo>
                    <a:cubicBezTo>
                      <a:pt x="1084" y="576"/>
                      <a:pt x="302" y="960"/>
                      <a:pt x="151" y="1481"/>
                    </a:cubicBezTo>
                    <a:cubicBezTo>
                      <a:pt x="0" y="2016"/>
                      <a:pt x="659" y="2482"/>
                      <a:pt x="1098" y="2688"/>
                    </a:cubicBezTo>
                    <a:cubicBezTo>
                      <a:pt x="1672" y="2956"/>
                      <a:pt x="2300" y="3098"/>
                      <a:pt x="2931" y="3098"/>
                    </a:cubicBezTo>
                    <a:cubicBezTo>
                      <a:pt x="3203" y="3098"/>
                      <a:pt x="3476" y="3071"/>
                      <a:pt x="3745" y="3017"/>
                    </a:cubicBezTo>
                    <a:cubicBezTo>
                      <a:pt x="4636" y="2839"/>
                      <a:pt x="5432" y="2373"/>
                      <a:pt x="6035" y="1701"/>
                    </a:cubicBezTo>
                    <a:cubicBezTo>
                      <a:pt x="6145" y="1605"/>
                      <a:pt x="6213" y="1481"/>
                      <a:pt x="6268" y="1344"/>
                    </a:cubicBezTo>
                    <a:cubicBezTo>
                      <a:pt x="6309" y="1097"/>
                      <a:pt x="6227" y="823"/>
                      <a:pt x="6035" y="658"/>
                    </a:cubicBezTo>
                    <a:cubicBezTo>
                      <a:pt x="5829" y="480"/>
                      <a:pt x="5596" y="357"/>
                      <a:pt x="5349" y="288"/>
                    </a:cubicBezTo>
                    <a:cubicBezTo>
                      <a:pt x="4775" y="97"/>
                      <a:pt x="4180" y="0"/>
                      <a:pt x="3586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826;p49">
                <a:extLst>
                  <a:ext uri="{FF2B5EF4-FFF2-40B4-BE49-F238E27FC236}">
                    <a16:creationId xmlns:a16="http://schemas.microsoft.com/office/drawing/2014/main" id="{75F4E2C9-A5D8-CE05-A6C7-28E64762E3DF}"/>
                  </a:ext>
                </a:extLst>
              </p:cNvPr>
              <p:cNvSpPr/>
              <p:nvPr/>
            </p:nvSpPr>
            <p:spPr>
              <a:xfrm>
                <a:off x="6216130" y="2387016"/>
                <a:ext cx="60287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783" fill="none" extrusionOk="0">
                    <a:moveTo>
                      <a:pt x="1" y="783"/>
                    </a:moveTo>
                    <a:cubicBezTo>
                      <a:pt x="371" y="495"/>
                      <a:pt x="755" y="220"/>
                      <a:pt x="1166" y="1"/>
                    </a:cubicBezTo>
                  </a:path>
                </a:pathLst>
              </a:custGeom>
              <a:noFill/>
              <a:ln w="4450" cap="flat" cmpd="sng">
                <a:solidFill>
                  <a:srgbClr val="FFFFFF"/>
                </a:solidFill>
                <a:prstDash val="solid"/>
                <a:miter lim="137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827;p49">
                <a:extLst>
                  <a:ext uri="{FF2B5EF4-FFF2-40B4-BE49-F238E27FC236}">
                    <a16:creationId xmlns:a16="http://schemas.microsoft.com/office/drawing/2014/main" id="{870CC6F3-BE71-0137-CF8D-AE608A0C22E2}"/>
                  </a:ext>
                </a:extLst>
              </p:cNvPr>
              <p:cNvSpPr/>
              <p:nvPr/>
            </p:nvSpPr>
            <p:spPr>
              <a:xfrm>
                <a:off x="5559996" y="2019507"/>
                <a:ext cx="764620" cy="839062"/>
              </a:xfrm>
              <a:custGeom>
                <a:avLst/>
                <a:gdLst/>
                <a:ahLst/>
                <a:cxnLst/>
                <a:rect l="l" t="t" r="r" b="b"/>
                <a:pathLst>
                  <a:path w="14801" h="16242" extrusionOk="0">
                    <a:moveTo>
                      <a:pt x="7451" y="0"/>
                    </a:moveTo>
                    <a:cubicBezTo>
                      <a:pt x="4562" y="0"/>
                      <a:pt x="1878" y="1862"/>
                      <a:pt x="1112" y="4770"/>
                    </a:cubicBezTo>
                    <a:cubicBezTo>
                      <a:pt x="618" y="6621"/>
                      <a:pt x="1" y="9968"/>
                      <a:pt x="220" y="11230"/>
                    </a:cubicBezTo>
                    <a:cubicBezTo>
                      <a:pt x="687" y="13767"/>
                      <a:pt x="2401" y="15207"/>
                      <a:pt x="4747" y="15893"/>
                    </a:cubicBezTo>
                    <a:cubicBezTo>
                      <a:pt x="5509" y="16117"/>
                      <a:pt x="6271" y="16242"/>
                      <a:pt x="7012" y="16242"/>
                    </a:cubicBezTo>
                    <a:cubicBezTo>
                      <a:pt x="8541" y="16242"/>
                      <a:pt x="9984" y="15713"/>
                      <a:pt x="11165" y="14439"/>
                    </a:cubicBezTo>
                    <a:cubicBezTo>
                      <a:pt x="12043" y="13506"/>
                      <a:pt x="13305" y="10352"/>
                      <a:pt x="13813" y="8500"/>
                    </a:cubicBezTo>
                    <a:cubicBezTo>
                      <a:pt x="14800" y="4975"/>
                      <a:pt x="12852" y="1313"/>
                      <a:pt x="9341" y="271"/>
                    </a:cubicBezTo>
                    <a:cubicBezTo>
                      <a:pt x="8713" y="88"/>
                      <a:pt x="8077" y="0"/>
                      <a:pt x="7451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828;p49">
                <a:extLst>
                  <a:ext uri="{FF2B5EF4-FFF2-40B4-BE49-F238E27FC236}">
                    <a16:creationId xmlns:a16="http://schemas.microsoft.com/office/drawing/2014/main" id="{AFFCBA48-1142-B208-6723-5D70EBF01C7E}"/>
                  </a:ext>
                </a:extLst>
              </p:cNvPr>
              <p:cNvSpPr/>
              <p:nvPr/>
            </p:nvSpPr>
            <p:spPr>
              <a:xfrm>
                <a:off x="6198411" y="2462905"/>
                <a:ext cx="149556" cy="128220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2482" extrusionOk="0">
                    <a:moveTo>
                      <a:pt x="1595" y="0"/>
                    </a:moveTo>
                    <a:cubicBezTo>
                      <a:pt x="1116" y="0"/>
                      <a:pt x="589" y="189"/>
                      <a:pt x="289" y="630"/>
                    </a:cubicBezTo>
                    <a:cubicBezTo>
                      <a:pt x="56" y="1001"/>
                      <a:pt x="1" y="1440"/>
                      <a:pt x="152" y="1851"/>
                    </a:cubicBezTo>
                    <a:cubicBezTo>
                      <a:pt x="261" y="2167"/>
                      <a:pt x="549" y="2400"/>
                      <a:pt x="878" y="2468"/>
                    </a:cubicBezTo>
                    <a:cubicBezTo>
                      <a:pt x="952" y="2477"/>
                      <a:pt x="1025" y="2482"/>
                      <a:pt x="1097" y="2482"/>
                    </a:cubicBezTo>
                    <a:cubicBezTo>
                      <a:pt x="1361" y="2482"/>
                      <a:pt x="1615" y="2422"/>
                      <a:pt x="1852" y="2304"/>
                    </a:cubicBezTo>
                    <a:cubicBezTo>
                      <a:pt x="2223" y="2180"/>
                      <a:pt x="2538" y="1906"/>
                      <a:pt x="2703" y="1563"/>
                    </a:cubicBezTo>
                    <a:cubicBezTo>
                      <a:pt x="2895" y="1097"/>
                      <a:pt x="2771" y="548"/>
                      <a:pt x="2387" y="219"/>
                    </a:cubicBezTo>
                    <a:cubicBezTo>
                      <a:pt x="2193" y="79"/>
                      <a:pt x="1905" y="0"/>
                      <a:pt x="1595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829;p49">
                <a:extLst>
                  <a:ext uri="{FF2B5EF4-FFF2-40B4-BE49-F238E27FC236}">
                    <a16:creationId xmlns:a16="http://schemas.microsoft.com/office/drawing/2014/main" id="{513C05EC-8B0A-DAC9-65C1-3D456E48F599}"/>
                  </a:ext>
                </a:extLst>
              </p:cNvPr>
              <p:cNvSpPr/>
              <p:nvPr/>
            </p:nvSpPr>
            <p:spPr>
              <a:xfrm>
                <a:off x="5514690" y="2253062"/>
                <a:ext cx="133231" cy="143615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780" extrusionOk="0">
                    <a:moveTo>
                      <a:pt x="1081" y="1"/>
                    </a:moveTo>
                    <a:cubicBezTo>
                      <a:pt x="1068" y="1"/>
                      <a:pt x="1055" y="1"/>
                      <a:pt x="1043" y="2"/>
                    </a:cubicBezTo>
                    <a:cubicBezTo>
                      <a:pt x="535" y="70"/>
                      <a:pt x="137" y="454"/>
                      <a:pt x="55" y="962"/>
                    </a:cubicBezTo>
                    <a:cubicBezTo>
                      <a:pt x="0" y="1346"/>
                      <a:pt x="110" y="1744"/>
                      <a:pt x="357" y="2045"/>
                    </a:cubicBezTo>
                    <a:cubicBezTo>
                      <a:pt x="535" y="2333"/>
                      <a:pt x="796" y="2553"/>
                      <a:pt x="1097" y="2704"/>
                    </a:cubicBezTo>
                    <a:cubicBezTo>
                      <a:pt x="1215" y="2755"/>
                      <a:pt x="1338" y="2779"/>
                      <a:pt x="1460" y="2779"/>
                    </a:cubicBezTo>
                    <a:cubicBezTo>
                      <a:pt x="1667" y="2779"/>
                      <a:pt x="1872" y="2709"/>
                      <a:pt x="2044" y="2580"/>
                    </a:cubicBezTo>
                    <a:cubicBezTo>
                      <a:pt x="2387" y="2320"/>
                      <a:pt x="2579" y="1908"/>
                      <a:pt x="2579" y="1483"/>
                    </a:cubicBezTo>
                    <a:cubicBezTo>
                      <a:pt x="2565" y="624"/>
                      <a:pt x="1684" y="1"/>
                      <a:pt x="1081" y="1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830;p49">
                <a:extLst>
                  <a:ext uri="{FF2B5EF4-FFF2-40B4-BE49-F238E27FC236}">
                    <a16:creationId xmlns:a16="http://schemas.microsoft.com/office/drawing/2014/main" id="{FC669472-2FCD-60CF-C254-0FA3C455A60B}"/>
                  </a:ext>
                </a:extLst>
              </p:cNvPr>
              <p:cNvSpPr/>
              <p:nvPr/>
            </p:nvSpPr>
            <p:spPr>
              <a:xfrm>
                <a:off x="6080781" y="2424883"/>
                <a:ext cx="62405" cy="66848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94" extrusionOk="0">
                    <a:moveTo>
                      <a:pt x="623" y="0"/>
                    </a:moveTo>
                    <a:cubicBezTo>
                      <a:pt x="515" y="0"/>
                      <a:pt x="409" y="35"/>
                      <a:pt x="316" y="105"/>
                    </a:cubicBezTo>
                    <a:cubicBezTo>
                      <a:pt x="275" y="146"/>
                      <a:pt x="234" y="201"/>
                      <a:pt x="207" y="256"/>
                    </a:cubicBezTo>
                    <a:cubicBezTo>
                      <a:pt x="124" y="393"/>
                      <a:pt x="56" y="544"/>
                      <a:pt x="28" y="708"/>
                    </a:cubicBezTo>
                    <a:cubicBezTo>
                      <a:pt x="1" y="859"/>
                      <a:pt x="42" y="1024"/>
                      <a:pt x="152" y="1147"/>
                    </a:cubicBezTo>
                    <a:cubicBezTo>
                      <a:pt x="250" y="1245"/>
                      <a:pt x="376" y="1294"/>
                      <a:pt x="510" y="1294"/>
                    </a:cubicBezTo>
                    <a:cubicBezTo>
                      <a:pt x="563" y="1294"/>
                      <a:pt x="618" y="1286"/>
                      <a:pt x="673" y="1270"/>
                    </a:cubicBezTo>
                    <a:cubicBezTo>
                      <a:pt x="838" y="1202"/>
                      <a:pt x="988" y="1078"/>
                      <a:pt x="1071" y="914"/>
                    </a:cubicBezTo>
                    <a:cubicBezTo>
                      <a:pt x="1167" y="736"/>
                      <a:pt x="1208" y="530"/>
                      <a:pt x="1153" y="338"/>
                    </a:cubicBezTo>
                    <a:cubicBezTo>
                      <a:pt x="1139" y="269"/>
                      <a:pt x="1112" y="214"/>
                      <a:pt x="1071" y="173"/>
                    </a:cubicBezTo>
                    <a:cubicBezTo>
                      <a:pt x="1002" y="118"/>
                      <a:pt x="947" y="77"/>
                      <a:pt x="879" y="63"/>
                    </a:cubicBezTo>
                    <a:cubicBezTo>
                      <a:pt x="795" y="21"/>
                      <a:pt x="708" y="0"/>
                      <a:pt x="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31;p49">
                <a:extLst>
                  <a:ext uri="{FF2B5EF4-FFF2-40B4-BE49-F238E27FC236}">
                    <a16:creationId xmlns:a16="http://schemas.microsoft.com/office/drawing/2014/main" id="{B104B682-6A02-D57F-99D0-040A7C36AC36}"/>
                  </a:ext>
                </a:extLst>
              </p:cNvPr>
              <p:cNvSpPr/>
              <p:nvPr/>
            </p:nvSpPr>
            <p:spPr>
              <a:xfrm>
                <a:off x="5799492" y="2339283"/>
                <a:ext cx="61734" cy="66073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279" extrusionOk="0">
                    <a:moveTo>
                      <a:pt x="630" y="1"/>
                    </a:moveTo>
                    <a:cubicBezTo>
                      <a:pt x="517" y="1"/>
                      <a:pt x="403" y="29"/>
                      <a:pt x="303" y="88"/>
                    </a:cubicBezTo>
                    <a:cubicBezTo>
                      <a:pt x="248" y="143"/>
                      <a:pt x="220" y="198"/>
                      <a:pt x="193" y="253"/>
                    </a:cubicBezTo>
                    <a:cubicBezTo>
                      <a:pt x="111" y="390"/>
                      <a:pt x="56" y="541"/>
                      <a:pt x="28" y="706"/>
                    </a:cubicBezTo>
                    <a:cubicBezTo>
                      <a:pt x="1" y="856"/>
                      <a:pt x="56" y="1021"/>
                      <a:pt x="165" y="1144"/>
                    </a:cubicBezTo>
                    <a:cubicBezTo>
                      <a:pt x="263" y="1232"/>
                      <a:pt x="387" y="1278"/>
                      <a:pt x="515" y="1278"/>
                    </a:cubicBezTo>
                    <a:cubicBezTo>
                      <a:pt x="568" y="1278"/>
                      <a:pt x="621" y="1270"/>
                      <a:pt x="673" y="1254"/>
                    </a:cubicBezTo>
                    <a:cubicBezTo>
                      <a:pt x="851" y="1186"/>
                      <a:pt x="988" y="1048"/>
                      <a:pt x="1071" y="884"/>
                    </a:cubicBezTo>
                    <a:cubicBezTo>
                      <a:pt x="1167" y="706"/>
                      <a:pt x="1194" y="500"/>
                      <a:pt x="1139" y="308"/>
                    </a:cubicBezTo>
                    <a:cubicBezTo>
                      <a:pt x="1126" y="253"/>
                      <a:pt x="1098" y="184"/>
                      <a:pt x="1043" y="143"/>
                    </a:cubicBezTo>
                    <a:cubicBezTo>
                      <a:pt x="926" y="50"/>
                      <a:pt x="779" y="1"/>
                      <a:pt x="6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3832;p49">
                <a:extLst>
                  <a:ext uri="{FF2B5EF4-FFF2-40B4-BE49-F238E27FC236}">
                    <a16:creationId xmlns:a16="http://schemas.microsoft.com/office/drawing/2014/main" id="{98F2B90E-B253-A277-C0BD-F8FA7A921840}"/>
                  </a:ext>
                </a:extLst>
              </p:cNvPr>
              <p:cNvGrpSpPr/>
              <p:nvPr/>
            </p:nvGrpSpPr>
            <p:grpSpPr>
              <a:xfrm>
                <a:off x="5607472" y="2245313"/>
                <a:ext cx="631389" cy="335222"/>
                <a:chOff x="5607472" y="2245313"/>
                <a:chExt cx="631389" cy="335222"/>
              </a:xfrm>
            </p:grpSpPr>
            <p:sp>
              <p:nvSpPr>
                <p:cNvPr id="3596" name="Google Shape;3833;p49">
                  <a:extLst>
                    <a:ext uri="{FF2B5EF4-FFF2-40B4-BE49-F238E27FC236}">
                      <a16:creationId xmlns:a16="http://schemas.microsoft.com/office/drawing/2014/main" id="{B74E1A1F-C903-DC1E-C584-4948043580AE}"/>
                    </a:ext>
                  </a:extLst>
                </p:cNvPr>
                <p:cNvSpPr/>
                <p:nvPr/>
              </p:nvSpPr>
              <p:spPr>
                <a:xfrm>
                  <a:off x="5688268" y="2245313"/>
                  <a:ext cx="252307" cy="257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994" fill="none" extrusionOk="0">
                      <a:moveTo>
                        <a:pt x="4568" y="3005"/>
                      </a:moveTo>
                      <a:cubicBezTo>
                        <a:pt x="4060" y="4733"/>
                        <a:pt x="1729" y="4993"/>
                        <a:pt x="865" y="3416"/>
                      </a:cubicBezTo>
                      <a:cubicBezTo>
                        <a:pt x="0" y="1839"/>
                        <a:pt x="1468" y="1"/>
                        <a:pt x="3196" y="508"/>
                      </a:cubicBezTo>
                      <a:cubicBezTo>
                        <a:pt x="4266" y="824"/>
                        <a:pt x="4883" y="1935"/>
                        <a:pt x="4568" y="30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1371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834;p49">
                  <a:extLst>
                    <a:ext uri="{FF2B5EF4-FFF2-40B4-BE49-F238E27FC236}">
                      <a16:creationId xmlns:a16="http://schemas.microsoft.com/office/drawing/2014/main" id="{B083E567-1E07-F8D9-91CB-9C4B03558BFC}"/>
                    </a:ext>
                  </a:extLst>
                </p:cNvPr>
                <p:cNvSpPr/>
                <p:nvPr/>
              </p:nvSpPr>
              <p:spPr>
                <a:xfrm>
                  <a:off x="5987276" y="2323268"/>
                  <a:ext cx="251584" cy="257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4980" fill="none" extrusionOk="0">
                      <a:moveTo>
                        <a:pt x="4568" y="3004"/>
                      </a:moveTo>
                      <a:cubicBezTo>
                        <a:pt x="4060" y="4719"/>
                        <a:pt x="1729" y="4979"/>
                        <a:pt x="865" y="3402"/>
                      </a:cubicBezTo>
                      <a:cubicBezTo>
                        <a:pt x="0" y="1825"/>
                        <a:pt x="1468" y="1"/>
                        <a:pt x="3196" y="494"/>
                      </a:cubicBezTo>
                      <a:cubicBezTo>
                        <a:pt x="4266" y="810"/>
                        <a:pt x="4869" y="1934"/>
                        <a:pt x="4568" y="30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1371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835;p49">
                  <a:extLst>
                    <a:ext uri="{FF2B5EF4-FFF2-40B4-BE49-F238E27FC236}">
                      <a16:creationId xmlns:a16="http://schemas.microsoft.com/office/drawing/2014/main" id="{7839166F-01DF-D75B-4B9F-A50F0A66EB3B}"/>
                    </a:ext>
                  </a:extLst>
                </p:cNvPr>
                <p:cNvSpPr/>
                <p:nvPr/>
              </p:nvSpPr>
              <p:spPr>
                <a:xfrm>
                  <a:off x="5927764" y="2372862"/>
                  <a:ext cx="92161" cy="48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948" fill="none" extrusionOk="0">
                      <a:moveTo>
                        <a:pt x="0" y="385"/>
                      </a:moveTo>
                      <a:cubicBezTo>
                        <a:pt x="261" y="165"/>
                        <a:pt x="727" y="1"/>
                        <a:pt x="1043" y="97"/>
                      </a:cubicBezTo>
                      <a:cubicBezTo>
                        <a:pt x="1427" y="234"/>
                        <a:pt x="1701" y="563"/>
                        <a:pt x="1783" y="947"/>
                      </a:cubicBez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836;p49">
                  <a:extLst>
                    <a:ext uri="{FF2B5EF4-FFF2-40B4-BE49-F238E27FC236}">
                      <a16:creationId xmlns:a16="http://schemas.microsoft.com/office/drawing/2014/main" id="{A5C453FC-FEA1-4A69-233F-A23324F1A807}"/>
                    </a:ext>
                  </a:extLst>
                </p:cNvPr>
                <p:cNvSpPr/>
                <p:nvPr/>
              </p:nvSpPr>
              <p:spPr>
                <a:xfrm>
                  <a:off x="5607472" y="2260191"/>
                  <a:ext cx="109881" cy="9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922" fill="none" extrusionOk="0">
                      <a:moveTo>
                        <a:pt x="2127" y="192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1371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" name="Google Shape;3837;p49">
                <a:extLst>
                  <a:ext uri="{FF2B5EF4-FFF2-40B4-BE49-F238E27FC236}">
                    <a16:creationId xmlns:a16="http://schemas.microsoft.com/office/drawing/2014/main" id="{8C48460A-124B-4C5B-2480-E2BE9F822C03}"/>
                  </a:ext>
                </a:extLst>
              </p:cNvPr>
              <p:cNvSpPr/>
              <p:nvPr/>
            </p:nvSpPr>
            <p:spPr>
              <a:xfrm>
                <a:off x="5789573" y="2175882"/>
                <a:ext cx="154515" cy="90043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1743" extrusionOk="0">
                    <a:moveTo>
                      <a:pt x="522" y="1"/>
                    </a:moveTo>
                    <a:cubicBezTo>
                      <a:pt x="275" y="1"/>
                      <a:pt x="56" y="179"/>
                      <a:pt x="1" y="426"/>
                    </a:cubicBezTo>
                    <a:cubicBezTo>
                      <a:pt x="1" y="659"/>
                      <a:pt x="193" y="837"/>
                      <a:pt x="399" y="975"/>
                    </a:cubicBezTo>
                    <a:cubicBezTo>
                      <a:pt x="783" y="1221"/>
                      <a:pt x="1194" y="1441"/>
                      <a:pt x="1619" y="1619"/>
                    </a:cubicBezTo>
                    <a:cubicBezTo>
                      <a:pt x="1743" y="1688"/>
                      <a:pt x="1880" y="1729"/>
                      <a:pt x="2031" y="1743"/>
                    </a:cubicBezTo>
                    <a:cubicBezTo>
                      <a:pt x="2991" y="1701"/>
                      <a:pt x="1441" y="399"/>
                      <a:pt x="1208" y="261"/>
                    </a:cubicBezTo>
                    <a:cubicBezTo>
                      <a:pt x="1002" y="110"/>
                      <a:pt x="769" y="28"/>
                      <a:pt x="5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838;p49">
                <a:extLst>
                  <a:ext uri="{FF2B5EF4-FFF2-40B4-BE49-F238E27FC236}">
                    <a16:creationId xmlns:a16="http://schemas.microsoft.com/office/drawing/2014/main" id="{793E5623-A30F-CDDF-466C-0CA7C282F398}"/>
                  </a:ext>
                </a:extLst>
              </p:cNvPr>
              <p:cNvSpPr/>
              <p:nvPr/>
            </p:nvSpPr>
            <p:spPr>
              <a:xfrm>
                <a:off x="6033305" y="2260088"/>
                <a:ext cx="171563" cy="54398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053" extrusionOk="0">
                    <a:moveTo>
                      <a:pt x="2444" y="1"/>
                    </a:moveTo>
                    <a:cubicBezTo>
                      <a:pt x="2379" y="1"/>
                      <a:pt x="2315" y="6"/>
                      <a:pt x="2250" y="17"/>
                    </a:cubicBezTo>
                    <a:cubicBezTo>
                      <a:pt x="1990" y="30"/>
                      <a:pt x="1" y="456"/>
                      <a:pt x="838" y="936"/>
                    </a:cubicBezTo>
                    <a:cubicBezTo>
                      <a:pt x="961" y="1004"/>
                      <a:pt x="1098" y="1032"/>
                      <a:pt x="1249" y="1032"/>
                    </a:cubicBezTo>
                    <a:cubicBezTo>
                      <a:pt x="1475" y="1045"/>
                      <a:pt x="1705" y="1052"/>
                      <a:pt x="1937" y="1052"/>
                    </a:cubicBezTo>
                    <a:cubicBezTo>
                      <a:pt x="2168" y="1052"/>
                      <a:pt x="2401" y="1045"/>
                      <a:pt x="2634" y="1032"/>
                    </a:cubicBezTo>
                    <a:cubicBezTo>
                      <a:pt x="2868" y="1004"/>
                      <a:pt x="3142" y="936"/>
                      <a:pt x="3238" y="716"/>
                    </a:cubicBezTo>
                    <a:cubicBezTo>
                      <a:pt x="3320" y="483"/>
                      <a:pt x="3197" y="222"/>
                      <a:pt x="2977" y="113"/>
                    </a:cubicBezTo>
                    <a:cubicBezTo>
                      <a:pt x="2805" y="42"/>
                      <a:pt x="2625" y="1"/>
                      <a:pt x="2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839;p49">
                <a:extLst>
                  <a:ext uri="{FF2B5EF4-FFF2-40B4-BE49-F238E27FC236}">
                    <a16:creationId xmlns:a16="http://schemas.microsoft.com/office/drawing/2014/main" id="{AEA8F67D-244F-788E-CFE4-9E9C028690EF}"/>
                  </a:ext>
                </a:extLst>
              </p:cNvPr>
              <p:cNvSpPr/>
              <p:nvPr/>
            </p:nvSpPr>
            <p:spPr>
              <a:xfrm>
                <a:off x="6168499" y="2124532"/>
                <a:ext cx="201422" cy="275606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5335" extrusionOk="0">
                    <a:moveTo>
                      <a:pt x="1312" y="1"/>
                    </a:moveTo>
                    <a:cubicBezTo>
                      <a:pt x="1" y="1"/>
                      <a:pt x="220" y="2794"/>
                      <a:pt x="621" y="3848"/>
                    </a:cubicBezTo>
                    <a:cubicBezTo>
                      <a:pt x="772" y="4300"/>
                      <a:pt x="1046" y="4712"/>
                      <a:pt x="1430" y="5027"/>
                    </a:cubicBezTo>
                    <a:cubicBezTo>
                      <a:pt x="1676" y="5220"/>
                      <a:pt x="1983" y="5335"/>
                      <a:pt x="2288" y="5335"/>
                    </a:cubicBezTo>
                    <a:cubicBezTo>
                      <a:pt x="2459" y="5335"/>
                      <a:pt x="2630" y="5298"/>
                      <a:pt x="2788" y="5219"/>
                    </a:cubicBezTo>
                    <a:cubicBezTo>
                      <a:pt x="3186" y="5013"/>
                      <a:pt x="3391" y="4575"/>
                      <a:pt x="3515" y="4136"/>
                    </a:cubicBezTo>
                    <a:cubicBezTo>
                      <a:pt x="3899" y="2778"/>
                      <a:pt x="3460" y="1146"/>
                      <a:pt x="2280" y="364"/>
                    </a:cubicBezTo>
                    <a:cubicBezTo>
                      <a:pt x="1891" y="110"/>
                      <a:pt x="1572" y="1"/>
                      <a:pt x="13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840;p49">
                <a:extLst>
                  <a:ext uri="{FF2B5EF4-FFF2-40B4-BE49-F238E27FC236}">
                    <a16:creationId xmlns:a16="http://schemas.microsoft.com/office/drawing/2014/main" id="{0145B340-71CE-59D7-70DE-7B6A5AA5BA28}"/>
                  </a:ext>
                </a:extLst>
              </p:cNvPr>
              <p:cNvSpPr/>
              <p:nvPr/>
            </p:nvSpPr>
            <p:spPr>
              <a:xfrm>
                <a:off x="5627309" y="1981899"/>
                <a:ext cx="224669" cy="244352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4730" extrusionOk="0">
                    <a:moveTo>
                      <a:pt x="3160" y="0"/>
                    </a:moveTo>
                    <a:cubicBezTo>
                      <a:pt x="2895" y="0"/>
                      <a:pt x="2622" y="71"/>
                      <a:pt x="2374" y="162"/>
                    </a:cubicBezTo>
                    <a:cubicBezTo>
                      <a:pt x="1043" y="683"/>
                      <a:pt x="1" y="2000"/>
                      <a:pt x="97" y="3413"/>
                    </a:cubicBezTo>
                    <a:cubicBezTo>
                      <a:pt x="158" y="4377"/>
                      <a:pt x="532" y="4730"/>
                      <a:pt x="1027" y="4730"/>
                    </a:cubicBezTo>
                    <a:cubicBezTo>
                      <a:pt x="1983" y="4730"/>
                      <a:pt x="3390" y="3417"/>
                      <a:pt x="3869" y="2659"/>
                    </a:cubicBezTo>
                    <a:cubicBezTo>
                      <a:pt x="4143" y="2261"/>
                      <a:pt x="4308" y="1794"/>
                      <a:pt x="4335" y="1314"/>
                    </a:cubicBezTo>
                    <a:cubicBezTo>
                      <a:pt x="4349" y="821"/>
                      <a:pt x="4102" y="354"/>
                      <a:pt x="3663" y="107"/>
                    </a:cubicBezTo>
                    <a:cubicBezTo>
                      <a:pt x="3505" y="31"/>
                      <a:pt x="3334" y="0"/>
                      <a:pt x="3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841;p49">
                <a:extLst>
                  <a:ext uri="{FF2B5EF4-FFF2-40B4-BE49-F238E27FC236}">
                    <a16:creationId xmlns:a16="http://schemas.microsoft.com/office/drawing/2014/main" id="{7536DAA3-CEC6-9DC0-464F-10ADD7B18D95}"/>
                  </a:ext>
                </a:extLst>
              </p:cNvPr>
              <p:cNvSpPr/>
              <p:nvPr/>
            </p:nvSpPr>
            <p:spPr>
              <a:xfrm>
                <a:off x="6238085" y="2205638"/>
                <a:ext cx="5011" cy="52"/>
              </a:xfrm>
              <a:custGeom>
                <a:avLst/>
                <a:gdLst/>
                <a:ahLst/>
                <a:cxnLst/>
                <a:rect l="l" t="t" r="r" b="b"/>
                <a:pathLst>
                  <a:path w="97" h="1" extrusionOk="0">
                    <a:moveTo>
                      <a:pt x="9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842;p49">
                <a:extLst>
                  <a:ext uri="{FF2B5EF4-FFF2-40B4-BE49-F238E27FC236}">
                    <a16:creationId xmlns:a16="http://schemas.microsoft.com/office/drawing/2014/main" id="{237E2EF9-ABF6-B86C-138D-CD4A8D67C451}"/>
                  </a:ext>
                </a:extLst>
              </p:cNvPr>
              <p:cNvSpPr/>
              <p:nvPr/>
            </p:nvSpPr>
            <p:spPr>
              <a:xfrm>
                <a:off x="5704541" y="1813849"/>
                <a:ext cx="649831" cy="392823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7604" extrusionOk="0">
                    <a:moveTo>
                      <a:pt x="9561" y="0"/>
                    </a:moveTo>
                    <a:lnTo>
                      <a:pt x="9561" y="0"/>
                    </a:lnTo>
                    <a:cubicBezTo>
                      <a:pt x="9712" y="672"/>
                      <a:pt x="9698" y="1481"/>
                      <a:pt x="9163" y="1920"/>
                    </a:cubicBezTo>
                    <a:cubicBezTo>
                      <a:pt x="8913" y="2119"/>
                      <a:pt x="8613" y="2189"/>
                      <a:pt x="8296" y="2189"/>
                    </a:cubicBezTo>
                    <a:cubicBezTo>
                      <a:pt x="7935" y="2189"/>
                      <a:pt x="7553" y="2098"/>
                      <a:pt x="7202" y="2003"/>
                    </a:cubicBezTo>
                    <a:cubicBezTo>
                      <a:pt x="6177" y="1729"/>
                      <a:pt x="5133" y="1475"/>
                      <a:pt x="4078" y="1475"/>
                    </a:cubicBezTo>
                    <a:cubicBezTo>
                      <a:pt x="3863" y="1475"/>
                      <a:pt x="3646" y="1486"/>
                      <a:pt x="3430" y="1509"/>
                    </a:cubicBezTo>
                    <a:cubicBezTo>
                      <a:pt x="2154" y="1632"/>
                      <a:pt x="879" y="2263"/>
                      <a:pt x="275" y="3388"/>
                    </a:cubicBezTo>
                    <a:cubicBezTo>
                      <a:pt x="152" y="3621"/>
                      <a:pt x="70" y="3868"/>
                      <a:pt x="42" y="4115"/>
                    </a:cubicBezTo>
                    <a:cubicBezTo>
                      <a:pt x="1" y="4663"/>
                      <a:pt x="289" y="5198"/>
                      <a:pt x="700" y="5555"/>
                    </a:cubicBezTo>
                    <a:cubicBezTo>
                      <a:pt x="1126" y="5898"/>
                      <a:pt x="1606" y="6158"/>
                      <a:pt x="2141" y="6337"/>
                    </a:cubicBezTo>
                    <a:cubicBezTo>
                      <a:pt x="3335" y="6783"/>
                      <a:pt x="6140" y="7603"/>
                      <a:pt x="8459" y="7603"/>
                    </a:cubicBezTo>
                    <a:cubicBezTo>
                      <a:pt x="10133" y="7603"/>
                      <a:pt x="11554" y="7176"/>
                      <a:pt x="11933" y="5870"/>
                    </a:cubicBezTo>
                    <a:cubicBezTo>
                      <a:pt x="12578" y="3690"/>
                      <a:pt x="11536" y="1125"/>
                      <a:pt x="95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843;p49">
                <a:extLst>
                  <a:ext uri="{FF2B5EF4-FFF2-40B4-BE49-F238E27FC236}">
                    <a16:creationId xmlns:a16="http://schemas.microsoft.com/office/drawing/2014/main" id="{07AC14F9-6FF0-931D-E042-EC3CBDC56A92}"/>
                  </a:ext>
                </a:extLst>
              </p:cNvPr>
              <p:cNvSpPr/>
              <p:nvPr/>
            </p:nvSpPr>
            <p:spPr>
              <a:xfrm>
                <a:off x="5904362" y="2387843"/>
                <a:ext cx="95726" cy="179777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480" extrusionOk="0">
                    <a:moveTo>
                      <a:pt x="1337" y="1"/>
                    </a:moveTo>
                    <a:cubicBezTo>
                      <a:pt x="668" y="1"/>
                      <a:pt x="66" y="1949"/>
                      <a:pt x="42" y="2234"/>
                    </a:cubicBezTo>
                    <a:cubicBezTo>
                      <a:pt x="1" y="2468"/>
                      <a:pt x="42" y="2714"/>
                      <a:pt x="152" y="2948"/>
                    </a:cubicBezTo>
                    <a:cubicBezTo>
                      <a:pt x="289" y="3208"/>
                      <a:pt x="563" y="3400"/>
                      <a:pt x="865" y="3469"/>
                    </a:cubicBezTo>
                    <a:cubicBezTo>
                      <a:pt x="900" y="3476"/>
                      <a:pt x="936" y="3479"/>
                      <a:pt x="973" y="3479"/>
                    </a:cubicBezTo>
                    <a:cubicBezTo>
                      <a:pt x="1148" y="3479"/>
                      <a:pt x="1327" y="3399"/>
                      <a:pt x="1441" y="3263"/>
                    </a:cubicBezTo>
                    <a:cubicBezTo>
                      <a:pt x="1551" y="3112"/>
                      <a:pt x="1619" y="2934"/>
                      <a:pt x="1633" y="2742"/>
                    </a:cubicBezTo>
                    <a:cubicBezTo>
                      <a:pt x="1756" y="2083"/>
                      <a:pt x="1825" y="1411"/>
                      <a:pt x="1825" y="739"/>
                    </a:cubicBezTo>
                    <a:cubicBezTo>
                      <a:pt x="1852" y="520"/>
                      <a:pt x="1784" y="314"/>
                      <a:pt x="1647" y="150"/>
                    </a:cubicBezTo>
                    <a:cubicBezTo>
                      <a:pt x="1543" y="46"/>
                      <a:pt x="1439" y="1"/>
                      <a:pt x="1337" y="1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844;p49">
                <a:extLst>
                  <a:ext uri="{FF2B5EF4-FFF2-40B4-BE49-F238E27FC236}">
                    <a16:creationId xmlns:a16="http://schemas.microsoft.com/office/drawing/2014/main" id="{247A67A9-4CC5-A851-EB11-3944F410A3CE}"/>
                  </a:ext>
                </a:extLst>
              </p:cNvPr>
              <p:cNvSpPr/>
              <p:nvPr/>
            </p:nvSpPr>
            <p:spPr>
              <a:xfrm>
                <a:off x="6252292" y="2663087"/>
                <a:ext cx="604422" cy="381612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7387" extrusionOk="0">
                    <a:moveTo>
                      <a:pt x="6200" y="0"/>
                    </a:moveTo>
                    <a:cubicBezTo>
                      <a:pt x="6039" y="0"/>
                      <a:pt x="5879" y="15"/>
                      <a:pt x="5719" y="47"/>
                    </a:cubicBezTo>
                    <a:cubicBezTo>
                      <a:pt x="4074" y="363"/>
                      <a:pt x="2428" y="1336"/>
                      <a:pt x="1577" y="2790"/>
                    </a:cubicBezTo>
                    <a:cubicBezTo>
                      <a:pt x="1303" y="3243"/>
                      <a:pt x="0" y="6301"/>
                      <a:pt x="1070" y="7138"/>
                    </a:cubicBezTo>
                    <a:cubicBezTo>
                      <a:pt x="1175" y="7220"/>
                      <a:pt x="1273" y="7255"/>
                      <a:pt x="1364" y="7255"/>
                    </a:cubicBezTo>
                    <a:cubicBezTo>
                      <a:pt x="1947" y="7255"/>
                      <a:pt x="2249" y="5789"/>
                      <a:pt x="2510" y="5492"/>
                    </a:cubicBezTo>
                    <a:cubicBezTo>
                      <a:pt x="3358" y="4497"/>
                      <a:pt x="4542" y="4010"/>
                      <a:pt x="5721" y="4010"/>
                    </a:cubicBezTo>
                    <a:cubicBezTo>
                      <a:pt x="7078" y="4010"/>
                      <a:pt x="8429" y="4655"/>
                      <a:pt x="9258" y="5917"/>
                    </a:cubicBezTo>
                    <a:cubicBezTo>
                      <a:pt x="9615" y="6452"/>
                      <a:pt x="9889" y="7097"/>
                      <a:pt x="10479" y="7344"/>
                    </a:cubicBezTo>
                    <a:cubicBezTo>
                      <a:pt x="10530" y="7373"/>
                      <a:pt x="10586" y="7387"/>
                      <a:pt x="10643" y="7387"/>
                    </a:cubicBezTo>
                    <a:cubicBezTo>
                      <a:pt x="10692" y="7387"/>
                      <a:pt x="10743" y="7377"/>
                      <a:pt x="10794" y="7358"/>
                    </a:cubicBezTo>
                    <a:cubicBezTo>
                      <a:pt x="10863" y="7303"/>
                      <a:pt x="10904" y="7248"/>
                      <a:pt x="10945" y="7166"/>
                    </a:cubicBezTo>
                    <a:cubicBezTo>
                      <a:pt x="11699" y="5657"/>
                      <a:pt x="11370" y="3709"/>
                      <a:pt x="10246" y="2447"/>
                    </a:cubicBezTo>
                    <a:cubicBezTo>
                      <a:pt x="9230" y="1308"/>
                      <a:pt x="7699" y="0"/>
                      <a:pt x="6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845;p49">
                <a:extLst>
                  <a:ext uri="{FF2B5EF4-FFF2-40B4-BE49-F238E27FC236}">
                    <a16:creationId xmlns:a16="http://schemas.microsoft.com/office/drawing/2014/main" id="{5812D685-E76E-7D04-F53E-88A3411594CE}"/>
                  </a:ext>
                </a:extLst>
              </p:cNvPr>
              <p:cNvSpPr/>
              <p:nvPr/>
            </p:nvSpPr>
            <p:spPr>
              <a:xfrm>
                <a:off x="6479028" y="3250772"/>
                <a:ext cx="186389" cy="145371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814" extrusionOk="0">
                    <a:moveTo>
                      <a:pt x="3511" y="0"/>
                    </a:moveTo>
                    <a:lnTo>
                      <a:pt x="0" y="151"/>
                    </a:lnTo>
                    <a:lnTo>
                      <a:pt x="41" y="1139"/>
                    </a:lnTo>
                    <a:cubicBezTo>
                      <a:pt x="81" y="2074"/>
                      <a:pt x="863" y="2814"/>
                      <a:pt x="1790" y="2814"/>
                    </a:cubicBezTo>
                    <a:cubicBezTo>
                      <a:pt x="1815" y="2814"/>
                      <a:pt x="1840" y="2813"/>
                      <a:pt x="1865" y="2812"/>
                    </a:cubicBezTo>
                    <a:cubicBezTo>
                      <a:pt x="2839" y="2771"/>
                      <a:pt x="3607" y="1948"/>
                      <a:pt x="3552" y="974"/>
                    </a:cubicBezTo>
                    <a:lnTo>
                      <a:pt x="3511" y="0"/>
                    </a:lnTo>
                    <a:close/>
                  </a:path>
                </a:pathLst>
              </a:custGeom>
              <a:solidFill>
                <a:srgbClr val="E0B0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846;p49">
                <a:extLst>
                  <a:ext uri="{FF2B5EF4-FFF2-40B4-BE49-F238E27FC236}">
                    <a16:creationId xmlns:a16="http://schemas.microsoft.com/office/drawing/2014/main" id="{95AEBA13-958D-D0A7-C0A8-58E39E57D1B0}"/>
                  </a:ext>
                </a:extLst>
              </p:cNvPr>
              <p:cNvSpPr/>
              <p:nvPr/>
            </p:nvSpPr>
            <p:spPr>
              <a:xfrm>
                <a:off x="6240203" y="3034265"/>
                <a:ext cx="136847" cy="115563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2237" extrusionOk="0">
                    <a:moveTo>
                      <a:pt x="1365" y="1"/>
                    </a:moveTo>
                    <a:cubicBezTo>
                      <a:pt x="1318" y="1"/>
                      <a:pt x="1270" y="3"/>
                      <a:pt x="1222" y="8"/>
                    </a:cubicBezTo>
                    <a:cubicBezTo>
                      <a:pt x="522" y="77"/>
                      <a:pt x="1" y="625"/>
                      <a:pt x="56" y="1242"/>
                    </a:cubicBezTo>
                    <a:cubicBezTo>
                      <a:pt x="107" y="1817"/>
                      <a:pt x="645" y="2237"/>
                      <a:pt x="1284" y="2237"/>
                    </a:cubicBezTo>
                    <a:cubicBezTo>
                      <a:pt x="1331" y="2237"/>
                      <a:pt x="1379" y="2235"/>
                      <a:pt x="1427" y="2230"/>
                    </a:cubicBezTo>
                    <a:cubicBezTo>
                      <a:pt x="2127" y="2175"/>
                      <a:pt x="2648" y="1613"/>
                      <a:pt x="2593" y="996"/>
                    </a:cubicBezTo>
                    <a:cubicBezTo>
                      <a:pt x="2542" y="421"/>
                      <a:pt x="2004" y="1"/>
                      <a:pt x="1365" y="1"/>
                    </a:cubicBezTo>
                    <a:close/>
                  </a:path>
                </a:pathLst>
              </a:custGeom>
              <a:solidFill>
                <a:srgbClr val="FFD1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847;p49">
                <a:extLst>
                  <a:ext uri="{FF2B5EF4-FFF2-40B4-BE49-F238E27FC236}">
                    <a16:creationId xmlns:a16="http://schemas.microsoft.com/office/drawing/2014/main" id="{1398E9B3-CBB3-BEE3-FC1F-E848B8D9EF0B}"/>
                  </a:ext>
                </a:extLst>
              </p:cNvPr>
              <p:cNvSpPr/>
              <p:nvPr/>
            </p:nvSpPr>
            <p:spPr>
              <a:xfrm>
                <a:off x="6750398" y="3013756"/>
                <a:ext cx="136796" cy="11623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50" extrusionOk="0">
                    <a:moveTo>
                      <a:pt x="1361" y="0"/>
                    </a:moveTo>
                    <a:cubicBezTo>
                      <a:pt x="1315" y="0"/>
                      <a:pt x="1268" y="3"/>
                      <a:pt x="1221" y="7"/>
                    </a:cubicBezTo>
                    <a:cubicBezTo>
                      <a:pt x="521" y="76"/>
                      <a:pt x="0" y="624"/>
                      <a:pt x="55" y="1242"/>
                    </a:cubicBezTo>
                    <a:cubicBezTo>
                      <a:pt x="106" y="1817"/>
                      <a:pt x="646" y="2250"/>
                      <a:pt x="1286" y="2250"/>
                    </a:cubicBezTo>
                    <a:cubicBezTo>
                      <a:pt x="1333" y="2250"/>
                      <a:pt x="1379" y="2247"/>
                      <a:pt x="1427" y="2243"/>
                    </a:cubicBezTo>
                    <a:cubicBezTo>
                      <a:pt x="2126" y="2174"/>
                      <a:pt x="2647" y="1626"/>
                      <a:pt x="2592" y="1008"/>
                    </a:cubicBezTo>
                    <a:cubicBezTo>
                      <a:pt x="2541" y="433"/>
                      <a:pt x="2001" y="0"/>
                      <a:pt x="1361" y="0"/>
                    </a:cubicBezTo>
                    <a:close/>
                  </a:path>
                </a:pathLst>
              </a:custGeom>
              <a:solidFill>
                <a:srgbClr val="FFD1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848;p49">
                <a:extLst>
                  <a:ext uri="{FF2B5EF4-FFF2-40B4-BE49-F238E27FC236}">
                    <a16:creationId xmlns:a16="http://schemas.microsoft.com/office/drawing/2014/main" id="{E64CFFCD-5DA4-537C-A7B7-DDDFCF0C7B61}"/>
                  </a:ext>
                </a:extLst>
              </p:cNvPr>
              <p:cNvSpPr/>
              <p:nvPr/>
            </p:nvSpPr>
            <p:spPr>
              <a:xfrm>
                <a:off x="6310358" y="2777153"/>
                <a:ext cx="522283" cy="535508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0366" extrusionOk="0">
                    <a:moveTo>
                      <a:pt x="4931" y="1"/>
                    </a:moveTo>
                    <a:cubicBezTo>
                      <a:pt x="4856" y="1"/>
                      <a:pt x="4781" y="3"/>
                      <a:pt x="4705" y="6"/>
                    </a:cubicBezTo>
                    <a:cubicBezTo>
                      <a:pt x="2058" y="116"/>
                      <a:pt x="1" y="2365"/>
                      <a:pt x="110" y="5012"/>
                    </a:cubicBezTo>
                    <a:cubicBezTo>
                      <a:pt x="231" y="7643"/>
                      <a:pt x="694" y="10365"/>
                      <a:pt x="4877" y="10365"/>
                    </a:cubicBezTo>
                    <a:cubicBezTo>
                      <a:pt x="4969" y="10365"/>
                      <a:pt x="5062" y="10364"/>
                      <a:pt x="5158" y="10361"/>
                    </a:cubicBezTo>
                    <a:cubicBezTo>
                      <a:pt x="10109" y="10211"/>
                      <a:pt x="9821" y="7275"/>
                      <a:pt x="9711" y="4601"/>
                    </a:cubicBezTo>
                    <a:cubicBezTo>
                      <a:pt x="9605" y="2016"/>
                      <a:pt x="7479" y="1"/>
                      <a:pt x="4931" y="1"/>
                    </a:cubicBezTo>
                    <a:close/>
                  </a:path>
                </a:pathLst>
              </a:custGeom>
              <a:solidFill>
                <a:srgbClr val="FFD1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49;p49">
                <a:extLst>
                  <a:ext uri="{FF2B5EF4-FFF2-40B4-BE49-F238E27FC236}">
                    <a16:creationId xmlns:a16="http://schemas.microsoft.com/office/drawing/2014/main" id="{3AE287D8-667F-E251-C3C1-258B3EDCE25B}"/>
                  </a:ext>
                </a:extLst>
              </p:cNvPr>
              <p:cNvSpPr/>
              <p:nvPr/>
            </p:nvSpPr>
            <p:spPr>
              <a:xfrm>
                <a:off x="6368217" y="3097135"/>
                <a:ext cx="120058" cy="10688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069" extrusionOk="0">
                    <a:moveTo>
                      <a:pt x="995" y="0"/>
                    </a:moveTo>
                    <a:cubicBezTo>
                      <a:pt x="483" y="0"/>
                      <a:pt x="0" y="257"/>
                      <a:pt x="33" y="821"/>
                    </a:cubicBezTo>
                    <a:cubicBezTo>
                      <a:pt x="60" y="1095"/>
                      <a:pt x="184" y="1356"/>
                      <a:pt x="389" y="1548"/>
                    </a:cubicBezTo>
                    <a:cubicBezTo>
                      <a:pt x="540" y="1699"/>
                      <a:pt x="719" y="1836"/>
                      <a:pt x="911" y="1932"/>
                    </a:cubicBezTo>
                    <a:cubicBezTo>
                      <a:pt x="1075" y="2028"/>
                      <a:pt x="1267" y="2069"/>
                      <a:pt x="1459" y="2069"/>
                    </a:cubicBezTo>
                    <a:cubicBezTo>
                      <a:pt x="1665" y="2069"/>
                      <a:pt x="1857" y="1987"/>
                      <a:pt x="2008" y="1850"/>
                    </a:cubicBezTo>
                    <a:cubicBezTo>
                      <a:pt x="2076" y="1767"/>
                      <a:pt x="2131" y="1685"/>
                      <a:pt x="2159" y="1575"/>
                    </a:cubicBezTo>
                    <a:cubicBezTo>
                      <a:pt x="2323" y="1150"/>
                      <a:pt x="2241" y="670"/>
                      <a:pt x="1926" y="341"/>
                    </a:cubicBezTo>
                    <a:cubicBezTo>
                      <a:pt x="1704" y="119"/>
                      <a:pt x="1343" y="0"/>
                      <a:pt x="995" y="0"/>
                    </a:cubicBezTo>
                    <a:close/>
                  </a:path>
                </a:pathLst>
              </a:custGeom>
              <a:solidFill>
                <a:srgbClr val="FDA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850;p49">
                <a:extLst>
                  <a:ext uri="{FF2B5EF4-FFF2-40B4-BE49-F238E27FC236}">
                    <a16:creationId xmlns:a16="http://schemas.microsoft.com/office/drawing/2014/main" id="{19752541-B852-5EF4-6533-C99D2DF4DFBE}"/>
                  </a:ext>
                </a:extLst>
              </p:cNvPr>
              <p:cNvSpPr/>
              <p:nvPr/>
            </p:nvSpPr>
            <p:spPr>
              <a:xfrm>
                <a:off x="6685926" y="3079415"/>
                <a:ext cx="109158" cy="122073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363" extrusionOk="0">
                    <a:moveTo>
                      <a:pt x="1030" y="0"/>
                    </a:moveTo>
                    <a:cubicBezTo>
                      <a:pt x="926" y="0"/>
                      <a:pt x="815" y="25"/>
                      <a:pt x="700" y="80"/>
                    </a:cubicBezTo>
                    <a:cubicBezTo>
                      <a:pt x="453" y="204"/>
                      <a:pt x="274" y="423"/>
                      <a:pt x="178" y="684"/>
                    </a:cubicBezTo>
                    <a:cubicBezTo>
                      <a:pt x="82" y="876"/>
                      <a:pt x="27" y="1095"/>
                      <a:pt x="14" y="1315"/>
                    </a:cubicBezTo>
                    <a:cubicBezTo>
                      <a:pt x="0" y="1507"/>
                      <a:pt x="27" y="1699"/>
                      <a:pt x="96" y="1877"/>
                    </a:cubicBezTo>
                    <a:cubicBezTo>
                      <a:pt x="165" y="2069"/>
                      <a:pt x="315" y="2220"/>
                      <a:pt x="507" y="2316"/>
                    </a:cubicBezTo>
                    <a:cubicBezTo>
                      <a:pt x="579" y="2347"/>
                      <a:pt x="651" y="2362"/>
                      <a:pt x="729" y="2362"/>
                    </a:cubicBezTo>
                    <a:cubicBezTo>
                      <a:pt x="755" y="2362"/>
                      <a:pt x="782" y="2361"/>
                      <a:pt x="809" y="2357"/>
                    </a:cubicBezTo>
                    <a:cubicBezTo>
                      <a:pt x="1262" y="2357"/>
                      <a:pt x="1673" y="2083"/>
                      <a:pt x="1852" y="1671"/>
                    </a:cubicBezTo>
                    <a:cubicBezTo>
                      <a:pt x="2113" y="1042"/>
                      <a:pt x="1705" y="0"/>
                      <a:pt x="1030" y="0"/>
                    </a:cubicBezTo>
                    <a:close/>
                  </a:path>
                </a:pathLst>
              </a:custGeom>
              <a:solidFill>
                <a:srgbClr val="FDA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851;p49">
                <a:extLst>
                  <a:ext uri="{FF2B5EF4-FFF2-40B4-BE49-F238E27FC236}">
                    <a16:creationId xmlns:a16="http://schemas.microsoft.com/office/drawing/2014/main" id="{EE73B321-DA57-53E6-67AD-01A9DE5BC8E2}"/>
                  </a:ext>
                </a:extLst>
              </p:cNvPr>
              <p:cNvSpPr/>
              <p:nvPr/>
            </p:nvSpPr>
            <p:spPr>
              <a:xfrm>
                <a:off x="6538540" y="3150138"/>
                <a:ext cx="78678" cy="45409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879" fill="none" extrusionOk="0">
                    <a:moveTo>
                      <a:pt x="0" y="151"/>
                    </a:moveTo>
                    <a:cubicBezTo>
                      <a:pt x="28" y="563"/>
                      <a:pt x="398" y="878"/>
                      <a:pt x="823" y="824"/>
                    </a:cubicBezTo>
                    <a:cubicBezTo>
                      <a:pt x="1235" y="782"/>
                      <a:pt x="1523" y="412"/>
                      <a:pt x="1468" y="1"/>
                    </a:cubicBezTo>
                  </a:path>
                </a:pathLst>
              </a:custGeom>
              <a:noFill/>
              <a:ln w="9525" cap="rnd" cmpd="sng">
                <a:solidFill>
                  <a:srgbClr val="FDAD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852;p49">
                <a:extLst>
                  <a:ext uri="{FF2B5EF4-FFF2-40B4-BE49-F238E27FC236}">
                    <a16:creationId xmlns:a16="http://schemas.microsoft.com/office/drawing/2014/main" id="{5165F5FF-B0F8-CE82-3CD3-74D47C35008E}"/>
                  </a:ext>
                </a:extLst>
              </p:cNvPr>
              <p:cNvSpPr/>
              <p:nvPr/>
            </p:nvSpPr>
            <p:spPr>
              <a:xfrm>
                <a:off x="6248004" y="2703744"/>
                <a:ext cx="340853" cy="309392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5989" extrusionOk="0">
                    <a:moveTo>
                      <a:pt x="4769" y="0"/>
                    </a:moveTo>
                    <a:cubicBezTo>
                      <a:pt x="4447" y="0"/>
                      <a:pt x="4122" y="57"/>
                      <a:pt x="3814" y="165"/>
                    </a:cubicBezTo>
                    <a:cubicBezTo>
                      <a:pt x="3059" y="453"/>
                      <a:pt x="2387" y="947"/>
                      <a:pt x="1880" y="1592"/>
                    </a:cubicBezTo>
                    <a:cubicBezTo>
                      <a:pt x="1235" y="2360"/>
                      <a:pt x="1" y="4266"/>
                      <a:pt x="385" y="5336"/>
                    </a:cubicBezTo>
                    <a:cubicBezTo>
                      <a:pt x="557" y="5821"/>
                      <a:pt x="951" y="5988"/>
                      <a:pt x="1412" y="5988"/>
                    </a:cubicBezTo>
                    <a:cubicBezTo>
                      <a:pt x="2125" y="5988"/>
                      <a:pt x="2999" y="5586"/>
                      <a:pt x="3457" y="5336"/>
                    </a:cubicBezTo>
                    <a:cubicBezTo>
                      <a:pt x="4993" y="4486"/>
                      <a:pt x="6406" y="3101"/>
                      <a:pt x="6571" y="1359"/>
                    </a:cubicBezTo>
                    <a:cubicBezTo>
                      <a:pt x="6598" y="1194"/>
                      <a:pt x="6584" y="1043"/>
                      <a:pt x="6543" y="879"/>
                    </a:cubicBezTo>
                    <a:cubicBezTo>
                      <a:pt x="6461" y="687"/>
                      <a:pt x="6324" y="536"/>
                      <a:pt x="6159" y="426"/>
                    </a:cubicBezTo>
                    <a:cubicBezTo>
                      <a:pt x="5752" y="135"/>
                      <a:pt x="5264" y="0"/>
                      <a:pt x="4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853;p49">
                <a:extLst>
                  <a:ext uri="{FF2B5EF4-FFF2-40B4-BE49-F238E27FC236}">
                    <a16:creationId xmlns:a16="http://schemas.microsoft.com/office/drawing/2014/main" id="{84354ACF-31C0-8401-C3E2-09572979E43F}"/>
                  </a:ext>
                </a:extLst>
              </p:cNvPr>
              <p:cNvSpPr/>
              <p:nvPr/>
            </p:nvSpPr>
            <p:spPr>
              <a:xfrm>
                <a:off x="6477581" y="2683958"/>
                <a:ext cx="362137" cy="252772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4893" extrusionOk="0">
                    <a:moveTo>
                      <a:pt x="2723" y="1"/>
                    </a:moveTo>
                    <a:cubicBezTo>
                      <a:pt x="2436" y="1"/>
                      <a:pt x="2149" y="29"/>
                      <a:pt x="1866" y="82"/>
                    </a:cubicBezTo>
                    <a:cubicBezTo>
                      <a:pt x="1" y="356"/>
                      <a:pt x="2319" y="3003"/>
                      <a:pt x="2963" y="3470"/>
                    </a:cubicBezTo>
                    <a:cubicBezTo>
                      <a:pt x="3910" y="4156"/>
                      <a:pt x="5048" y="4553"/>
                      <a:pt x="6186" y="4841"/>
                    </a:cubicBezTo>
                    <a:cubicBezTo>
                      <a:pt x="6287" y="4871"/>
                      <a:pt x="6398" y="4893"/>
                      <a:pt x="6504" y="4893"/>
                    </a:cubicBezTo>
                    <a:cubicBezTo>
                      <a:pt x="6645" y="4893"/>
                      <a:pt x="6778" y="4855"/>
                      <a:pt x="6872" y="4745"/>
                    </a:cubicBezTo>
                    <a:cubicBezTo>
                      <a:pt x="6927" y="4663"/>
                      <a:pt x="6954" y="4553"/>
                      <a:pt x="6954" y="4444"/>
                    </a:cubicBezTo>
                    <a:cubicBezTo>
                      <a:pt x="7009" y="3442"/>
                      <a:pt x="6420" y="2510"/>
                      <a:pt x="5775" y="1742"/>
                    </a:cubicBezTo>
                    <a:cubicBezTo>
                      <a:pt x="5144" y="960"/>
                      <a:pt x="4376" y="233"/>
                      <a:pt x="3402" y="55"/>
                    </a:cubicBezTo>
                    <a:cubicBezTo>
                      <a:pt x="3178" y="18"/>
                      <a:pt x="2950" y="1"/>
                      <a:pt x="27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854;p49">
                <a:extLst>
                  <a:ext uri="{FF2B5EF4-FFF2-40B4-BE49-F238E27FC236}">
                    <a16:creationId xmlns:a16="http://schemas.microsoft.com/office/drawing/2014/main" id="{E03FAC50-C563-42D6-24B6-E483A4224205}"/>
                  </a:ext>
                </a:extLst>
              </p:cNvPr>
              <p:cNvSpPr/>
              <p:nvPr/>
            </p:nvSpPr>
            <p:spPr>
              <a:xfrm>
                <a:off x="6403191" y="2498034"/>
                <a:ext cx="237429" cy="223275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4322" extrusionOk="0">
                    <a:moveTo>
                      <a:pt x="2204" y="0"/>
                    </a:moveTo>
                    <a:cubicBezTo>
                      <a:pt x="1785" y="0"/>
                      <a:pt x="1367" y="117"/>
                      <a:pt x="1002" y="348"/>
                    </a:cubicBezTo>
                    <a:cubicBezTo>
                      <a:pt x="289" y="856"/>
                      <a:pt x="0" y="1761"/>
                      <a:pt x="289" y="2570"/>
                    </a:cubicBezTo>
                    <a:cubicBezTo>
                      <a:pt x="651" y="3486"/>
                      <a:pt x="1823" y="4322"/>
                      <a:pt x="2881" y="4322"/>
                    </a:cubicBezTo>
                    <a:cubicBezTo>
                      <a:pt x="3345" y="4322"/>
                      <a:pt x="3786" y="4161"/>
                      <a:pt x="4129" y="3777"/>
                    </a:cubicBezTo>
                    <a:cubicBezTo>
                      <a:pt x="4444" y="3407"/>
                      <a:pt x="4595" y="2913"/>
                      <a:pt x="4554" y="2419"/>
                    </a:cubicBezTo>
                    <a:cubicBezTo>
                      <a:pt x="4527" y="1569"/>
                      <a:pt x="4074" y="787"/>
                      <a:pt x="3361" y="321"/>
                    </a:cubicBezTo>
                    <a:cubicBezTo>
                      <a:pt x="3006" y="106"/>
                      <a:pt x="2605" y="0"/>
                      <a:pt x="2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855;p49">
                <a:extLst>
                  <a:ext uri="{FF2B5EF4-FFF2-40B4-BE49-F238E27FC236}">
                    <a16:creationId xmlns:a16="http://schemas.microsoft.com/office/drawing/2014/main" id="{D05E4FB2-7CB6-4ADC-652F-6C107732D967}"/>
                  </a:ext>
                </a:extLst>
              </p:cNvPr>
              <p:cNvSpPr/>
              <p:nvPr/>
            </p:nvSpPr>
            <p:spPr>
              <a:xfrm>
                <a:off x="6637727" y="2991800"/>
                <a:ext cx="44686" cy="51402"/>
              </a:xfrm>
              <a:custGeom>
                <a:avLst/>
                <a:gdLst/>
                <a:ahLst/>
                <a:cxnLst/>
                <a:rect l="l" t="t" r="r" b="b"/>
                <a:pathLst>
                  <a:path w="865" h="995" extrusionOk="0">
                    <a:moveTo>
                      <a:pt x="536" y="1"/>
                    </a:moveTo>
                    <a:cubicBezTo>
                      <a:pt x="390" y="1"/>
                      <a:pt x="231" y="112"/>
                      <a:pt x="138" y="268"/>
                    </a:cubicBezTo>
                    <a:cubicBezTo>
                      <a:pt x="0" y="501"/>
                      <a:pt x="83" y="995"/>
                      <a:pt x="426" y="995"/>
                    </a:cubicBezTo>
                    <a:cubicBezTo>
                      <a:pt x="576" y="967"/>
                      <a:pt x="714" y="857"/>
                      <a:pt x="768" y="707"/>
                    </a:cubicBezTo>
                    <a:cubicBezTo>
                      <a:pt x="851" y="556"/>
                      <a:pt x="864" y="391"/>
                      <a:pt x="810" y="227"/>
                    </a:cubicBezTo>
                    <a:cubicBezTo>
                      <a:pt x="750" y="66"/>
                      <a:pt x="647" y="1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856;p49">
                <a:extLst>
                  <a:ext uri="{FF2B5EF4-FFF2-40B4-BE49-F238E27FC236}">
                    <a16:creationId xmlns:a16="http://schemas.microsoft.com/office/drawing/2014/main" id="{30F618C4-3B90-B8C1-89BD-6FE1F95CFD04}"/>
                  </a:ext>
                </a:extLst>
              </p:cNvPr>
              <p:cNvSpPr/>
              <p:nvPr/>
            </p:nvSpPr>
            <p:spPr>
              <a:xfrm>
                <a:off x="6440334" y="3003682"/>
                <a:ext cx="42981" cy="52073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08" extrusionOk="0">
                    <a:moveTo>
                      <a:pt x="446" y="1"/>
                    </a:moveTo>
                    <a:cubicBezTo>
                      <a:pt x="277" y="1"/>
                      <a:pt x="117" y="169"/>
                      <a:pt x="63" y="367"/>
                    </a:cubicBezTo>
                    <a:cubicBezTo>
                      <a:pt x="0" y="606"/>
                      <a:pt x="169" y="1008"/>
                      <a:pt x="452" y="1008"/>
                    </a:cubicBezTo>
                    <a:cubicBezTo>
                      <a:pt x="477" y="1008"/>
                      <a:pt x="503" y="1004"/>
                      <a:pt x="530" y="998"/>
                    </a:cubicBezTo>
                    <a:cubicBezTo>
                      <a:pt x="680" y="943"/>
                      <a:pt x="776" y="792"/>
                      <a:pt x="790" y="627"/>
                    </a:cubicBezTo>
                    <a:cubicBezTo>
                      <a:pt x="831" y="463"/>
                      <a:pt x="804" y="298"/>
                      <a:pt x="708" y="161"/>
                    </a:cubicBezTo>
                    <a:cubicBezTo>
                      <a:pt x="627" y="48"/>
                      <a:pt x="536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857;p49">
                <a:extLst>
                  <a:ext uri="{FF2B5EF4-FFF2-40B4-BE49-F238E27FC236}">
                    <a16:creationId xmlns:a16="http://schemas.microsoft.com/office/drawing/2014/main" id="{4A87F7F9-F7BD-AC30-8A17-5FD198E3F2C6}"/>
                  </a:ext>
                </a:extLst>
              </p:cNvPr>
              <p:cNvSpPr/>
              <p:nvPr/>
            </p:nvSpPr>
            <p:spPr>
              <a:xfrm>
                <a:off x="6527175" y="3038811"/>
                <a:ext cx="70206" cy="5052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978" extrusionOk="0">
                    <a:moveTo>
                      <a:pt x="735" y="0"/>
                    </a:moveTo>
                    <a:cubicBezTo>
                      <a:pt x="672" y="0"/>
                      <a:pt x="609" y="10"/>
                      <a:pt x="549" y="30"/>
                    </a:cubicBezTo>
                    <a:cubicBezTo>
                      <a:pt x="453" y="57"/>
                      <a:pt x="371" y="85"/>
                      <a:pt x="289" y="153"/>
                    </a:cubicBezTo>
                    <a:cubicBezTo>
                      <a:pt x="165" y="249"/>
                      <a:pt x="83" y="386"/>
                      <a:pt x="56" y="551"/>
                    </a:cubicBezTo>
                    <a:cubicBezTo>
                      <a:pt x="1" y="908"/>
                      <a:pt x="481" y="976"/>
                      <a:pt x="755" y="976"/>
                    </a:cubicBezTo>
                    <a:cubicBezTo>
                      <a:pt x="767" y="977"/>
                      <a:pt x="779" y="977"/>
                      <a:pt x="791" y="977"/>
                    </a:cubicBezTo>
                    <a:cubicBezTo>
                      <a:pt x="971" y="977"/>
                      <a:pt x="1146" y="883"/>
                      <a:pt x="1249" y="729"/>
                    </a:cubicBezTo>
                    <a:cubicBezTo>
                      <a:pt x="1359" y="537"/>
                      <a:pt x="1317" y="304"/>
                      <a:pt x="1167" y="153"/>
                    </a:cubicBezTo>
                    <a:cubicBezTo>
                      <a:pt x="1040" y="56"/>
                      <a:pt x="887" y="0"/>
                      <a:pt x="735" y="0"/>
                    </a:cubicBezTo>
                    <a:close/>
                  </a:path>
                </a:pathLst>
              </a:custGeom>
              <a:solidFill>
                <a:srgbClr val="FDA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858;p49">
                <a:extLst>
                  <a:ext uri="{FF2B5EF4-FFF2-40B4-BE49-F238E27FC236}">
                    <a16:creationId xmlns:a16="http://schemas.microsoft.com/office/drawing/2014/main" id="{0C5802AB-1C6D-D1AF-355F-C115941C05F6}"/>
                  </a:ext>
                </a:extLst>
              </p:cNvPr>
              <p:cNvSpPr/>
              <p:nvPr/>
            </p:nvSpPr>
            <p:spPr>
              <a:xfrm>
                <a:off x="6222536" y="3305738"/>
                <a:ext cx="590939" cy="792774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15346" extrusionOk="0">
                    <a:moveTo>
                      <a:pt x="5810" y="0"/>
                    </a:moveTo>
                    <a:cubicBezTo>
                      <a:pt x="2890" y="0"/>
                      <a:pt x="463" y="2299"/>
                      <a:pt x="329" y="5245"/>
                    </a:cubicBezTo>
                    <a:lnTo>
                      <a:pt x="137" y="9621"/>
                    </a:lnTo>
                    <a:cubicBezTo>
                      <a:pt x="0" y="12652"/>
                      <a:pt x="2359" y="15217"/>
                      <a:pt x="5390" y="15340"/>
                    </a:cubicBezTo>
                    <a:cubicBezTo>
                      <a:pt x="5474" y="15344"/>
                      <a:pt x="5558" y="15346"/>
                      <a:pt x="5642" y="15346"/>
                    </a:cubicBezTo>
                    <a:cubicBezTo>
                      <a:pt x="8549" y="15346"/>
                      <a:pt x="10976" y="13047"/>
                      <a:pt x="11110" y="10101"/>
                    </a:cubicBezTo>
                    <a:lnTo>
                      <a:pt x="11302" y="5725"/>
                    </a:lnTo>
                    <a:cubicBezTo>
                      <a:pt x="11439" y="2694"/>
                      <a:pt x="9080" y="129"/>
                      <a:pt x="6062" y="6"/>
                    </a:cubicBezTo>
                    <a:cubicBezTo>
                      <a:pt x="5978" y="2"/>
                      <a:pt x="5893" y="0"/>
                      <a:pt x="5810" y="0"/>
                    </a:cubicBezTo>
                    <a:close/>
                  </a:path>
                </a:pathLst>
              </a:custGeom>
              <a:solidFill>
                <a:srgbClr val="ED9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859;p49">
                <a:extLst>
                  <a:ext uri="{FF2B5EF4-FFF2-40B4-BE49-F238E27FC236}">
                    <a16:creationId xmlns:a16="http://schemas.microsoft.com/office/drawing/2014/main" id="{A4C3EEEC-F175-D01C-2103-B55F10714173}"/>
                  </a:ext>
                </a:extLst>
              </p:cNvPr>
              <p:cNvSpPr/>
              <p:nvPr/>
            </p:nvSpPr>
            <p:spPr>
              <a:xfrm>
                <a:off x="6222536" y="3302948"/>
                <a:ext cx="592385" cy="795564"/>
              </a:xfrm>
              <a:custGeom>
                <a:avLst/>
                <a:gdLst/>
                <a:ahLst/>
                <a:cxnLst/>
                <a:rect l="l" t="t" r="r" b="b"/>
                <a:pathLst>
                  <a:path w="11467" h="15400" extrusionOk="0">
                    <a:moveTo>
                      <a:pt x="4408" y="0"/>
                    </a:moveTo>
                    <a:cubicBezTo>
                      <a:pt x="2274" y="0"/>
                      <a:pt x="491" y="1691"/>
                      <a:pt x="398" y="3846"/>
                    </a:cubicBezTo>
                    <a:lnTo>
                      <a:pt x="137" y="9675"/>
                    </a:lnTo>
                    <a:cubicBezTo>
                      <a:pt x="0" y="12706"/>
                      <a:pt x="2359" y="15271"/>
                      <a:pt x="5390" y="15394"/>
                    </a:cubicBezTo>
                    <a:cubicBezTo>
                      <a:pt x="5474" y="15398"/>
                      <a:pt x="5558" y="15400"/>
                      <a:pt x="5642" y="15400"/>
                    </a:cubicBezTo>
                    <a:cubicBezTo>
                      <a:pt x="8549" y="15400"/>
                      <a:pt x="10976" y="13101"/>
                      <a:pt x="11110" y="10155"/>
                    </a:cubicBezTo>
                    <a:lnTo>
                      <a:pt x="11370" y="4326"/>
                    </a:lnTo>
                    <a:cubicBezTo>
                      <a:pt x="11466" y="2104"/>
                      <a:pt x="9738" y="225"/>
                      <a:pt x="7516" y="129"/>
                    </a:cubicBezTo>
                    <a:lnTo>
                      <a:pt x="4608" y="5"/>
                    </a:lnTo>
                    <a:cubicBezTo>
                      <a:pt x="4541" y="2"/>
                      <a:pt x="4475" y="0"/>
                      <a:pt x="4408" y="0"/>
                    </a:cubicBezTo>
                    <a:close/>
                  </a:path>
                </a:pathLst>
              </a:custGeom>
              <a:solidFill>
                <a:srgbClr val="ED9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860;p49">
                <a:extLst>
                  <a:ext uri="{FF2B5EF4-FFF2-40B4-BE49-F238E27FC236}">
                    <a16:creationId xmlns:a16="http://schemas.microsoft.com/office/drawing/2014/main" id="{02DDFCB1-7A6B-5703-CD0F-CE8D5C4E0157}"/>
                  </a:ext>
                </a:extLst>
              </p:cNvPr>
              <p:cNvSpPr/>
              <p:nvPr/>
            </p:nvSpPr>
            <p:spPr>
              <a:xfrm>
                <a:off x="6222536" y="3302948"/>
                <a:ext cx="592385" cy="795564"/>
              </a:xfrm>
              <a:custGeom>
                <a:avLst/>
                <a:gdLst/>
                <a:ahLst/>
                <a:cxnLst/>
                <a:rect l="l" t="t" r="r" b="b"/>
                <a:pathLst>
                  <a:path w="11467" h="15400" extrusionOk="0">
                    <a:moveTo>
                      <a:pt x="4408" y="0"/>
                    </a:moveTo>
                    <a:cubicBezTo>
                      <a:pt x="2274" y="0"/>
                      <a:pt x="491" y="1691"/>
                      <a:pt x="398" y="3846"/>
                    </a:cubicBezTo>
                    <a:lnTo>
                      <a:pt x="137" y="9675"/>
                    </a:lnTo>
                    <a:cubicBezTo>
                      <a:pt x="0" y="12706"/>
                      <a:pt x="2359" y="15271"/>
                      <a:pt x="5390" y="15394"/>
                    </a:cubicBezTo>
                    <a:cubicBezTo>
                      <a:pt x="5474" y="15398"/>
                      <a:pt x="5558" y="15400"/>
                      <a:pt x="5642" y="15400"/>
                    </a:cubicBezTo>
                    <a:cubicBezTo>
                      <a:pt x="8549" y="15400"/>
                      <a:pt x="10976" y="13101"/>
                      <a:pt x="11110" y="10155"/>
                    </a:cubicBezTo>
                    <a:lnTo>
                      <a:pt x="11370" y="4326"/>
                    </a:lnTo>
                    <a:cubicBezTo>
                      <a:pt x="11466" y="2104"/>
                      <a:pt x="9738" y="225"/>
                      <a:pt x="7516" y="129"/>
                    </a:cubicBezTo>
                    <a:lnTo>
                      <a:pt x="4608" y="5"/>
                    </a:lnTo>
                    <a:cubicBezTo>
                      <a:pt x="4541" y="2"/>
                      <a:pt x="4475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861;p49">
                <a:extLst>
                  <a:ext uri="{FF2B5EF4-FFF2-40B4-BE49-F238E27FC236}">
                    <a16:creationId xmlns:a16="http://schemas.microsoft.com/office/drawing/2014/main" id="{D856CE2A-547B-5472-0E10-044D22212C4A}"/>
                  </a:ext>
                </a:extLst>
              </p:cNvPr>
              <p:cNvSpPr/>
              <p:nvPr/>
            </p:nvSpPr>
            <p:spPr>
              <a:xfrm>
                <a:off x="6247333" y="3302328"/>
                <a:ext cx="561183" cy="361723"/>
              </a:xfrm>
              <a:custGeom>
                <a:avLst/>
                <a:gdLst/>
                <a:ahLst/>
                <a:cxnLst/>
                <a:rect l="l" t="t" r="r" b="b"/>
                <a:pathLst>
                  <a:path w="10863" h="7002" extrusionOk="0">
                    <a:moveTo>
                      <a:pt x="3947" y="0"/>
                    </a:moveTo>
                    <a:cubicBezTo>
                      <a:pt x="2016" y="0"/>
                      <a:pt x="360" y="1375"/>
                      <a:pt x="0" y="3268"/>
                    </a:cubicBezTo>
                    <a:cubicBezTo>
                      <a:pt x="206" y="5243"/>
                      <a:pt x="1811" y="6779"/>
                      <a:pt x="3799" y="6875"/>
                    </a:cubicBezTo>
                    <a:lnTo>
                      <a:pt x="6748" y="6998"/>
                    </a:lnTo>
                    <a:cubicBezTo>
                      <a:pt x="6804" y="7001"/>
                      <a:pt x="6860" y="7002"/>
                      <a:pt x="6916" y="7002"/>
                    </a:cubicBezTo>
                    <a:cubicBezTo>
                      <a:pt x="8834" y="7002"/>
                      <a:pt x="10490" y="5640"/>
                      <a:pt x="10863" y="3748"/>
                    </a:cubicBezTo>
                    <a:cubicBezTo>
                      <a:pt x="10657" y="1773"/>
                      <a:pt x="9039" y="237"/>
                      <a:pt x="7050" y="141"/>
                    </a:cubicBezTo>
                    <a:lnTo>
                      <a:pt x="4115" y="3"/>
                    </a:lnTo>
                    <a:cubicBezTo>
                      <a:pt x="4059" y="1"/>
                      <a:pt x="4003" y="0"/>
                      <a:pt x="3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862;p49">
                <a:extLst>
                  <a:ext uri="{FF2B5EF4-FFF2-40B4-BE49-F238E27FC236}">
                    <a16:creationId xmlns:a16="http://schemas.microsoft.com/office/drawing/2014/main" id="{C0D0C69C-80A5-E150-A44F-EE18228BD40A}"/>
                  </a:ext>
                </a:extLst>
              </p:cNvPr>
              <p:cNvSpPr/>
              <p:nvPr/>
            </p:nvSpPr>
            <p:spPr>
              <a:xfrm>
                <a:off x="6624967" y="3365353"/>
                <a:ext cx="355731" cy="372779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216" extrusionOk="0">
                    <a:moveTo>
                      <a:pt x="1834" y="1"/>
                    </a:moveTo>
                    <a:cubicBezTo>
                      <a:pt x="1464" y="1"/>
                      <a:pt x="1091" y="128"/>
                      <a:pt x="782" y="388"/>
                    </a:cubicBezTo>
                    <a:cubicBezTo>
                      <a:pt x="96" y="978"/>
                      <a:pt x="0" y="2007"/>
                      <a:pt x="577" y="2706"/>
                    </a:cubicBezTo>
                    <a:lnTo>
                      <a:pt x="3800" y="6629"/>
                    </a:lnTo>
                    <a:cubicBezTo>
                      <a:pt x="4120" y="7018"/>
                      <a:pt x="4585" y="7216"/>
                      <a:pt x="5052" y="7216"/>
                    </a:cubicBezTo>
                    <a:cubicBezTo>
                      <a:pt x="5425" y="7216"/>
                      <a:pt x="5800" y="7090"/>
                      <a:pt x="6104" y="6834"/>
                    </a:cubicBezTo>
                    <a:cubicBezTo>
                      <a:pt x="6790" y="6245"/>
                      <a:pt x="6886" y="5202"/>
                      <a:pt x="6310" y="4503"/>
                    </a:cubicBezTo>
                    <a:lnTo>
                      <a:pt x="3086" y="594"/>
                    </a:lnTo>
                    <a:cubicBezTo>
                      <a:pt x="2765" y="203"/>
                      <a:pt x="2302" y="1"/>
                      <a:pt x="1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863;p49">
                <a:extLst>
                  <a:ext uri="{FF2B5EF4-FFF2-40B4-BE49-F238E27FC236}">
                    <a16:creationId xmlns:a16="http://schemas.microsoft.com/office/drawing/2014/main" id="{EC6BB2BB-68F0-AF9B-17E3-CB0E18AF5BC4}"/>
                  </a:ext>
                </a:extLst>
              </p:cNvPr>
              <p:cNvSpPr/>
              <p:nvPr/>
            </p:nvSpPr>
            <p:spPr>
              <a:xfrm>
                <a:off x="6801386" y="3595964"/>
                <a:ext cx="203385" cy="29239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5660" extrusionOk="0">
                    <a:moveTo>
                      <a:pt x="1793" y="1"/>
                    </a:moveTo>
                    <a:cubicBezTo>
                      <a:pt x="1677" y="1"/>
                      <a:pt x="1559" y="13"/>
                      <a:pt x="1441" y="39"/>
                    </a:cubicBezTo>
                    <a:lnTo>
                      <a:pt x="1331" y="190"/>
                    </a:lnTo>
                    <a:cubicBezTo>
                      <a:pt x="453" y="382"/>
                      <a:pt x="1" y="1136"/>
                      <a:pt x="206" y="2028"/>
                    </a:cubicBezTo>
                    <a:lnTo>
                      <a:pt x="549" y="4373"/>
                    </a:lnTo>
                    <a:cubicBezTo>
                      <a:pt x="715" y="5145"/>
                      <a:pt x="1395" y="5659"/>
                      <a:pt x="2144" y="5659"/>
                    </a:cubicBezTo>
                    <a:cubicBezTo>
                      <a:pt x="2261" y="5659"/>
                      <a:pt x="2379" y="5647"/>
                      <a:pt x="2497" y="5621"/>
                    </a:cubicBezTo>
                    <a:cubicBezTo>
                      <a:pt x="3388" y="5415"/>
                      <a:pt x="3937" y="4524"/>
                      <a:pt x="3731" y="3646"/>
                    </a:cubicBezTo>
                    <a:lnTo>
                      <a:pt x="3388" y="1287"/>
                    </a:lnTo>
                    <a:cubicBezTo>
                      <a:pt x="3222" y="515"/>
                      <a:pt x="2542" y="1"/>
                      <a:pt x="1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864;p49">
                <a:extLst>
                  <a:ext uri="{FF2B5EF4-FFF2-40B4-BE49-F238E27FC236}">
                    <a16:creationId xmlns:a16="http://schemas.microsoft.com/office/drawing/2014/main" id="{B1C2090C-E010-765E-60D3-E70E2473EFC1}"/>
                  </a:ext>
                </a:extLst>
              </p:cNvPr>
              <p:cNvSpPr/>
              <p:nvPr/>
            </p:nvSpPr>
            <p:spPr>
              <a:xfrm>
                <a:off x="6085068" y="3340918"/>
                <a:ext cx="357849" cy="37097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7181" extrusionOk="0">
                    <a:moveTo>
                      <a:pt x="5105" y="1"/>
                    </a:moveTo>
                    <a:cubicBezTo>
                      <a:pt x="4644" y="1"/>
                      <a:pt x="4185" y="195"/>
                      <a:pt x="3868" y="573"/>
                    </a:cubicBezTo>
                    <a:lnTo>
                      <a:pt x="590" y="4455"/>
                    </a:lnTo>
                    <a:cubicBezTo>
                      <a:pt x="0" y="5154"/>
                      <a:pt x="82" y="6197"/>
                      <a:pt x="768" y="6786"/>
                    </a:cubicBezTo>
                    <a:cubicBezTo>
                      <a:pt x="1076" y="7051"/>
                      <a:pt x="1453" y="7180"/>
                      <a:pt x="1829" y="7180"/>
                    </a:cubicBezTo>
                    <a:cubicBezTo>
                      <a:pt x="2289" y="7180"/>
                      <a:pt x="2748" y="6986"/>
                      <a:pt x="3072" y="6608"/>
                    </a:cubicBezTo>
                    <a:lnTo>
                      <a:pt x="6351" y="2726"/>
                    </a:lnTo>
                    <a:cubicBezTo>
                      <a:pt x="6927" y="2027"/>
                      <a:pt x="6844" y="985"/>
                      <a:pt x="6158" y="395"/>
                    </a:cubicBezTo>
                    <a:cubicBezTo>
                      <a:pt x="5857" y="130"/>
                      <a:pt x="5480" y="1"/>
                      <a:pt x="5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865;p49">
                <a:extLst>
                  <a:ext uri="{FF2B5EF4-FFF2-40B4-BE49-F238E27FC236}">
                    <a16:creationId xmlns:a16="http://schemas.microsoft.com/office/drawing/2014/main" id="{38BD6BDD-6C10-C335-CF87-0F8961035FEC}"/>
                  </a:ext>
                </a:extLst>
              </p:cNvPr>
              <p:cNvSpPr/>
              <p:nvPr/>
            </p:nvSpPr>
            <p:spPr>
              <a:xfrm>
                <a:off x="6058825" y="3570185"/>
                <a:ext cx="205555" cy="29177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5648" extrusionOk="0">
                    <a:moveTo>
                      <a:pt x="2182" y="0"/>
                    </a:moveTo>
                    <a:cubicBezTo>
                      <a:pt x="1435" y="0"/>
                      <a:pt x="767" y="502"/>
                      <a:pt x="590" y="1265"/>
                    </a:cubicBezTo>
                    <a:lnTo>
                      <a:pt x="220" y="3610"/>
                    </a:lnTo>
                    <a:cubicBezTo>
                      <a:pt x="1" y="4488"/>
                      <a:pt x="536" y="5379"/>
                      <a:pt x="1413" y="5599"/>
                    </a:cubicBezTo>
                    <a:cubicBezTo>
                      <a:pt x="1546" y="5632"/>
                      <a:pt x="1679" y="5647"/>
                      <a:pt x="1809" y="5647"/>
                    </a:cubicBezTo>
                    <a:cubicBezTo>
                      <a:pt x="2552" y="5647"/>
                      <a:pt x="3213" y="5137"/>
                      <a:pt x="3388" y="4378"/>
                    </a:cubicBezTo>
                    <a:lnTo>
                      <a:pt x="3759" y="2033"/>
                    </a:lnTo>
                    <a:cubicBezTo>
                      <a:pt x="3978" y="1141"/>
                      <a:pt x="3539" y="387"/>
                      <a:pt x="2662" y="181"/>
                    </a:cubicBezTo>
                    <a:lnTo>
                      <a:pt x="2566" y="44"/>
                    </a:lnTo>
                    <a:cubicBezTo>
                      <a:pt x="2437" y="14"/>
                      <a:pt x="2309" y="0"/>
                      <a:pt x="2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866;p49">
                <a:extLst>
                  <a:ext uri="{FF2B5EF4-FFF2-40B4-BE49-F238E27FC236}">
                    <a16:creationId xmlns:a16="http://schemas.microsoft.com/office/drawing/2014/main" id="{4C85CEE2-A845-FAF3-C509-AC9B0FFA63D6}"/>
                  </a:ext>
                </a:extLst>
              </p:cNvPr>
              <p:cNvSpPr/>
              <p:nvPr/>
            </p:nvSpPr>
            <p:spPr>
              <a:xfrm>
                <a:off x="6442142" y="3450076"/>
                <a:ext cx="189954" cy="143408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776" extrusionOk="0">
                    <a:moveTo>
                      <a:pt x="733" y="1"/>
                    </a:moveTo>
                    <a:cubicBezTo>
                      <a:pt x="677" y="1"/>
                      <a:pt x="621" y="8"/>
                      <a:pt x="563" y="24"/>
                    </a:cubicBezTo>
                    <a:cubicBezTo>
                      <a:pt x="193" y="133"/>
                      <a:pt x="1" y="572"/>
                      <a:pt x="42" y="970"/>
                    </a:cubicBezTo>
                    <a:cubicBezTo>
                      <a:pt x="83" y="1354"/>
                      <a:pt x="303" y="1683"/>
                      <a:pt x="549" y="1999"/>
                    </a:cubicBezTo>
                    <a:cubicBezTo>
                      <a:pt x="810" y="2328"/>
                      <a:pt x="1098" y="2671"/>
                      <a:pt x="1496" y="2753"/>
                    </a:cubicBezTo>
                    <a:cubicBezTo>
                      <a:pt x="1566" y="2769"/>
                      <a:pt x="1637" y="2776"/>
                      <a:pt x="1707" y="2776"/>
                    </a:cubicBezTo>
                    <a:cubicBezTo>
                      <a:pt x="2128" y="2776"/>
                      <a:pt x="2538" y="2512"/>
                      <a:pt x="2867" y="2218"/>
                    </a:cubicBezTo>
                    <a:cubicBezTo>
                      <a:pt x="3279" y="1848"/>
                      <a:pt x="3677" y="1272"/>
                      <a:pt x="3430" y="764"/>
                    </a:cubicBezTo>
                    <a:cubicBezTo>
                      <a:pt x="3285" y="487"/>
                      <a:pt x="3013" y="325"/>
                      <a:pt x="2712" y="325"/>
                    </a:cubicBezTo>
                    <a:cubicBezTo>
                      <a:pt x="2700" y="325"/>
                      <a:pt x="2688" y="325"/>
                      <a:pt x="2675" y="325"/>
                    </a:cubicBezTo>
                    <a:cubicBezTo>
                      <a:pt x="2360" y="339"/>
                      <a:pt x="2072" y="490"/>
                      <a:pt x="1880" y="737"/>
                    </a:cubicBezTo>
                    <a:lnTo>
                      <a:pt x="1770" y="819"/>
                    </a:lnTo>
                    <a:cubicBezTo>
                      <a:pt x="1527" y="442"/>
                      <a:pt x="1165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867;p49">
                <a:extLst>
                  <a:ext uri="{FF2B5EF4-FFF2-40B4-BE49-F238E27FC236}">
                    <a16:creationId xmlns:a16="http://schemas.microsoft.com/office/drawing/2014/main" id="{1D5B4D90-3923-6965-20A1-4A4387B06B56}"/>
                  </a:ext>
                </a:extLst>
              </p:cNvPr>
              <p:cNvSpPr/>
              <p:nvPr/>
            </p:nvSpPr>
            <p:spPr>
              <a:xfrm>
                <a:off x="6454231" y="3299332"/>
                <a:ext cx="242337" cy="121918"/>
              </a:xfrm>
              <a:custGeom>
                <a:avLst/>
                <a:gdLst/>
                <a:ahLst/>
                <a:cxnLst/>
                <a:rect l="l" t="t" r="r" b="b"/>
                <a:pathLst>
                  <a:path w="4691" h="2360" extrusionOk="0">
                    <a:moveTo>
                      <a:pt x="3990" y="1"/>
                    </a:moveTo>
                    <a:cubicBezTo>
                      <a:pt x="3759" y="1"/>
                      <a:pt x="3519" y="65"/>
                      <a:pt x="3292" y="103"/>
                    </a:cubicBezTo>
                    <a:cubicBezTo>
                      <a:pt x="3151" y="122"/>
                      <a:pt x="3010" y="129"/>
                      <a:pt x="2869" y="129"/>
                    </a:cubicBezTo>
                    <a:cubicBezTo>
                      <a:pt x="2436" y="129"/>
                      <a:pt x="2002" y="60"/>
                      <a:pt x="1569" y="60"/>
                    </a:cubicBezTo>
                    <a:cubicBezTo>
                      <a:pt x="1540" y="60"/>
                      <a:pt x="1510" y="61"/>
                      <a:pt x="1481" y="61"/>
                    </a:cubicBezTo>
                    <a:cubicBezTo>
                      <a:pt x="1193" y="61"/>
                      <a:pt x="151" y="144"/>
                      <a:pt x="55" y="445"/>
                    </a:cubicBezTo>
                    <a:cubicBezTo>
                      <a:pt x="0" y="638"/>
                      <a:pt x="110" y="843"/>
                      <a:pt x="302" y="884"/>
                    </a:cubicBezTo>
                    <a:cubicBezTo>
                      <a:pt x="165" y="1063"/>
                      <a:pt x="165" y="1296"/>
                      <a:pt x="288" y="1474"/>
                    </a:cubicBezTo>
                    <a:cubicBezTo>
                      <a:pt x="383" y="1598"/>
                      <a:pt x="525" y="1662"/>
                      <a:pt x="672" y="1662"/>
                    </a:cubicBezTo>
                    <a:cubicBezTo>
                      <a:pt x="736" y="1662"/>
                      <a:pt x="801" y="1650"/>
                      <a:pt x="864" y="1625"/>
                    </a:cubicBezTo>
                    <a:lnTo>
                      <a:pt x="864" y="1625"/>
                    </a:lnTo>
                    <a:cubicBezTo>
                      <a:pt x="837" y="1817"/>
                      <a:pt x="946" y="2023"/>
                      <a:pt x="1125" y="2119"/>
                    </a:cubicBezTo>
                    <a:cubicBezTo>
                      <a:pt x="1187" y="2147"/>
                      <a:pt x="1253" y="2161"/>
                      <a:pt x="1320" y="2161"/>
                    </a:cubicBezTo>
                    <a:cubicBezTo>
                      <a:pt x="1445" y="2161"/>
                      <a:pt x="1570" y="2112"/>
                      <a:pt x="1660" y="2023"/>
                    </a:cubicBezTo>
                    <a:cubicBezTo>
                      <a:pt x="1746" y="2249"/>
                      <a:pt x="1946" y="2359"/>
                      <a:pt x="2144" y="2359"/>
                    </a:cubicBezTo>
                    <a:cubicBezTo>
                      <a:pt x="2354" y="2359"/>
                      <a:pt x="2563" y="2235"/>
                      <a:pt x="2633" y="1995"/>
                    </a:cubicBezTo>
                    <a:cubicBezTo>
                      <a:pt x="2749" y="2111"/>
                      <a:pt x="2906" y="2179"/>
                      <a:pt x="3066" y="2179"/>
                    </a:cubicBezTo>
                    <a:cubicBezTo>
                      <a:pt x="3114" y="2179"/>
                      <a:pt x="3162" y="2173"/>
                      <a:pt x="3209" y="2160"/>
                    </a:cubicBezTo>
                    <a:cubicBezTo>
                      <a:pt x="3415" y="2105"/>
                      <a:pt x="3566" y="1940"/>
                      <a:pt x="3621" y="1735"/>
                    </a:cubicBezTo>
                    <a:cubicBezTo>
                      <a:pt x="3683" y="1759"/>
                      <a:pt x="3747" y="1772"/>
                      <a:pt x="3810" y="1772"/>
                    </a:cubicBezTo>
                    <a:cubicBezTo>
                      <a:pt x="3958" y="1772"/>
                      <a:pt x="4101" y="1705"/>
                      <a:pt x="4197" y="1570"/>
                    </a:cubicBezTo>
                    <a:cubicBezTo>
                      <a:pt x="4320" y="1392"/>
                      <a:pt x="4293" y="1131"/>
                      <a:pt x="4142" y="967"/>
                    </a:cubicBezTo>
                    <a:lnTo>
                      <a:pt x="4142" y="967"/>
                    </a:lnTo>
                    <a:cubicBezTo>
                      <a:pt x="4188" y="985"/>
                      <a:pt x="4235" y="993"/>
                      <a:pt x="4281" y="993"/>
                    </a:cubicBezTo>
                    <a:cubicBezTo>
                      <a:pt x="4479" y="993"/>
                      <a:pt x="4657" y="836"/>
                      <a:pt x="4691" y="624"/>
                    </a:cubicBezTo>
                    <a:cubicBezTo>
                      <a:pt x="4691" y="363"/>
                      <a:pt x="4540" y="130"/>
                      <a:pt x="4293" y="48"/>
                    </a:cubicBezTo>
                    <a:cubicBezTo>
                      <a:pt x="4195" y="14"/>
                      <a:pt x="4093" y="1"/>
                      <a:pt x="3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868;p49">
                <a:extLst>
                  <a:ext uri="{FF2B5EF4-FFF2-40B4-BE49-F238E27FC236}">
                    <a16:creationId xmlns:a16="http://schemas.microsoft.com/office/drawing/2014/main" id="{8419A2C1-2A1C-51D0-6F52-AEA7326BDAF2}"/>
                  </a:ext>
                </a:extLst>
              </p:cNvPr>
              <p:cNvSpPr/>
              <p:nvPr/>
            </p:nvSpPr>
            <p:spPr>
              <a:xfrm>
                <a:off x="6028346" y="3057098"/>
                <a:ext cx="1928003" cy="1301367"/>
              </a:xfrm>
              <a:custGeom>
                <a:avLst/>
                <a:gdLst/>
                <a:ahLst/>
                <a:cxnLst/>
                <a:rect l="l" t="t" r="r" b="b"/>
                <a:pathLst>
                  <a:path w="37321" h="25191" extrusionOk="0">
                    <a:moveTo>
                      <a:pt x="33059" y="0"/>
                    </a:moveTo>
                    <a:cubicBezTo>
                      <a:pt x="31226" y="0"/>
                      <a:pt x="29612" y="1891"/>
                      <a:pt x="28625" y="3228"/>
                    </a:cubicBezTo>
                    <a:cubicBezTo>
                      <a:pt x="25841" y="7014"/>
                      <a:pt x="23756" y="11512"/>
                      <a:pt x="19916" y="14214"/>
                    </a:cubicBezTo>
                    <a:cubicBezTo>
                      <a:pt x="17516" y="15915"/>
                      <a:pt x="14594" y="16752"/>
                      <a:pt x="11687" y="17204"/>
                    </a:cubicBezTo>
                    <a:cubicBezTo>
                      <a:pt x="9917" y="17470"/>
                      <a:pt x="8132" y="17604"/>
                      <a:pt x="6348" y="17604"/>
                    </a:cubicBezTo>
                    <a:cubicBezTo>
                      <a:pt x="4453" y="17604"/>
                      <a:pt x="2559" y="17453"/>
                      <a:pt x="687" y="17149"/>
                    </a:cubicBezTo>
                    <a:cubicBezTo>
                      <a:pt x="454" y="18178"/>
                      <a:pt x="220" y="19220"/>
                      <a:pt x="1" y="20263"/>
                    </a:cubicBezTo>
                    <a:cubicBezTo>
                      <a:pt x="1523" y="22169"/>
                      <a:pt x="3855" y="23239"/>
                      <a:pt x="6187" y="23938"/>
                    </a:cubicBezTo>
                    <a:cubicBezTo>
                      <a:pt x="9022" y="24773"/>
                      <a:pt x="11948" y="25190"/>
                      <a:pt x="14889" y="25190"/>
                    </a:cubicBezTo>
                    <a:cubicBezTo>
                      <a:pt x="15718" y="25190"/>
                      <a:pt x="16549" y="25157"/>
                      <a:pt x="17379" y="25091"/>
                    </a:cubicBezTo>
                    <a:cubicBezTo>
                      <a:pt x="27446" y="22073"/>
                      <a:pt x="35085" y="13830"/>
                      <a:pt x="37321" y="3557"/>
                    </a:cubicBezTo>
                    <a:cubicBezTo>
                      <a:pt x="36539" y="1870"/>
                      <a:pt x="35250" y="238"/>
                      <a:pt x="33371" y="19"/>
                    </a:cubicBezTo>
                    <a:cubicBezTo>
                      <a:pt x="33266" y="6"/>
                      <a:pt x="33162" y="0"/>
                      <a:pt x="33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869;p49">
                <a:extLst>
                  <a:ext uri="{FF2B5EF4-FFF2-40B4-BE49-F238E27FC236}">
                    <a16:creationId xmlns:a16="http://schemas.microsoft.com/office/drawing/2014/main" id="{B30E8E0A-9845-E442-DD02-6E479BDCEE8D}"/>
                  </a:ext>
                </a:extLst>
              </p:cNvPr>
              <p:cNvSpPr/>
              <p:nvPr/>
            </p:nvSpPr>
            <p:spPr>
              <a:xfrm>
                <a:off x="6838943" y="3821925"/>
                <a:ext cx="473361" cy="371952"/>
              </a:xfrm>
              <a:custGeom>
                <a:avLst/>
                <a:gdLst/>
                <a:ahLst/>
                <a:cxnLst/>
                <a:rect l="l" t="t" r="r" b="b"/>
                <a:pathLst>
                  <a:path w="9163" h="7200" extrusionOk="0">
                    <a:moveTo>
                      <a:pt x="4010" y="0"/>
                    </a:moveTo>
                    <a:cubicBezTo>
                      <a:pt x="3845" y="0"/>
                      <a:pt x="3659" y="82"/>
                      <a:pt x="3525" y="177"/>
                    </a:cubicBezTo>
                    <a:cubicBezTo>
                      <a:pt x="2785" y="740"/>
                      <a:pt x="1454" y="1398"/>
                      <a:pt x="727" y="2427"/>
                    </a:cubicBezTo>
                    <a:cubicBezTo>
                      <a:pt x="1" y="3428"/>
                      <a:pt x="97" y="3990"/>
                      <a:pt x="247" y="4799"/>
                    </a:cubicBezTo>
                    <a:cubicBezTo>
                      <a:pt x="426" y="5828"/>
                      <a:pt x="727" y="6555"/>
                      <a:pt x="1482" y="6884"/>
                    </a:cubicBezTo>
                    <a:cubicBezTo>
                      <a:pt x="1993" y="7108"/>
                      <a:pt x="2727" y="7199"/>
                      <a:pt x="3513" y="7199"/>
                    </a:cubicBezTo>
                    <a:cubicBezTo>
                      <a:pt x="4752" y="7199"/>
                      <a:pt x="6118" y="6972"/>
                      <a:pt x="6941" y="6678"/>
                    </a:cubicBezTo>
                    <a:cubicBezTo>
                      <a:pt x="7476" y="6473"/>
                      <a:pt x="7956" y="6239"/>
                      <a:pt x="8257" y="5910"/>
                    </a:cubicBezTo>
                    <a:cubicBezTo>
                      <a:pt x="8312" y="5842"/>
                      <a:pt x="8367" y="5746"/>
                      <a:pt x="8312" y="5677"/>
                    </a:cubicBezTo>
                    <a:cubicBezTo>
                      <a:pt x="8290" y="5644"/>
                      <a:pt x="8249" y="5601"/>
                      <a:pt x="8213" y="5601"/>
                    </a:cubicBezTo>
                    <a:cubicBezTo>
                      <a:pt x="8205" y="5601"/>
                      <a:pt x="8196" y="5603"/>
                      <a:pt x="8189" y="5609"/>
                    </a:cubicBezTo>
                    <a:cubicBezTo>
                      <a:pt x="7607" y="5764"/>
                      <a:pt x="7161" y="5814"/>
                      <a:pt x="6843" y="5814"/>
                    </a:cubicBezTo>
                    <a:cubicBezTo>
                      <a:pt x="6320" y="5814"/>
                      <a:pt x="6141" y="5680"/>
                      <a:pt x="6269" y="5663"/>
                    </a:cubicBezTo>
                    <a:cubicBezTo>
                      <a:pt x="7393" y="5348"/>
                      <a:pt x="9163" y="5087"/>
                      <a:pt x="9012" y="4374"/>
                    </a:cubicBezTo>
                    <a:cubicBezTo>
                      <a:pt x="8951" y="4112"/>
                      <a:pt x="8710" y="4023"/>
                      <a:pt x="8386" y="4023"/>
                    </a:cubicBezTo>
                    <a:cubicBezTo>
                      <a:pt x="7683" y="4023"/>
                      <a:pt x="6592" y="4447"/>
                      <a:pt x="6124" y="4447"/>
                    </a:cubicBezTo>
                    <a:cubicBezTo>
                      <a:pt x="6030" y="4447"/>
                      <a:pt x="5961" y="4430"/>
                      <a:pt x="5926" y="4388"/>
                    </a:cubicBezTo>
                    <a:cubicBezTo>
                      <a:pt x="5638" y="4155"/>
                      <a:pt x="8820" y="3592"/>
                      <a:pt x="8600" y="2673"/>
                    </a:cubicBezTo>
                    <a:cubicBezTo>
                      <a:pt x="8552" y="2454"/>
                      <a:pt x="8398" y="2368"/>
                      <a:pt x="8181" y="2368"/>
                    </a:cubicBezTo>
                    <a:cubicBezTo>
                      <a:pt x="7416" y="2368"/>
                      <a:pt x="5862" y="3431"/>
                      <a:pt x="5356" y="3431"/>
                    </a:cubicBezTo>
                    <a:cubicBezTo>
                      <a:pt x="5272" y="3431"/>
                      <a:pt x="5216" y="3401"/>
                      <a:pt x="5199" y="3332"/>
                    </a:cubicBezTo>
                    <a:cubicBezTo>
                      <a:pt x="5651" y="2221"/>
                      <a:pt x="7983" y="1453"/>
                      <a:pt x="7695" y="767"/>
                    </a:cubicBezTo>
                    <a:cubicBezTo>
                      <a:pt x="7592" y="545"/>
                      <a:pt x="7353" y="471"/>
                      <a:pt x="7088" y="471"/>
                    </a:cubicBezTo>
                    <a:cubicBezTo>
                      <a:pt x="6861" y="471"/>
                      <a:pt x="6616" y="525"/>
                      <a:pt x="6419" y="589"/>
                    </a:cubicBezTo>
                    <a:cubicBezTo>
                      <a:pt x="5994" y="740"/>
                      <a:pt x="5610" y="973"/>
                      <a:pt x="5267" y="1247"/>
                    </a:cubicBezTo>
                    <a:lnTo>
                      <a:pt x="4047" y="2139"/>
                    </a:lnTo>
                    <a:cubicBezTo>
                      <a:pt x="3805" y="2322"/>
                      <a:pt x="3433" y="2554"/>
                      <a:pt x="3144" y="2554"/>
                    </a:cubicBezTo>
                    <a:cubicBezTo>
                      <a:pt x="3023" y="2554"/>
                      <a:pt x="2916" y="2514"/>
                      <a:pt x="2840" y="2413"/>
                    </a:cubicBezTo>
                    <a:cubicBezTo>
                      <a:pt x="2716" y="2248"/>
                      <a:pt x="3841" y="1343"/>
                      <a:pt x="4019" y="973"/>
                    </a:cubicBezTo>
                    <a:cubicBezTo>
                      <a:pt x="4156" y="685"/>
                      <a:pt x="4486" y="246"/>
                      <a:pt x="4211" y="54"/>
                    </a:cubicBezTo>
                    <a:cubicBezTo>
                      <a:pt x="4152" y="16"/>
                      <a:pt x="4083" y="0"/>
                      <a:pt x="4010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870;p49">
                <a:extLst>
                  <a:ext uri="{FF2B5EF4-FFF2-40B4-BE49-F238E27FC236}">
                    <a16:creationId xmlns:a16="http://schemas.microsoft.com/office/drawing/2014/main" id="{61DAB0C4-2046-B509-F264-6915C5093DF1}"/>
                  </a:ext>
                </a:extLst>
              </p:cNvPr>
              <p:cNvSpPr/>
              <p:nvPr/>
            </p:nvSpPr>
            <p:spPr>
              <a:xfrm>
                <a:off x="5028621" y="2778857"/>
                <a:ext cx="1871332" cy="1559150"/>
              </a:xfrm>
              <a:custGeom>
                <a:avLst/>
                <a:gdLst/>
                <a:ahLst/>
                <a:cxnLst/>
                <a:rect l="l" t="t" r="r" b="b"/>
                <a:pathLst>
                  <a:path w="36224" h="30181" extrusionOk="0">
                    <a:moveTo>
                      <a:pt x="7678" y="0"/>
                    </a:moveTo>
                    <a:cubicBezTo>
                      <a:pt x="6208" y="0"/>
                      <a:pt x="3011" y="2595"/>
                      <a:pt x="1852" y="3978"/>
                    </a:cubicBezTo>
                    <a:cubicBezTo>
                      <a:pt x="1084" y="4897"/>
                      <a:pt x="467" y="5940"/>
                      <a:pt x="0" y="7037"/>
                    </a:cubicBezTo>
                    <a:cubicBezTo>
                      <a:pt x="1578" y="17762"/>
                      <a:pt x="9039" y="26691"/>
                      <a:pt x="19298" y="30161"/>
                    </a:cubicBezTo>
                    <a:cubicBezTo>
                      <a:pt x="19718" y="30174"/>
                      <a:pt x="20138" y="30180"/>
                      <a:pt x="20557" y="30180"/>
                    </a:cubicBezTo>
                    <a:cubicBezTo>
                      <a:pt x="25932" y="30180"/>
                      <a:pt x="31249" y="29123"/>
                      <a:pt x="36223" y="27075"/>
                    </a:cubicBezTo>
                    <a:cubicBezTo>
                      <a:pt x="35373" y="25457"/>
                      <a:pt x="35332" y="24812"/>
                      <a:pt x="35263" y="23729"/>
                    </a:cubicBezTo>
                    <a:cubicBezTo>
                      <a:pt x="32232" y="22426"/>
                      <a:pt x="29845" y="21548"/>
                      <a:pt x="26636" y="20807"/>
                    </a:cubicBezTo>
                    <a:cubicBezTo>
                      <a:pt x="23276" y="20039"/>
                      <a:pt x="19819" y="19586"/>
                      <a:pt x="16541" y="18489"/>
                    </a:cubicBezTo>
                    <a:cubicBezTo>
                      <a:pt x="15773" y="18229"/>
                      <a:pt x="14964" y="17899"/>
                      <a:pt x="14484" y="17241"/>
                    </a:cubicBezTo>
                    <a:cubicBezTo>
                      <a:pt x="14141" y="16761"/>
                      <a:pt x="14031" y="16171"/>
                      <a:pt x="13949" y="15582"/>
                    </a:cubicBezTo>
                    <a:cubicBezTo>
                      <a:pt x="13208" y="10548"/>
                      <a:pt x="12687" y="2511"/>
                      <a:pt x="8065" y="83"/>
                    </a:cubicBezTo>
                    <a:cubicBezTo>
                      <a:pt x="7956" y="27"/>
                      <a:pt x="7826" y="0"/>
                      <a:pt x="76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871;p49">
                <a:extLst>
                  <a:ext uri="{FF2B5EF4-FFF2-40B4-BE49-F238E27FC236}">
                    <a16:creationId xmlns:a16="http://schemas.microsoft.com/office/drawing/2014/main" id="{7030C336-0E55-DB73-DADD-B253B483D3E7}"/>
                  </a:ext>
                </a:extLst>
              </p:cNvPr>
              <p:cNvSpPr/>
              <p:nvPr/>
            </p:nvSpPr>
            <p:spPr>
              <a:xfrm>
                <a:off x="5399179" y="2394817"/>
                <a:ext cx="882921" cy="811527"/>
              </a:xfrm>
              <a:custGeom>
                <a:avLst/>
                <a:gdLst/>
                <a:ahLst/>
                <a:cxnLst/>
                <a:rect l="l" t="t" r="r" b="b"/>
                <a:pathLst>
                  <a:path w="17091" h="15709" extrusionOk="0">
                    <a:moveTo>
                      <a:pt x="3525" y="1"/>
                    </a:moveTo>
                    <a:cubicBezTo>
                      <a:pt x="3525" y="1"/>
                      <a:pt x="1125" y="2799"/>
                      <a:pt x="631" y="5844"/>
                    </a:cubicBezTo>
                    <a:cubicBezTo>
                      <a:pt x="1" y="9711"/>
                      <a:pt x="5007" y="10644"/>
                      <a:pt x="5473" y="12098"/>
                    </a:cubicBezTo>
                    <a:cubicBezTo>
                      <a:pt x="5939" y="13552"/>
                      <a:pt x="5103" y="15403"/>
                      <a:pt x="5103" y="15403"/>
                    </a:cubicBezTo>
                    <a:cubicBezTo>
                      <a:pt x="5103" y="15403"/>
                      <a:pt x="5847" y="15709"/>
                      <a:pt x="6784" y="15709"/>
                    </a:cubicBezTo>
                    <a:cubicBezTo>
                      <a:pt x="7833" y="15709"/>
                      <a:pt x="9122" y="15326"/>
                      <a:pt x="9876" y="13703"/>
                    </a:cubicBezTo>
                    <a:cubicBezTo>
                      <a:pt x="10287" y="12811"/>
                      <a:pt x="11782" y="13140"/>
                      <a:pt x="14018" y="11549"/>
                    </a:cubicBezTo>
                    <a:cubicBezTo>
                      <a:pt x="17090" y="9355"/>
                      <a:pt x="16144" y="3691"/>
                      <a:pt x="16144" y="3690"/>
                    </a:cubicBezTo>
                    <a:lnTo>
                      <a:pt x="16144" y="3690"/>
                    </a:lnTo>
                    <a:cubicBezTo>
                      <a:pt x="16144" y="3690"/>
                      <a:pt x="15522" y="3933"/>
                      <a:pt x="14139" y="3933"/>
                    </a:cubicBezTo>
                    <a:cubicBezTo>
                      <a:pt x="13198" y="3933"/>
                      <a:pt x="11906" y="3821"/>
                      <a:pt x="10219" y="3443"/>
                    </a:cubicBezTo>
                    <a:cubicBezTo>
                      <a:pt x="5720" y="2429"/>
                      <a:pt x="3525" y="1"/>
                      <a:pt x="3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872;p49">
                <a:extLst>
                  <a:ext uri="{FF2B5EF4-FFF2-40B4-BE49-F238E27FC236}">
                    <a16:creationId xmlns:a16="http://schemas.microsoft.com/office/drawing/2014/main" id="{76E59871-8762-B933-DE5F-E5BB683ED458}"/>
                  </a:ext>
                </a:extLst>
              </p:cNvPr>
              <p:cNvSpPr/>
              <p:nvPr/>
            </p:nvSpPr>
            <p:spPr>
              <a:xfrm>
                <a:off x="5822894" y="2635759"/>
                <a:ext cx="121194" cy="96398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866" fill="none" extrusionOk="0">
                    <a:moveTo>
                      <a:pt x="2346" y="782"/>
                    </a:moveTo>
                    <a:cubicBezTo>
                      <a:pt x="2181" y="1756"/>
                      <a:pt x="0" y="1865"/>
                      <a:pt x="234" y="0"/>
                    </a:cubicBezTo>
                  </a:path>
                </a:pathLst>
              </a:custGeom>
              <a:noFill/>
              <a:ln w="9525" cap="rnd" cmpd="sng">
                <a:solidFill>
                  <a:srgbClr val="97652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3873;p49">
              <a:extLst>
                <a:ext uri="{FF2B5EF4-FFF2-40B4-BE49-F238E27FC236}">
                  <a16:creationId xmlns:a16="http://schemas.microsoft.com/office/drawing/2014/main" id="{F80BE936-390E-AD9F-EA2F-F9A1473F4E12}"/>
                </a:ext>
              </a:extLst>
            </p:cNvPr>
            <p:cNvSpPr/>
            <p:nvPr/>
          </p:nvSpPr>
          <p:spPr>
            <a:xfrm>
              <a:off x="4910992" y="1335580"/>
              <a:ext cx="3162987" cy="3162987"/>
            </a:xfrm>
            <a:custGeom>
              <a:avLst/>
              <a:gdLst/>
              <a:ahLst/>
              <a:cxnLst/>
              <a:rect l="l" t="t" r="r" b="b"/>
              <a:pathLst>
                <a:path w="61227" h="61227" fill="none" extrusionOk="0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2" y="61226"/>
                    <a:pt x="1" y="47524"/>
                    <a:pt x="1" y="30613"/>
                  </a:cubicBezTo>
                  <a:cubicBezTo>
                    <a:pt x="1" y="13702"/>
                    <a:pt x="13702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solidFill>
              <a:srgbClr val="FFF6CC"/>
            </a:solidFill>
            <a:ln w="9525" cap="flat" cmpd="sng">
              <a:solidFill>
                <a:srgbClr val="FFFFFF"/>
              </a:solidFill>
              <a:prstDash val="solid"/>
              <a:miter lim="137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1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8" name="Google Shape;578;p47">
            <a:extLst>
              <a:ext uri="{FF2B5EF4-FFF2-40B4-BE49-F238E27FC236}">
                <a16:creationId xmlns:a16="http://schemas.microsoft.com/office/drawing/2014/main" id="{82445530-B8CC-5D19-D309-036F89D2EA7E}"/>
              </a:ext>
            </a:extLst>
          </p:cNvPr>
          <p:cNvCxnSpPr>
            <a:cxnSpLocks/>
          </p:cNvCxnSpPr>
          <p:nvPr/>
        </p:nvCxnSpPr>
        <p:spPr>
          <a:xfrm>
            <a:off x="7963488" y="1817866"/>
            <a:ext cx="1" cy="158630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7" name="Google Shape;3277;p35"/>
          <p:cNvSpPr txBox="1">
            <a:spLocks noGrp="1"/>
          </p:cNvSpPr>
          <p:nvPr>
            <p:ph type="title"/>
          </p:nvPr>
        </p:nvSpPr>
        <p:spPr>
          <a:xfrm>
            <a:off x="2985307" y="480376"/>
            <a:ext cx="3100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SPRINT DESIGN</a:t>
            </a:r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83A046CA-911B-AB5D-E1AC-9336F67C10C2}"/>
              </a:ext>
            </a:extLst>
          </p:cNvPr>
          <p:cNvSpPr/>
          <p:nvPr/>
        </p:nvSpPr>
        <p:spPr>
          <a:xfrm rot="-9022880">
            <a:off x="2463782" y="622239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3271;p34">
            <a:extLst>
              <a:ext uri="{FF2B5EF4-FFF2-40B4-BE49-F238E27FC236}">
                <a16:creationId xmlns:a16="http://schemas.microsoft.com/office/drawing/2014/main" id="{26E049CE-BB34-C3A9-4EDB-2A7E84114B0F}"/>
              </a:ext>
            </a:extLst>
          </p:cNvPr>
          <p:cNvSpPr/>
          <p:nvPr/>
        </p:nvSpPr>
        <p:spPr>
          <a:xfrm rot="9022880" flipH="1">
            <a:off x="5886151" y="629836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59;p47">
            <a:extLst>
              <a:ext uri="{FF2B5EF4-FFF2-40B4-BE49-F238E27FC236}">
                <a16:creationId xmlns:a16="http://schemas.microsoft.com/office/drawing/2014/main" id="{639A154F-AA62-AB9E-FC93-675BE0561B55}"/>
              </a:ext>
            </a:extLst>
          </p:cNvPr>
          <p:cNvSpPr txBox="1"/>
          <p:nvPr/>
        </p:nvSpPr>
        <p:spPr>
          <a:xfrm>
            <a:off x="549537" y="2023691"/>
            <a:ext cx="1387661" cy="529870"/>
          </a:xfrm>
          <a:prstGeom prst="rect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Syne SemiBold"/>
                <a:ea typeface="Syne SemiBold"/>
                <a:cs typeface="Syne SemiBold"/>
                <a:sym typeface="Syne SemiBold"/>
              </a:rPr>
              <a:t>Monday</a:t>
            </a:r>
            <a:endParaRPr sz="1600" b="1" dirty="0">
              <a:solidFill>
                <a:schemeClr val="bg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sp>
        <p:nvSpPr>
          <p:cNvPr id="5" name="Google Shape;560;p47">
            <a:extLst>
              <a:ext uri="{FF2B5EF4-FFF2-40B4-BE49-F238E27FC236}">
                <a16:creationId xmlns:a16="http://schemas.microsoft.com/office/drawing/2014/main" id="{8702DD53-D636-4FA9-98CF-3DCE6FDECD6F}"/>
              </a:ext>
            </a:extLst>
          </p:cNvPr>
          <p:cNvSpPr txBox="1"/>
          <p:nvPr/>
        </p:nvSpPr>
        <p:spPr>
          <a:xfrm>
            <a:off x="2239973" y="2651065"/>
            <a:ext cx="1387661" cy="529870"/>
          </a:xfrm>
          <a:prstGeom prst="rect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ne SemiBold"/>
                <a:ea typeface="Syne SemiBold"/>
                <a:cs typeface="Syne SemiBold"/>
                <a:sym typeface="Syne SemiBold"/>
              </a:rPr>
              <a:t>Tuesday</a:t>
            </a:r>
          </a:p>
        </p:txBody>
      </p:sp>
      <p:sp>
        <p:nvSpPr>
          <p:cNvPr id="6" name="Google Shape;561;p47">
            <a:extLst>
              <a:ext uri="{FF2B5EF4-FFF2-40B4-BE49-F238E27FC236}">
                <a16:creationId xmlns:a16="http://schemas.microsoft.com/office/drawing/2014/main" id="{3E5744F3-DCCA-329C-E2C2-352FFD1D8853}"/>
              </a:ext>
            </a:extLst>
          </p:cNvPr>
          <p:cNvSpPr txBox="1"/>
          <p:nvPr/>
        </p:nvSpPr>
        <p:spPr>
          <a:xfrm>
            <a:off x="3870288" y="1961539"/>
            <a:ext cx="1387661" cy="529870"/>
          </a:xfrm>
          <a:prstGeom prst="rect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ne SemiBold"/>
                <a:ea typeface="Syne SemiBold"/>
                <a:cs typeface="Syne SemiBold"/>
                <a:sym typeface="Syne SemiBold"/>
              </a:rPr>
              <a:t>Wednesday</a:t>
            </a:r>
          </a:p>
        </p:txBody>
      </p:sp>
      <p:sp>
        <p:nvSpPr>
          <p:cNvPr id="7" name="Google Shape;562;p47">
            <a:extLst>
              <a:ext uri="{FF2B5EF4-FFF2-40B4-BE49-F238E27FC236}">
                <a16:creationId xmlns:a16="http://schemas.microsoft.com/office/drawing/2014/main" id="{3497FB60-4390-F60B-8A83-2EF2C0563D03}"/>
              </a:ext>
            </a:extLst>
          </p:cNvPr>
          <p:cNvSpPr txBox="1"/>
          <p:nvPr/>
        </p:nvSpPr>
        <p:spPr>
          <a:xfrm>
            <a:off x="5609428" y="2651065"/>
            <a:ext cx="1387661" cy="529870"/>
          </a:xfrm>
          <a:prstGeom prst="rect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ne SemiBold"/>
                <a:ea typeface="Syne SemiBold"/>
                <a:cs typeface="Syne SemiBold"/>
                <a:sym typeface="Syne SemiBold"/>
              </a:rPr>
              <a:t>Thursday</a:t>
            </a:r>
          </a:p>
        </p:txBody>
      </p:sp>
      <p:sp>
        <p:nvSpPr>
          <p:cNvPr id="8" name="Google Shape;563;p47">
            <a:extLst>
              <a:ext uri="{FF2B5EF4-FFF2-40B4-BE49-F238E27FC236}">
                <a16:creationId xmlns:a16="http://schemas.microsoft.com/office/drawing/2014/main" id="{7FC64ABB-8232-7944-D74B-43BBC0CA8E7D}"/>
              </a:ext>
            </a:extLst>
          </p:cNvPr>
          <p:cNvSpPr txBox="1"/>
          <p:nvPr/>
        </p:nvSpPr>
        <p:spPr>
          <a:xfrm>
            <a:off x="5560644" y="3344492"/>
            <a:ext cx="1495065" cy="5904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Building a realistic prototype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Organize and build</a:t>
            </a:r>
            <a:endParaRPr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Figtree"/>
            </a:endParaRPr>
          </a:p>
        </p:txBody>
      </p:sp>
      <p:cxnSp>
        <p:nvCxnSpPr>
          <p:cNvPr id="10" name="Google Shape;565;p47">
            <a:extLst>
              <a:ext uri="{FF2B5EF4-FFF2-40B4-BE49-F238E27FC236}">
                <a16:creationId xmlns:a16="http://schemas.microsoft.com/office/drawing/2014/main" id="{9CADA2B1-1FCB-8B56-9941-D876125F161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43368" y="1804203"/>
            <a:ext cx="0" cy="219488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67;p47">
            <a:extLst>
              <a:ext uri="{FF2B5EF4-FFF2-40B4-BE49-F238E27FC236}">
                <a16:creationId xmlns:a16="http://schemas.microsoft.com/office/drawing/2014/main" id="{093B5B7D-52EF-C78C-63D5-586F4A3EFD77}"/>
              </a:ext>
            </a:extLst>
          </p:cNvPr>
          <p:cNvSpPr txBox="1"/>
          <p:nvPr/>
        </p:nvSpPr>
        <p:spPr>
          <a:xfrm>
            <a:off x="3930409" y="1303678"/>
            <a:ext cx="1871622" cy="4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Syne SemiBold"/>
                <a:ea typeface="Syne SemiBold"/>
                <a:cs typeface="Syne SemiBold"/>
                <a:sym typeface="Syne SemiBold"/>
              </a:rPr>
              <a:t>Venus</a:t>
            </a:r>
            <a:endParaRPr sz="2200">
              <a:solidFill>
                <a:schemeClr val="dk2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13" name="Google Shape;568;p47">
            <a:extLst>
              <a:ext uri="{FF2B5EF4-FFF2-40B4-BE49-F238E27FC236}">
                <a16:creationId xmlns:a16="http://schemas.microsoft.com/office/drawing/2014/main" id="{E3459E7D-9EF2-E1C7-9A81-43E31AB4881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564115" y="1689614"/>
            <a:ext cx="4" cy="271925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73;p47">
            <a:extLst>
              <a:ext uri="{FF2B5EF4-FFF2-40B4-BE49-F238E27FC236}">
                <a16:creationId xmlns:a16="http://schemas.microsoft.com/office/drawing/2014/main" id="{17AD7C54-CEC5-01D2-9D26-C613346E7AB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37198" y="2288626"/>
            <a:ext cx="302775" cy="627374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574;p47">
            <a:extLst>
              <a:ext uri="{FF2B5EF4-FFF2-40B4-BE49-F238E27FC236}">
                <a16:creationId xmlns:a16="http://schemas.microsoft.com/office/drawing/2014/main" id="{2BF14327-2B45-0F60-FA12-07FAE5F5664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27634" y="2226474"/>
            <a:ext cx="242654" cy="689526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575;p47">
            <a:extLst>
              <a:ext uri="{FF2B5EF4-FFF2-40B4-BE49-F238E27FC236}">
                <a16:creationId xmlns:a16="http://schemas.microsoft.com/office/drawing/2014/main" id="{1CFAA0E8-8976-6EB5-8A75-400CB2EAA75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257949" y="2226474"/>
            <a:ext cx="351479" cy="689526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578;p47">
            <a:extLst>
              <a:ext uri="{FF2B5EF4-FFF2-40B4-BE49-F238E27FC236}">
                <a16:creationId xmlns:a16="http://schemas.microsoft.com/office/drawing/2014/main" id="{6E3CF05B-9480-1A3E-EC26-4CC6D860DC1B}"/>
              </a:ext>
            </a:extLst>
          </p:cNvPr>
          <p:cNvCxnSpPr>
            <a:cxnSpLocks/>
          </p:cNvCxnSpPr>
          <p:nvPr/>
        </p:nvCxnSpPr>
        <p:spPr>
          <a:xfrm flipH="1">
            <a:off x="6278680" y="2445969"/>
            <a:ext cx="210" cy="206925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579;p47">
            <a:extLst>
              <a:ext uri="{FF2B5EF4-FFF2-40B4-BE49-F238E27FC236}">
                <a16:creationId xmlns:a16="http://schemas.microsoft.com/office/drawing/2014/main" id="{57A8151F-D7BA-C0D9-8A9A-DEDAC0DEEC9D}"/>
              </a:ext>
            </a:extLst>
          </p:cNvPr>
          <p:cNvSpPr/>
          <p:nvPr/>
        </p:nvSpPr>
        <p:spPr>
          <a:xfrm>
            <a:off x="691856" y="1493821"/>
            <a:ext cx="1115763" cy="3939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/>
                </a:solidFill>
              </a:rPr>
              <a:t>MAPPING IDEAS</a:t>
            </a:r>
            <a:endParaRPr sz="1000" b="1" dirty="0">
              <a:solidFill>
                <a:schemeClr val="bg1"/>
              </a:solidFill>
            </a:endParaRPr>
          </a:p>
        </p:txBody>
      </p:sp>
      <p:cxnSp>
        <p:nvCxnSpPr>
          <p:cNvPr id="43" name="Google Shape;573;p47">
            <a:extLst>
              <a:ext uri="{FF2B5EF4-FFF2-40B4-BE49-F238E27FC236}">
                <a16:creationId xmlns:a16="http://schemas.microsoft.com/office/drawing/2014/main" id="{3EF83BC4-DB7E-E0AF-497D-1DD7CBE072F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1303678"/>
            <a:ext cx="549537" cy="984948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62;p47">
            <a:extLst>
              <a:ext uri="{FF2B5EF4-FFF2-40B4-BE49-F238E27FC236}">
                <a16:creationId xmlns:a16="http://schemas.microsoft.com/office/drawing/2014/main" id="{96E1667F-EFC2-A763-46BA-7AAF2052826F}"/>
              </a:ext>
            </a:extLst>
          </p:cNvPr>
          <p:cNvSpPr txBox="1"/>
          <p:nvPr/>
        </p:nvSpPr>
        <p:spPr>
          <a:xfrm>
            <a:off x="7269869" y="1976496"/>
            <a:ext cx="1387661" cy="529870"/>
          </a:xfrm>
          <a:prstGeom prst="rect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ne SemiBold"/>
                <a:ea typeface="Syne SemiBold"/>
                <a:cs typeface="Syne SemiBold"/>
                <a:sym typeface="Syne SemiBold"/>
              </a:rPr>
              <a:t>Friday</a:t>
            </a:r>
          </a:p>
        </p:txBody>
      </p:sp>
      <p:cxnSp>
        <p:nvCxnSpPr>
          <p:cNvPr id="58" name="Google Shape;573;p47">
            <a:extLst>
              <a:ext uri="{FF2B5EF4-FFF2-40B4-BE49-F238E27FC236}">
                <a16:creationId xmlns:a16="http://schemas.microsoft.com/office/drawing/2014/main" id="{3B357454-3472-3E34-7990-62D14FBA47A3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57530" y="2241431"/>
            <a:ext cx="486470" cy="674569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4" name="Google Shape;568;p47">
            <a:extLst>
              <a:ext uri="{FF2B5EF4-FFF2-40B4-BE49-F238E27FC236}">
                <a16:creationId xmlns:a16="http://schemas.microsoft.com/office/drawing/2014/main" id="{B07DFC44-7FC1-CDE2-0BF8-E38B528D2C7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932700" y="2387647"/>
            <a:ext cx="1104" cy="263418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1" name="Google Shape;573;p47">
            <a:extLst>
              <a:ext uri="{FF2B5EF4-FFF2-40B4-BE49-F238E27FC236}">
                <a16:creationId xmlns:a16="http://schemas.microsoft.com/office/drawing/2014/main" id="{2755F5E0-252C-ABDE-979E-45432DA2C751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 flipV="1">
            <a:off x="6997089" y="2241431"/>
            <a:ext cx="272780" cy="674569"/>
          </a:xfrm>
          <a:prstGeom prst="straightConnector1">
            <a:avLst/>
          </a:prstGeom>
          <a:noFill/>
          <a:ln w="3175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6" name="Google Shape;579;p47">
            <a:extLst>
              <a:ext uri="{FF2B5EF4-FFF2-40B4-BE49-F238E27FC236}">
                <a16:creationId xmlns:a16="http://schemas.microsoft.com/office/drawing/2014/main" id="{5DBB9FFB-76DD-AB79-7ACE-8463A77CC0A2}"/>
              </a:ext>
            </a:extLst>
          </p:cNvPr>
          <p:cNvSpPr/>
          <p:nvPr/>
        </p:nvSpPr>
        <p:spPr>
          <a:xfrm>
            <a:off x="7433179" y="1620664"/>
            <a:ext cx="1060617" cy="246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/>
                </a:solidFill>
              </a:rPr>
              <a:t>TESTING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3334" name="Google Shape;579;p47">
            <a:extLst>
              <a:ext uri="{FF2B5EF4-FFF2-40B4-BE49-F238E27FC236}">
                <a16:creationId xmlns:a16="http://schemas.microsoft.com/office/drawing/2014/main" id="{5C60282F-EFD6-3A90-7078-4585428946ED}"/>
              </a:ext>
            </a:extLst>
          </p:cNvPr>
          <p:cNvSpPr/>
          <p:nvPr/>
        </p:nvSpPr>
        <p:spPr>
          <a:xfrm>
            <a:off x="3997660" y="1401422"/>
            <a:ext cx="1132910" cy="4584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/>
                </a:solidFill>
              </a:rPr>
              <a:t>DECISION 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MAKING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3336" name="Google Shape;579;p47">
            <a:extLst>
              <a:ext uri="{FF2B5EF4-FFF2-40B4-BE49-F238E27FC236}">
                <a16:creationId xmlns:a16="http://schemas.microsoft.com/office/drawing/2014/main" id="{B8396EFA-6706-577F-F003-59FA76B37AF0}"/>
              </a:ext>
            </a:extLst>
          </p:cNvPr>
          <p:cNvSpPr/>
          <p:nvPr/>
        </p:nvSpPr>
        <p:spPr>
          <a:xfrm>
            <a:off x="2280490" y="2226474"/>
            <a:ext cx="1331222" cy="3038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/>
                </a:solidFill>
              </a:rPr>
              <a:t>SKETCHING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3337" name="Google Shape;579;p47">
            <a:extLst>
              <a:ext uri="{FF2B5EF4-FFF2-40B4-BE49-F238E27FC236}">
                <a16:creationId xmlns:a16="http://schemas.microsoft.com/office/drawing/2014/main" id="{2AE04B8D-1DE6-6C36-879D-63ACFD0AE081}"/>
              </a:ext>
            </a:extLst>
          </p:cNvPr>
          <p:cNvSpPr/>
          <p:nvPr/>
        </p:nvSpPr>
        <p:spPr>
          <a:xfrm>
            <a:off x="5604759" y="2243412"/>
            <a:ext cx="1387660" cy="2680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/>
                </a:solidFill>
              </a:rPr>
              <a:t>PROTOTYPE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3345" name="Google Shape;563;p47">
            <a:extLst>
              <a:ext uri="{FF2B5EF4-FFF2-40B4-BE49-F238E27FC236}">
                <a16:creationId xmlns:a16="http://schemas.microsoft.com/office/drawing/2014/main" id="{5F3CF6B2-916A-8F2D-6571-84996C2F8057}"/>
              </a:ext>
            </a:extLst>
          </p:cNvPr>
          <p:cNvSpPr txBox="1"/>
          <p:nvPr/>
        </p:nvSpPr>
        <p:spPr>
          <a:xfrm>
            <a:off x="2197640" y="3344422"/>
            <a:ext cx="1495065" cy="5904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Brainstorming for the multiple ideas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User need focus</a:t>
            </a:r>
            <a:endParaRPr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Figtree"/>
            </a:endParaRPr>
          </a:p>
        </p:txBody>
      </p:sp>
      <p:sp>
        <p:nvSpPr>
          <p:cNvPr id="3346" name="Google Shape;563;p47">
            <a:extLst>
              <a:ext uri="{FF2B5EF4-FFF2-40B4-BE49-F238E27FC236}">
                <a16:creationId xmlns:a16="http://schemas.microsoft.com/office/drawing/2014/main" id="{68C2F857-16FB-F0FD-0F3D-2CD45A78F2D9}"/>
              </a:ext>
            </a:extLst>
          </p:cNvPr>
          <p:cNvSpPr txBox="1"/>
          <p:nvPr/>
        </p:nvSpPr>
        <p:spPr>
          <a:xfrm>
            <a:off x="3870288" y="2620783"/>
            <a:ext cx="1495065" cy="7594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Choosing the best Idea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Storyboard the idea</a:t>
            </a:r>
            <a:endParaRPr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Figtree"/>
            </a:endParaRPr>
          </a:p>
        </p:txBody>
      </p:sp>
      <p:sp>
        <p:nvSpPr>
          <p:cNvPr id="3347" name="Google Shape;563;p47">
            <a:extLst>
              <a:ext uri="{FF2B5EF4-FFF2-40B4-BE49-F238E27FC236}">
                <a16:creationId xmlns:a16="http://schemas.microsoft.com/office/drawing/2014/main" id="{D1EFA59D-48FB-F0AA-9EC7-7D648A784872}"/>
              </a:ext>
            </a:extLst>
          </p:cNvPr>
          <p:cNvSpPr txBox="1"/>
          <p:nvPr/>
        </p:nvSpPr>
        <p:spPr>
          <a:xfrm>
            <a:off x="7238553" y="2637135"/>
            <a:ext cx="1495065" cy="7594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Testing with the target Customer</a:t>
            </a:r>
          </a:p>
          <a:p>
            <a:pPr marL="171450" lvl="1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Interviews and Assessments</a:t>
            </a:r>
            <a:endParaRPr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Figtree"/>
            </a:endParaRPr>
          </a:p>
        </p:txBody>
      </p:sp>
      <p:sp>
        <p:nvSpPr>
          <p:cNvPr id="3348" name="Google Shape;563;p47">
            <a:extLst>
              <a:ext uri="{FF2B5EF4-FFF2-40B4-BE49-F238E27FC236}">
                <a16:creationId xmlns:a16="http://schemas.microsoft.com/office/drawing/2014/main" id="{642BCEDA-446B-7259-0837-8E3BE43FCEF4}"/>
              </a:ext>
            </a:extLst>
          </p:cNvPr>
          <p:cNvSpPr txBox="1"/>
          <p:nvPr/>
        </p:nvSpPr>
        <p:spPr>
          <a:xfrm>
            <a:off x="396972" y="2753251"/>
            <a:ext cx="1674783" cy="5904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What the plan ?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why are we doing it ?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Figtree"/>
              </a:rPr>
              <a:t>How are we doing it ?</a:t>
            </a:r>
            <a:endParaRPr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Figtree"/>
            </a:endParaRPr>
          </a:p>
        </p:txBody>
      </p:sp>
      <p:grpSp>
        <p:nvGrpSpPr>
          <p:cNvPr id="3355" name="Google Shape;4478;p65">
            <a:extLst>
              <a:ext uri="{FF2B5EF4-FFF2-40B4-BE49-F238E27FC236}">
                <a16:creationId xmlns:a16="http://schemas.microsoft.com/office/drawing/2014/main" id="{F1017CA9-9EA7-FBF7-59B9-90C24C2AD7C8}"/>
              </a:ext>
            </a:extLst>
          </p:cNvPr>
          <p:cNvGrpSpPr/>
          <p:nvPr/>
        </p:nvGrpSpPr>
        <p:grpSpPr>
          <a:xfrm>
            <a:off x="6545400" y="436692"/>
            <a:ext cx="894038" cy="866137"/>
            <a:chOff x="2712902" y="2536233"/>
            <a:chExt cx="1727114" cy="1726638"/>
          </a:xfrm>
        </p:grpSpPr>
        <p:sp>
          <p:nvSpPr>
            <p:cNvPr id="3357" name="Google Shape;4480;p65">
              <a:extLst>
                <a:ext uri="{FF2B5EF4-FFF2-40B4-BE49-F238E27FC236}">
                  <a16:creationId xmlns:a16="http://schemas.microsoft.com/office/drawing/2014/main" id="{5699B080-2BB0-0BA3-4C59-22366954A544}"/>
                </a:ext>
              </a:extLst>
            </p:cNvPr>
            <p:cNvSpPr/>
            <p:nvPr/>
          </p:nvSpPr>
          <p:spPr>
            <a:xfrm>
              <a:off x="2712902" y="2536233"/>
              <a:ext cx="1727114" cy="1726638"/>
            </a:xfrm>
            <a:custGeom>
              <a:avLst/>
              <a:gdLst/>
              <a:ahLst/>
              <a:cxnLst/>
              <a:rect l="l" t="t" r="r" b="b"/>
              <a:pathLst>
                <a:path w="25395" h="25388" extrusionOk="0">
                  <a:moveTo>
                    <a:pt x="12697" y="0"/>
                  </a:moveTo>
                  <a:cubicBezTo>
                    <a:pt x="5685" y="0"/>
                    <a:pt x="1" y="5684"/>
                    <a:pt x="1" y="12691"/>
                  </a:cubicBezTo>
                  <a:cubicBezTo>
                    <a:pt x="1" y="19704"/>
                    <a:pt x="5685" y="25388"/>
                    <a:pt x="12697" y="25388"/>
                  </a:cubicBezTo>
                  <a:cubicBezTo>
                    <a:pt x="19710" y="25388"/>
                    <a:pt x="25394" y="19704"/>
                    <a:pt x="25394" y="12691"/>
                  </a:cubicBezTo>
                  <a:cubicBezTo>
                    <a:pt x="25394" y="5684"/>
                    <a:pt x="19710" y="0"/>
                    <a:pt x="12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4481;p65">
              <a:extLst>
                <a:ext uri="{FF2B5EF4-FFF2-40B4-BE49-F238E27FC236}">
                  <a16:creationId xmlns:a16="http://schemas.microsoft.com/office/drawing/2014/main" id="{02F5DEB2-5960-6094-0EDA-523BF0334A1B}"/>
                </a:ext>
              </a:extLst>
            </p:cNvPr>
            <p:cNvSpPr/>
            <p:nvPr/>
          </p:nvSpPr>
          <p:spPr>
            <a:xfrm>
              <a:off x="2767582" y="2590913"/>
              <a:ext cx="1626867" cy="1626459"/>
            </a:xfrm>
            <a:custGeom>
              <a:avLst/>
              <a:gdLst/>
              <a:ahLst/>
              <a:cxnLst/>
              <a:rect l="l" t="t" r="r" b="b"/>
              <a:pathLst>
                <a:path w="23921" h="23915" fill="none" extrusionOk="0">
                  <a:moveTo>
                    <a:pt x="23920" y="11957"/>
                  </a:moveTo>
                  <a:cubicBezTo>
                    <a:pt x="23920" y="18562"/>
                    <a:pt x="18563" y="23914"/>
                    <a:pt x="11958" y="23914"/>
                  </a:cubicBezTo>
                  <a:cubicBezTo>
                    <a:pt x="5358" y="23914"/>
                    <a:pt x="0" y="18562"/>
                    <a:pt x="0" y="11957"/>
                  </a:cubicBezTo>
                  <a:cubicBezTo>
                    <a:pt x="0" y="5352"/>
                    <a:pt x="5358" y="0"/>
                    <a:pt x="11958" y="0"/>
                  </a:cubicBezTo>
                  <a:cubicBezTo>
                    <a:pt x="18563" y="0"/>
                    <a:pt x="23920" y="5352"/>
                    <a:pt x="23920" y="119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5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4483;p65">
              <a:extLst>
                <a:ext uri="{FF2B5EF4-FFF2-40B4-BE49-F238E27FC236}">
                  <a16:creationId xmlns:a16="http://schemas.microsoft.com/office/drawing/2014/main" id="{0B923272-F8DA-6DC6-1318-D4118841A48D}"/>
                </a:ext>
              </a:extLst>
            </p:cNvPr>
            <p:cNvSpPr/>
            <p:nvPr/>
          </p:nvSpPr>
          <p:spPr>
            <a:xfrm>
              <a:off x="2810905" y="2633896"/>
              <a:ext cx="1531109" cy="1530973"/>
            </a:xfrm>
            <a:custGeom>
              <a:avLst/>
              <a:gdLst/>
              <a:ahLst/>
              <a:cxnLst/>
              <a:rect l="l" t="t" r="r" b="b"/>
              <a:pathLst>
                <a:path w="22513" h="22511" extrusionOk="0">
                  <a:moveTo>
                    <a:pt x="11256" y="0"/>
                  </a:moveTo>
                  <a:cubicBezTo>
                    <a:pt x="5037" y="0"/>
                    <a:pt x="1" y="5041"/>
                    <a:pt x="1" y="11255"/>
                  </a:cubicBezTo>
                  <a:cubicBezTo>
                    <a:pt x="1" y="17475"/>
                    <a:pt x="5037" y="22511"/>
                    <a:pt x="11256" y="22511"/>
                  </a:cubicBezTo>
                  <a:cubicBezTo>
                    <a:pt x="17471" y="22511"/>
                    <a:pt x="22512" y="17475"/>
                    <a:pt x="22512" y="11255"/>
                  </a:cubicBezTo>
                  <a:cubicBezTo>
                    <a:pt x="22512" y="5041"/>
                    <a:pt x="17471" y="0"/>
                    <a:pt x="11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1" name="Google Shape;4484;p65">
              <a:extLst>
                <a:ext uri="{FF2B5EF4-FFF2-40B4-BE49-F238E27FC236}">
                  <a16:creationId xmlns:a16="http://schemas.microsoft.com/office/drawing/2014/main" id="{2526C039-7B82-9151-966F-DE5C2C1479D8}"/>
                </a:ext>
              </a:extLst>
            </p:cNvPr>
            <p:cNvGrpSpPr/>
            <p:nvPr/>
          </p:nvGrpSpPr>
          <p:grpSpPr>
            <a:xfrm>
              <a:off x="2899386" y="2781205"/>
              <a:ext cx="1428414" cy="1384208"/>
              <a:chOff x="2899386" y="2781205"/>
              <a:chExt cx="1428414" cy="1384208"/>
            </a:xfrm>
          </p:grpSpPr>
          <p:sp>
            <p:nvSpPr>
              <p:cNvPr id="3363" name="Google Shape;4485;p65">
                <a:extLst>
                  <a:ext uri="{FF2B5EF4-FFF2-40B4-BE49-F238E27FC236}">
                    <a16:creationId xmlns:a16="http://schemas.microsoft.com/office/drawing/2014/main" id="{C38464FD-C9F9-6E4F-476F-979155379E0A}"/>
                  </a:ext>
                </a:extLst>
              </p:cNvPr>
              <p:cNvSpPr/>
              <p:nvPr/>
            </p:nvSpPr>
            <p:spPr>
              <a:xfrm>
                <a:off x="3067778" y="3915136"/>
                <a:ext cx="467161" cy="2486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3656" extrusionOk="0">
                    <a:moveTo>
                      <a:pt x="3096" y="0"/>
                    </a:moveTo>
                    <a:cubicBezTo>
                      <a:pt x="1845" y="0"/>
                      <a:pt x="615" y="526"/>
                      <a:pt x="1" y="832"/>
                    </a:cubicBezTo>
                    <a:cubicBezTo>
                      <a:pt x="1903" y="2525"/>
                      <a:pt x="4324" y="3522"/>
                      <a:pt x="6869" y="3656"/>
                    </a:cubicBezTo>
                    <a:cubicBezTo>
                      <a:pt x="6638" y="2911"/>
                      <a:pt x="6317" y="2193"/>
                      <a:pt x="5915" y="1523"/>
                    </a:cubicBezTo>
                    <a:cubicBezTo>
                      <a:pt x="5192" y="365"/>
                      <a:pt x="4137" y="0"/>
                      <a:pt x="3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4486;p65">
                <a:extLst>
                  <a:ext uri="{FF2B5EF4-FFF2-40B4-BE49-F238E27FC236}">
                    <a16:creationId xmlns:a16="http://schemas.microsoft.com/office/drawing/2014/main" id="{6D91CE1E-F835-6046-32A3-5F04572D1EE0}"/>
                  </a:ext>
                </a:extLst>
              </p:cNvPr>
              <p:cNvSpPr/>
              <p:nvPr/>
            </p:nvSpPr>
            <p:spPr>
              <a:xfrm>
                <a:off x="3620496" y="3051409"/>
                <a:ext cx="615490" cy="395138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5810" extrusionOk="0">
                    <a:moveTo>
                      <a:pt x="3804" y="0"/>
                    </a:moveTo>
                    <a:cubicBezTo>
                      <a:pt x="3804" y="0"/>
                      <a:pt x="536" y="2920"/>
                      <a:pt x="1002" y="3541"/>
                    </a:cubicBezTo>
                    <a:cubicBezTo>
                      <a:pt x="1474" y="4157"/>
                      <a:pt x="1" y="4747"/>
                      <a:pt x="1" y="4747"/>
                    </a:cubicBezTo>
                    <a:cubicBezTo>
                      <a:pt x="137" y="5522"/>
                      <a:pt x="2161" y="5809"/>
                      <a:pt x="4214" y="5809"/>
                    </a:cubicBezTo>
                    <a:cubicBezTo>
                      <a:pt x="6613" y="5809"/>
                      <a:pt x="9050" y="5418"/>
                      <a:pt x="8556" y="4956"/>
                    </a:cubicBezTo>
                    <a:cubicBezTo>
                      <a:pt x="7640" y="4099"/>
                      <a:pt x="5337" y="3718"/>
                      <a:pt x="5015" y="3274"/>
                    </a:cubicBezTo>
                    <a:cubicBezTo>
                      <a:pt x="4688" y="2829"/>
                      <a:pt x="3804" y="0"/>
                      <a:pt x="3804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4487;p65">
                <a:extLst>
                  <a:ext uri="{FF2B5EF4-FFF2-40B4-BE49-F238E27FC236}">
                    <a16:creationId xmlns:a16="http://schemas.microsoft.com/office/drawing/2014/main" id="{AF60C3BF-DF0D-1E78-3068-53C2940B8227}"/>
                  </a:ext>
                </a:extLst>
              </p:cNvPr>
              <p:cNvSpPr/>
              <p:nvPr/>
            </p:nvSpPr>
            <p:spPr>
              <a:xfrm>
                <a:off x="3441969" y="3001150"/>
                <a:ext cx="73315" cy="15853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331" extrusionOk="0">
                    <a:moveTo>
                      <a:pt x="547" y="0"/>
                    </a:moveTo>
                    <a:cubicBezTo>
                      <a:pt x="547" y="0"/>
                      <a:pt x="1" y="177"/>
                      <a:pt x="27" y="600"/>
                    </a:cubicBezTo>
                    <a:cubicBezTo>
                      <a:pt x="86" y="1532"/>
                      <a:pt x="1077" y="2330"/>
                      <a:pt x="1077" y="2330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4488;p65">
                <a:extLst>
                  <a:ext uri="{FF2B5EF4-FFF2-40B4-BE49-F238E27FC236}">
                    <a16:creationId xmlns:a16="http://schemas.microsoft.com/office/drawing/2014/main" id="{7306AC34-D7DB-28DC-3C1C-4C1E89FDC287}"/>
                  </a:ext>
                </a:extLst>
              </p:cNvPr>
              <p:cNvSpPr/>
              <p:nvPr/>
            </p:nvSpPr>
            <p:spPr>
              <a:xfrm>
                <a:off x="3441969" y="3001150"/>
                <a:ext cx="73315" cy="15853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331" extrusionOk="0">
                    <a:moveTo>
                      <a:pt x="547" y="0"/>
                    </a:moveTo>
                    <a:cubicBezTo>
                      <a:pt x="547" y="0"/>
                      <a:pt x="1" y="177"/>
                      <a:pt x="27" y="600"/>
                    </a:cubicBezTo>
                    <a:cubicBezTo>
                      <a:pt x="86" y="1532"/>
                      <a:pt x="1077" y="2330"/>
                      <a:pt x="1077" y="2330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4489;p65">
                <a:extLst>
                  <a:ext uri="{FF2B5EF4-FFF2-40B4-BE49-F238E27FC236}">
                    <a16:creationId xmlns:a16="http://schemas.microsoft.com/office/drawing/2014/main" id="{8A3EA9BC-B7D3-4339-8AC2-329412FD13B4}"/>
                  </a:ext>
                </a:extLst>
              </p:cNvPr>
              <p:cNvSpPr/>
              <p:nvPr/>
            </p:nvSpPr>
            <p:spPr>
              <a:xfrm>
                <a:off x="3447002" y="2790659"/>
                <a:ext cx="486544" cy="531294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7812" extrusionOk="0">
                    <a:moveTo>
                      <a:pt x="3059" y="0"/>
                    </a:moveTo>
                    <a:cubicBezTo>
                      <a:pt x="1579" y="0"/>
                      <a:pt x="0" y="1240"/>
                      <a:pt x="248" y="2993"/>
                    </a:cubicBezTo>
                    <a:cubicBezTo>
                      <a:pt x="493" y="4724"/>
                      <a:pt x="1187" y="7811"/>
                      <a:pt x="3494" y="7811"/>
                    </a:cubicBezTo>
                    <a:cubicBezTo>
                      <a:pt x="3707" y="7811"/>
                      <a:pt x="3934" y="7785"/>
                      <a:pt x="4175" y="7729"/>
                    </a:cubicBezTo>
                    <a:cubicBezTo>
                      <a:pt x="7154" y="7033"/>
                      <a:pt x="6725" y="5072"/>
                      <a:pt x="6532" y="4365"/>
                    </a:cubicBezTo>
                    <a:cubicBezTo>
                      <a:pt x="6420" y="3947"/>
                      <a:pt x="5734" y="2458"/>
                      <a:pt x="5734" y="2458"/>
                    </a:cubicBezTo>
                    <a:cubicBezTo>
                      <a:pt x="5734" y="2458"/>
                      <a:pt x="4989" y="250"/>
                      <a:pt x="3420" y="25"/>
                    </a:cubicBezTo>
                    <a:cubicBezTo>
                      <a:pt x="3301" y="8"/>
                      <a:pt x="3180" y="0"/>
                      <a:pt x="3059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4490;p65">
                <a:extLst>
                  <a:ext uri="{FF2B5EF4-FFF2-40B4-BE49-F238E27FC236}">
                    <a16:creationId xmlns:a16="http://schemas.microsoft.com/office/drawing/2014/main" id="{F14730FB-C246-098A-D65C-61425462F3D3}"/>
                  </a:ext>
                </a:extLst>
              </p:cNvPr>
              <p:cNvSpPr/>
              <p:nvPr/>
            </p:nvSpPr>
            <p:spPr>
              <a:xfrm>
                <a:off x="3790997" y="2890565"/>
                <a:ext cx="156627" cy="162136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84" extrusionOk="0">
                    <a:moveTo>
                      <a:pt x="1192" y="1"/>
                    </a:moveTo>
                    <a:cubicBezTo>
                      <a:pt x="1179" y="1"/>
                      <a:pt x="1166" y="1"/>
                      <a:pt x="1153" y="3"/>
                    </a:cubicBezTo>
                    <a:cubicBezTo>
                      <a:pt x="349" y="89"/>
                      <a:pt x="617" y="1331"/>
                      <a:pt x="617" y="1331"/>
                    </a:cubicBezTo>
                    <a:cubicBezTo>
                      <a:pt x="617" y="1331"/>
                      <a:pt x="1" y="2098"/>
                      <a:pt x="1179" y="2365"/>
                    </a:cubicBezTo>
                    <a:cubicBezTo>
                      <a:pt x="1234" y="2377"/>
                      <a:pt x="1285" y="2383"/>
                      <a:pt x="1333" y="2383"/>
                    </a:cubicBezTo>
                    <a:cubicBezTo>
                      <a:pt x="2303" y="2383"/>
                      <a:pt x="1928" y="1"/>
                      <a:pt x="1192" y="1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4491;p65">
                <a:extLst>
                  <a:ext uri="{FF2B5EF4-FFF2-40B4-BE49-F238E27FC236}">
                    <a16:creationId xmlns:a16="http://schemas.microsoft.com/office/drawing/2014/main" id="{8558A88B-C796-7F21-7DFB-EC6938A229F9}"/>
                  </a:ext>
                </a:extLst>
              </p:cNvPr>
              <p:cNvSpPr/>
              <p:nvPr/>
            </p:nvSpPr>
            <p:spPr>
              <a:xfrm>
                <a:off x="3717070" y="2781205"/>
                <a:ext cx="220828" cy="262791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3864" extrusionOk="0">
                    <a:moveTo>
                      <a:pt x="1674" y="1"/>
                    </a:moveTo>
                    <a:cubicBezTo>
                      <a:pt x="1313" y="1"/>
                      <a:pt x="1109" y="246"/>
                      <a:pt x="1238" y="754"/>
                    </a:cubicBezTo>
                    <a:cubicBezTo>
                      <a:pt x="1238" y="754"/>
                      <a:pt x="1117" y="465"/>
                      <a:pt x="863" y="465"/>
                    </a:cubicBezTo>
                    <a:cubicBezTo>
                      <a:pt x="762" y="465"/>
                      <a:pt x="641" y="510"/>
                      <a:pt x="499" y="636"/>
                    </a:cubicBezTo>
                    <a:cubicBezTo>
                      <a:pt x="0" y="1081"/>
                      <a:pt x="590" y="2200"/>
                      <a:pt x="970" y="2672"/>
                    </a:cubicBezTo>
                    <a:cubicBezTo>
                      <a:pt x="1350" y="3143"/>
                      <a:pt x="1618" y="3791"/>
                      <a:pt x="1704" y="3850"/>
                    </a:cubicBezTo>
                    <a:cubicBezTo>
                      <a:pt x="1718" y="3859"/>
                      <a:pt x="1741" y="3864"/>
                      <a:pt x="1770" y="3864"/>
                    </a:cubicBezTo>
                    <a:cubicBezTo>
                      <a:pt x="1928" y="3864"/>
                      <a:pt x="2257" y="3737"/>
                      <a:pt x="2208" y="3588"/>
                    </a:cubicBezTo>
                    <a:cubicBezTo>
                      <a:pt x="2208" y="3588"/>
                      <a:pt x="1677" y="2613"/>
                      <a:pt x="1741" y="2291"/>
                    </a:cubicBezTo>
                    <a:cubicBezTo>
                      <a:pt x="1783" y="2064"/>
                      <a:pt x="1980" y="1664"/>
                      <a:pt x="2275" y="1664"/>
                    </a:cubicBezTo>
                    <a:cubicBezTo>
                      <a:pt x="2403" y="1664"/>
                      <a:pt x="2550" y="1740"/>
                      <a:pt x="2711" y="1938"/>
                    </a:cubicBezTo>
                    <a:cubicBezTo>
                      <a:pt x="2715" y="1938"/>
                      <a:pt x="2719" y="1938"/>
                      <a:pt x="2723" y="1938"/>
                    </a:cubicBezTo>
                    <a:cubicBezTo>
                      <a:pt x="2905" y="1938"/>
                      <a:pt x="3060" y="1816"/>
                      <a:pt x="3097" y="1638"/>
                    </a:cubicBezTo>
                    <a:cubicBezTo>
                      <a:pt x="3129" y="1516"/>
                      <a:pt x="3073" y="1478"/>
                      <a:pt x="2991" y="1478"/>
                    </a:cubicBezTo>
                    <a:cubicBezTo>
                      <a:pt x="2856" y="1478"/>
                      <a:pt x="2652" y="1579"/>
                      <a:pt x="2652" y="1579"/>
                    </a:cubicBezTo>
                    <a:cubicBezTo>
                      <a:pt x="2652" y="1579"/>
                      <a:pt x="3247" y="989"/>
                      <a:pt x="2888" y="636"/>
                    </a:cubicBezTo>
                    <a:cubicBezTo>
                      <a:pt x="2711" y="459"/>
                      <a:pt x="2490" y="356"/>
                      <a:pt x="2295" y="356"/>
                    </a:cubicBezTo>
                    <a:cubicBezTo>
                      <a:pt x="2186" y="356"/>
                      <a:pt x="2086" y="388"/>
                      <a:pt x="2005" y="458"/>
                    </a:cubicBezTo>
                    <a:lnTo>
                      <a:pt x="2005" y="458"/>
                    </a:lnTo>
                    <a:cubicBezTo>
                      <a:pt x="2087" y="284"/>
                      <a:pt x="2126" y="69"/>
                      <a:pt x="1859" y="20"/>
                    </a:cubicBezTo>
                    <a:cubicBezTo>
                      <a:pt x="1794" y="7"/>
                      <a:pt x="1732" y="1"/>
                      <a:pt x="1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4492;p65">
                <a:extLst>
                  <a:ext uri="{FF2B5EF4-FFF2-40B4-BE49-F238E27FC236}">
                    <a16:creationId xmlns:a16="http://schemas.microsoft.com/office/drawing/2014/main" id="{E871E0D1-7E05-2BAD-DDF2-E20B0FF13FFC}"/>
                  </a:ext>
                </a:extLst>
              </p:cNvPr>
              <p:cNvSpPr/>
              <p:nvPr/>
            </p:nvSpPr>
            <p:spPr>
              <a:xfrm>
                <a:off x="3587375" y="3116835"/>
                <a:ext cx="225521" cy="128811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894" extrusionOk="0">
                    <a:moveTo>
                      <a:pt x="2293" y="1"/>
                    </a:moveTo>
                    <a:cubicBezTo>
                      <a:pt x="2119" y="1"/>
                      <a:pt x="1924" y="29"/>
                      <a:pt x="1714" y="94"/>
                    </a:cubicBezTo>
                    <a:cubicBezTo>
                      <a:pt x="1710" y="98"/>
                      <a:pt x="1377" y="681"/>
                      <a:pt x="815" y="681"/>
                    </a:cubicBezTo>
                    <a:cubicBezTo>
                      <a:pt x="738" y="681"/>
                      <a:pt x="658" y="670"/>
                      <a:pt x="573" y="646"/>
                    </a:cubicBezTo>
                    <a:cubicBezTo>
                      <a:pt x="573" y="646"/>
                      <a:pt x="0" y="1026"/>
                      <a:pt x="27" y="1487"/>
                    </a:cubicBezTo>
                    <a:cubicBezTo>
                      <a:pt x="45" y="1740"/>
                      <a:pt x="258" y="1894"/>
                      <a:pt x="482" y="1894"/>
                    </a:cubicBezTo>
                    <a:cubicBezTo>
                      <a:pt x="661" y="1894"/>
                      <a:pt x="846" y="1796"/>
                      <a:pt x="943" y="1572"/>
                    </a:cubicBezTo>
                    <a:cubicBezTo>
                      <a:pt x="943" y="1572"/>
                      <a:pt x="943" y="1858"/>
                      <a:pt x="1127" y="1858"/>
                    </a:cubicBezTo>
                    <a:cubicBezTo>
                      <a:pt x="1135" y="1858"/>
                      <a:pt x="1143" y="1857"/>
                      <a:pt x="1152" y="1856"/>
                    </a:cubicBezTo>
                    <a:cubicBezTo>
                      <a:pt x="1356" y="1824"/>
                      <a:pt x="1356" y="1471"/>
                      <a:pt x="1356" y="1471"/>
                    </a:cubicBezTo>
                    <a:cubicBezTo>
                      <a:pt x="1356" y="1471"/>
                      <a:pt x="1457" y="1651"/>
                      <a:pt x="1613" y="1651"/>
                    </a:cubicBezTo>
                    <a:cubicBezTo>
                      <a:pt x="1625" y="1651"/>
                      <a:pt x="1638" y="1650"/>
                      <a:pt x="1650" y="1647"/>
                    </a:cubicBezTo>
                    <a:cubicBezTo>
                      <a:pt x="1886" y="1604"/>
                      <a:pt x="2036" y="1374"/>
                      <a:pt x="1977" y="1144"/>
                    </a:cubicBezTo>
                    <a:lnTo>
                      <a:pt x="1977" y="1144"/>
                    </a:lnTo>
                    <a:cubicBezTo>
                      <a:pt x="1977" y="1144"/>
                      <a:pt x="2090" y="1365"/>
                      <a:pt x="2293" y="1365"/>
                    </a:cubicBezTo>
                    <a:cubicBezTo>
                      <a:pt x="2320" y="1365"/>
                      <a:pt x="2349" y="1361"/>
                      <a:pt x="2379" y="1353"/>
                    </a:cubicBezTo>
                    <a:cubicBezTo>
                      <a:pt x="2610" y="1284"/>
                      <a:pt x="2516" y="1030"/>
                      <a:pt x="2420" y="964"/>
                    </a:cubicBezTo>
                    <a:lnTo>
                      <a:pt x="2420" y="964"/>
                    </a:lnTo>
                    <a:cubicBezTo>
                      <a:pt x="2457" y="980"/>
                      <a:pt x="2529" y="1007"/>
                      <a:pt x="2621" y="1007"/>
                    </a:cubicBezTo>
                    <a:cubicBezTo>
                      <a:pt x="2750" y="1007"/>
                      <a:pt x="2916" y="954"/>
                      <a:pt x="3070" y="742"/>
                    </a:cubicBezTo>
                    <a:cubicBezTo>
                      <a:pt x="3316" y="403"/>
                      <a:pt x="2952" y="1"/>
                      <a:pt x="2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4493;p65">
                <a:extLst>
                  <a:ext uri="{FF2B5EF4-FFF2-40B4-BE49-F238E27FC236}">
                    <a16:creationId xmlns:a16="http://schemas.microsoft.com/office/drawing/2014/main" id="{12DAF7B8-F3E2-B9D3-9F96-E698844E61E9}"/>
                  </a:ext>
                </a:extLst>
              </p:cNvPr>
              <p:cNvSpPr/>
              <p:nvPr/>
            </p:nvSpPr>
            <p:spPr>
              <a:xfrm>
                <a:off x="3722919" y="3152676"/>
                <a:ext cx="91133" cy="81476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98" extrusionOk="0">
                    <a:moveTo>
                      <a:pt x="1339" y="1"/>
                    </a:moveTo>
                    <a:lnTo>
                      <a:pt x="1339" y="1"/>
                    </a:lnTo>
                    <a:cubicBezTo>
                      <a:pt x="1323" y="38"/>
                      <a:pt x="1313" y="76"/>
                      <a:pt x="1297" y="113"/>
                    </a:cubicBezTo>
                    <a:cubicBezTo>
                      <a:pt x="1286" y="156"/>
                      <a:pt x="1275" y="194"/>
                      <a:pt x="1259" y="226"/>
                    </a:cubicBezTo>
                    <a:cubicBezTo>
                      <a:pt x="1227" y="301"/>
                      <a:pt x="1189" y="376"/>
                      <a:pt x="1152" y="440"/>
                    </a:cubicBezTo>
                    <a:cubicBezTo>
                      <a:pt x="1072" y="579"/>
                      <a:pt x="975" y="697"/>
                      <a:pt x="852" y="799"/>
                    </a:cubicBezTo>
                    <a:cubicBezTo>
                      <a:pt x="734" y="901"/>
                      <a:pt x="600" y="981"/>
                      <a:pt x="455" y="1045"/>
                    </a:cubicBezTo>
                    <a:cubicBezTo>
                      <a:pt x="311" y="1110"/>
                      <a:pt x="155" y="1158"/>
                      <a:pt x="0" y="1195"/>
                    </a:cubicBezTo>
                    <a:cubicBezTo>
                      <a:pt x="27" y="1197"/>
                      <a:pt x="55" y="1198"/>
                      <a:pt x="82" y="1198"/>
                    </a:cubicBezTo>
                    <a:cubicBezTo>
                      <a:pt x="391" y="1198"/>
                      <a:pt x="691" y="1087"/>
                      <a:pt x="932" y="890"/>
                    </a:cubicBezTo>
                    <a:cubicBezTo>
                      <a:pt x="997" y="831"/>
                      <a:pt x="1055" y="772"/>
                      <a:pt x="1104" y="702"/>
                    </a:cubicBezTo>
                    <a:cubicBezTo>
                      <a:pt x="1205" y="563"/>
                      <a:pt x="1275" y="408"/>
                      <a:pt x="1313" y="247"/>
                    </a:cubicBezTo>
                    <a:cubicBezTo>
                      <a:pt x="1323" y="204"/>
                      <a:pt x="1329" y="161"/>
                      <a:pt x="1329" y="124"/>
                    </a:cubicBezTo>
                    <a:cubicBezTo>
                      <a:pt x="1334" y="81"/>
                      <a:pt x="1339" y="38"/>
                      <a:pt x="1339" y="1"/>
                    </a:cubicBez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4494;p65">
                <a:extLst>
                  <a:ext uri="{FF2B5EF4-FFF2-40B4-BE49-F238E27FC236}">
                    <a16:creationId xmlns:a16="http://schemas.microsoft.com/office/drawing/2014/main" id="{2B9B1E78-B7CB-1C18-1268-92F595C01C1C}"/>
                  </a:ext>
                </a:extLst>
              </p:cNvPr>
              <p:cNvSpPr/>
              <p:nvPr/>
            </p:nvSpPr>
            <p:spPr>
              <a:xfrm>
                <a:off x="3624168" y="2949462"/>
                <a:ext cx="144317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980" extrusionOk="0">
                    <a:moveTo>
                      <a:pt x="1120" y="0"/>
                    </a:moveTo>
                    <a:cubicBezTo>
                      <a:pt x="580" y="0"/>
                      <a:pt x="21" y="407"/>
                      <a:pt x="11" y="680"/>
                    </a:cubicBezTo>
                    <a:cubicBezTo>
                      <a:pt x="0" y="969"/>
                      <a:pt x="284" y="980"/>
                      <a:pt x="284" y="980"/>
                    </a:cubicBezTo>
                    <a:cubicBezTo>
                      <a:pt x="568" y="958"/>
                      <a:pt x="536" y="883"/>
                      <a:pt x="895" y="615"/>
                    </a:cubicBezTo>
                    <a:cubicBezTo>
                      <a:pt x="1080" y="482"/>
                      <a:pt x="1224" y="462"/>
                      <a:pt x="1364" y="462"/>
                    </a:cubicBezTo>
                    <a:cubicBezTo>
                      <a:pt x="1424" y="462"/>
                      <a:pt x="1483" y="466"/>
                      <a:pt x="1544" y="466"/>
                    </a:cubicBezTo>
                    <a:cubicBezTo>
                      <a:pt x="1622" y="466"/>
                      <a:pt x="1704" y="460"/>
                      <a:pt x="1795" y="433"/>
                    </a:cubicBezTo>
                    <a:cubicBezTo>
                      <a:pt x="2122" y="337"/>
                      <a:pt x="1790" y="53"/>
                      <a:pt x="1216" y="5"/>
                    </a:cubicBezTo>
                    <a:cubicBezTo>
                      <a:pt x="1184" y="2"/>
                      <a:pt x="1152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4495;p65">
                <a:extLst>
                  <a:ext uri="{FF2B5EF4-FFF2-40B4-BE49-F238E27FC236}">
                    <a16:creationId xmlns:a16="http://schemas.microsoft.com/office/drawing/2014/main" id="{CBDF1377-CA3F-6C63-6111-8A3BB52BEBA1}"/>
                  </a:ext>
                </a:extLst>
              </p:cNvPr>
              <p:cNvSpPr/>
              <p:nvPr/>
            </p:nvSpPr>
            <p:spPr>
              <a:xfrm>
                <a:off x="3486788" y="3012099"/>
                <a:ext cx="102423" cy="8528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254" extrusionOk="0">
                    <a:moveTo>
                      <a:pt x="1118" y="1"/>
                    </a:moveTo>
                    <a:cubicBezTo>
                      <a:pt x="834" y="1"/>
                      <a:pt x="398" y="247"/>
                      <a:pt x="193" y="616"/>
                    </a:cubicBezTo>
                    <a:cubicBezTo>
                      <a:pt x="1" y="972"/>
                      <a:pt x="18" y="1253"/>
                      <a:pt x="140" y="1253"/>
                    </a:cubicBezTo>
                    <a:cubicBezTo>
                      <a:pt x="173" y="1253"/>
                      <a:pt x="215" y="1231"/>
                      <a:pt x="263" y="1184"/>
                    </a:cubicBezTo>
                    <a:cubicBezTo>
                      <a:pt x="408" y="1044"/>
                      <a:pt x="536" y="857"/>
                      <a:pt x="847" y="707"/>
                    </a:cubicBezTo>
                    <a:cubicBezTo>
                      <a:pt x="1227" y="530"/>
                      <a:pt x="1335" y="621"/>
                      <a:pt x="1495" y="423"/>
                    </a:cubicBezTo>
                    <a:cubicBezTo>
                      <a:pt x="1506" y="262"/>
                      <a:pt x="1420" y="118"/>
                      <a:pt x="1286" y="43"/>
                    </a:cubicBezTo>
                    <a:cubicBezTo>
                      <a:pt x="1242" y="14"/>
                      <a:pt x="1184" y="1"/>
                      <a:pt x="1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4496;p65">
                <a:extLst>
                  <a:ext uri="{FF2B5EF4-FFF2-40B4-BE49-F238E27FC236}">
                    <a16:creationId xmlns:a16="http://schemas.microsoft.com/office/drawing/2014/main" id="{E566A9B8-4F88-76EE-B2D1-86DC0FD28F69}"/>
                  </a:ext>
                </a:extLst>
              </p:cNvPr>
              <p:cNvSpPr/>
              <p:nvPr/>
            </p:nvSpPr>
            <p:spPr>
              <a:xfrm>
                <a:off x="3731624" y="3015500"/>
                <a:ext cx="24144" cy="39446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0" extrusionOk="0">
                    <a:moveTo>
                      <a:pt x="104" y="1"/>
                    </a:moveTo>
                    <a:cubicBezTo>
                      <a:pt x="98" y="1"/>
                      <a:pt x="92" y="2"/>
                      <a:pt x="86" y="3"/>
                    </a:cubicBezTo>
                    <a:cubicBezTo>
                      <a:pt x="17" y="30"/>
                      <a:pt x="1" y="175"/>
                      <a:pt x="54" y="330"/>
                    </a:cubicBezTo>
                    <a:cubicBezTo>
                      <a:pt x="103" y="477"/>
                      <a:pt x="188" y="579"/>
                      <a:pt x="255" y="579"/>
                    </a:cubicBezTo>
                    <a:cubicBezTo>
                      <a:pt x="262" y="579"/>
                      <a:pt x="268" y="578"/>
                      <a:pt x="274" y="577"/>
                    </a:cubicBezTo>
                    <a:cubicBezTo>
                      <a:pt x="344" y="550"/>
                      <a:pt x="354" y="405"/>
                      <a:pt x="306" y="250"/>
                    </a:cubicBezTo>
                    <a:cubicBezTo>
                      <a:pt x="257" y="103"/>
                      <a:pt x="168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4497;p65">
                <a:extLst>
                  <a:ext uri="{FF2B5EF4-FFF2-40B4-BE49-F238E27FC236}">
                    <a16:creationId xmlns:a16="http://schemas.microsoft.com/office/drawing/2014/main" id="{977C9C62-F358-E817-BA6B-19731A0FFCB3}"/>
                  </a:ext>
                </a:extLst>
              </p:cNvPr>
              <p:cNvSpPr/>
              <p:nvPr/>
            </p:nvSpPr>
            <p:spPr>
              <a:xfrm>
                <a:off x="3565884" y="3081469"/>
                <a:ext cx="24076" cy="3937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79" extrusionOk="0">
                    <a:moveTo>
                      <a:pt x="98" y="0"/>
                    </a:moveTo>
                    <a:cubicBezTo>
                      <a:pt x="92" y="0"/>
                      <a:pt x="86" y="1"/>
                      <a:pt x="80" y="3"/>
                    </a:cubicBezTo>
                    <a:cubicBezTo>
                      <a:pt x="11" y="30"/>
                      <a:pt x="0" y="174"/>
                      <a:pt x="48" y="335"/>
                    </a:cubicBezTo>
                    <a:cubicBezTo>
                      <a:pt x="97" y="477"/>
                      <a:pt x="187" y="579"/>
                      <a:pt x="251" y="579"/>
                    </a:cubicBezTo>
                    <a:cubicBezTo>
                      <a:pt x="257" y="579"/>
                      <a:pt x="262" y="578"/>
                      <a:pt x="268" y="576"/>
                    </a:cubicBezTo>
                    <a:cubicBezTo>
                      <a:pt x="338" y="555"/>
                      <a:pt x="354" y="405"/>
                      <a:pt x="300" y="249"/>
                    </a:cubicBezTo>
                    <a:cubicBezTo>
                      <a:pt x="251" y="107"/>
                      <a:pt x="166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4498;p65">
                <a:extLst>
                  <a:ext uri="{FF2B5EF4-FFF2-40B4-BE49-F238E27FC236}">
                    <a16:creationId xmlns:a16="http://schemas.microsoft.com/office/drawing/2014/main" id="{DAC7923B-7E1C-6610-FEDA-D1B1B7938589}"/>
                  </a:ext>
                </a:extLst>
              </p:cNvPr>
              <p:cNvSpPr/>
              <p:nvPr/>
            </p:nvSpPr>
            <p:spPr>
              <a:xfrm>
                <a:off x="3578262" y="3333991"/>
                <a:ext cx="196821" cy="92766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364" extrusionOk="0">
                    <a:moveTo>
                      <a:pt x="961" y="1"/>
                    </a:moveTo>
                    <a:cubicBezTo>
                      <a:pt x="350" y="1"/>
                      <a:pt x="0" y="303"/>
                      <a:pt x="0" y="624"/>
                    </a:cubicBezTo>
                    <a:cubicBezTo>
                      <a:pt x="0" y="629"/>
                      <a:pt x="1623" y="1095"/>
                      <a:pt x="2893" y="1363"/>
                    </a:cubicBezTo>
                    <a:cubicBezTo>
                      <a:pt x="2893" y="1363"/>
                      <a:pt x="1832" y="67"/>
                      <a:pt x="1125" y="8"/>
                    </a:cubicBezTo>
                    <a:cubicBezTo>
                      <a:pt x="1069" y="3"/>
                      <a:pt x="1014" y="1"/>
                      <a:pt x="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4499;p65">
                <a:extLst>
                  <a:ext uri="{FF2B5EF4-FFF2-40B4-BE49-F238E27FC236}">
                    <a16:creationId xmlns:a16="http://schemas.microsoft.com/office/drawing/2014/main" id="{D59103B1-A992-47D4-FC29-EB0631C5FF9C}"/>
                  </a:ext>
                </a:extLst>
              </p:cNvPr>
              <p:cNvSpPr/>
              <p:nvPr/>
            </p:nvSpPr>
            <p:spPr>
              <a:xfrm>
                <a:off x="3775014" y="3252923"/>
                <a:ext cx="287138" cy="173834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2556" extrusionOk="0">
                    <a:moveTo>
                      <a:pt x="3099" y="1"/>
                    </a:moveTo>
                    <a:cubicBezTo>
                      <a:pt x="2304" y="1"/>
                      <a:pt x="193" y="1741"/>
                      <a:pt x="0" y="2555"/>
                    </a:cubicBezTo>
                    <a:cubicBezTo>
                      <a:pt x="0" y="2555"/>
                      <a:pt x="3121" y="752"/>
                      <a:pt x="4151" y="752"/>
                    </a:cubicBezTo>
                    <a:cubicBezTo>
                      <a:pt x="4176" y="752"/>
                      <a:pt x="4199" y="753"/>
                      <a:pt x="4222" y="755"/>
                    </a:cubicBezTo>
                    <a:cubicBezTo>
                      <a:pt x="3975" y="402"/>
                      <a:pt x="3622" y="139"/>
                      <a:pt x="3215" y="16"/>
                    </a:cubicBezTo>
                    <a:cubicBezTo>
                      <a:pt x="3180" y="6"/>
                      <a:pt x="3141" y="1"/>
                      <a:pt x="30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4500;p65">
                <a:extLst>
                  <a:ext uri="{FF2B5EF4-FFF2-40B4-BE49-F238E27FC236}">
                    <a16:creationId xmlns:a16="http://schemas.microsoft.com/office/drawing/2014/main" id="{6BD46091-25F8-2EBE-ED64-6CB6175899B3}"/>
                  </a:ext>
                </a:extLst>
              </p:cNvPr>
              <p:cNvSpPr/>
              <p:nvPr/>
            </p:nvSpPr>
            <p:spPr>
              <a:xfrm>
                <a:off x="3334106" y="3286520"/>
                <a:ext cx="956153" cy="878893"/>
              </a:xfrm>
              <a:custGeom>
                <a:avLst/>
                <a:gdLst/>
                <a:ahLst/>
                <a:cxnLst/>
                <a:rect l="l" t="t" r="r" b="b"/>
                <a:pathLst>
                  <a:path w="14059" h="12923" extrusionOk="0">
                    <a:moveTo>
                      <a:pt x="9722" y="1"/>
                    </a:moveTo>
                    <a:cubicBezTo>
                      <a:pt x="9127" y="1"/>
                      <a:pt x="8420" y="323"/>
                      <a:pt x="6483" y="2061"/>
                    </a:cubicBezTo>
                    <a:cubicBezTo>
                      <a:pt x="6483" y="2061"/>
                      <a:pt x="5155" y="1059"/>
                      <a:pt x="4656" y="1059"/>
                    </a:cubicBezTo>
                    <a:cubicBezTo>
                      <a:pt x="4153" y="1059"/>
                      <a:pt x="2026" y="1649"/>
                      <a:pt x="1822" y="2474"/>
                    </a:cubicBezTo>
                    <a:cubicBezTo>
                      <a:pt x="1640" y="3192"/>
                      <a:pt x="1" y="9502"/>
                      <a:pt x="1619" y="12754"/>
                    </a:cubicBezTo>
                    <a:cubicBezTo>
                      <a:pt x="2269" y="12867"/>
                      <a:pt x="2918" y="12922"/>
                      <a:pt x="3560" y="12922"/>
                    </a:cubicBezTo>
                    <a:cubicBezTo>
                      <a:pt x="8138" y="12922"/>
                      <a:pt x="12353" y="10125"/>
                      <a:pt x="14058" y="5736"/>
                    </a:cubicBezTo>
                    <a:cubicBezTo>
                      <a:pt x="13973" y="3706"/>
                      <a:pt x="13748" y="2034"/>
                      <a:pt x="13389" y="1761"/>
                    </a:cubicBezTo>
                    <a:cubicBezTo>
                      <a:pt x="12414" y="1027"/>
                      <a:pt x="10673" y="111"/>
                      <a:pt x="9998" y="20"/>
                    </a:cubicBezTo>
                    <a:cubicBezTo>
                      <a:pt x="9906" y="9"/>
                      <a:pt x="9815" y="1"/>
                      <a:pt x="9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4501;p65">
                <a:extLst>
                  <a:ext uri="{FF2B5EF4-FFF2-40B4-BE49-F238E27FC236}">
                    <a16:creationId xmlns:a16="http://schemas.microsoft.com/office/drawing/2014/main" id="{61C6C5F8-DFD1-34F0-6923-71B09DF923B9}"/>
                  </a:ext>
                </a:extLst>
              </p:cNvPr>
              <p:cNvSpPr/>
              <p:nvPr/>
            </p:nvSpPr>
            <p:spPr>
              <a:xfrm>
                <a:off x="2969912" y="3203615"/>
                <a:ext cx="307813" cy="294891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336" extrusionOk="0">
                    <a:moveTo>
                      <a:pt x="2545" y="0"/>
                    </a:moveTo>
                    <a:cubicBezTo>
                      <a:pt x="2447" y="0"/>
                      <a:pt x="2346" y="28"/>
                      <a:pt x="2243" y="93"/>
                    </a:cubicBezTo>
                    <a:cubicBezTo>
                      <a:pt x="2059" y="211"/>
                      <a:pt x="2038" y="353"/>
                      <a:pt x="2102" y="497"/>
                    </a:cubicBezTo>
                    <a:lnTo>
                      <a:pt x="2102" y="497"/>
                    </a:lnTo>
                    <a:cubicBezTo>
                      <a:pt x="1872" y="365"/>
                      <a:pt x="1613" y="268"/>
                      <a:pt x="1347" y="268"/>
                    </a:cubicBezTo>
                    <a:cubicBezTo>
                      <a:pt x="1107" y="268"/>
                      <a:pt x="860" y="348"/>
                      <a:pt x="625" y="553"/>
                    </a:cubicBezTo>
                    <a:cubicBezTo>
                      <a:pt x="1" y="1101"/>
                      <a:pt x="119" y="1666"/>
                      <a:pt x="676" y="1927"/>
                    </a:cubicBezTo>
                    <a:lnTo>
                      <a:pt x="676" y="1927"/>
                    </a:lnTo>
                    <a:cubicBezTo>
                      <a:pt x="470" y="2064"/>
                      <a:pt x="342" y="2244"/>
                      <a:pt x="363" y="2477"/>
                    </a:cubicBezTo>
                    <a:cubicBezTo>
                      <a:pt x="415" y="3025"/>
                      <a:pt x="722" y="3231"/>
                      <a:pt x="1105" y="3231"/>
                    </a:cubicBezTo>
                    <a:cubicBezTo>
                      <a:pt x="1114" y="3231"/>
                      <a:pt x="1123" y="3231"/>
                      <a:pt x="1132" y="3231"/>
                    </a:cubicBezTo>
                    <a:lnTo>
                      <a:pt x="1132" y="3231"/>
                    </a:lnTo>
                    <a:cubicBezTo>
                      <a:pt x="923" y="3476"/>
                      <a:pt x="836" y="3749"/>
                      <a:pt x="1033" y="4003"/>
                    </a:cubicBezTo>
                    <a:cubicBezTo>
                      <a:pt x="1218" y="4241"/>
                      <a:pt x="1414" y="4335"/>
                      <a:pt x="1607" y="4335"/>
                    </a:cubicBezTo>
                    <a:cubicBezTo>
                      <a:pt x="1955" y="4335"/>
                      <a:pt x="2295" y="4028"/>
                      <a:pt x="2547" y="3709"/>
                    </a:cubicBezTo>
                    <a:lnTo>
                      <a:pt x="2547" y="3709"/>
                    </a:lnTo>
                    <a:cubicBezTo>
                      <a:pt x="2504" y="3918"/>
                      <a:pt x="2564" y="4113"/>
                      <a:pt x="2886" y="4159"/>
                    </a:cubicBezTo>
                    <a:cubicBezTo>
                      <a:pt x="2952" y="4168"/>
                      <a:pt x="3016" y="4173"/>
                      <a:pt x="3080" y="4173"/>
                    </a:cubicBezTo>
                    <a:cubicBezTo>
                      <a:pt x="3892" y="4173"/>
                      <a:pt x="4510" y="3404"/>
                      <a:pt x="4520" y="2519"/>
                    </a:cubicBezTo>
                    <a:cubicBezTo>
                      <a:pt x="4526" y="1561"/>
                      <a:pt x="3470" y="757"/>
                      <a:pt x="3470" y="757"/>
                    </a:cubicBezTo>
                    <a:cubicBezTo>
                      <a:pt x="3470" y="757"/>
                      <a:pt x="3058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4502;p65">
                <a:extLst>
                  <a:ext uri="{FF2B5EF4-FFF2-40B4-BE49-F238E27FC236}">
                    <a16:creationId xmlns:a16="http://schemas.microsoft.com/office/drawing/2014/main" id="{A3AA6945-3231-6359-F3AD-EABD354BBE68}"/>
                  </a:ext>
                </a:extLst>
              </p:cNvPr>
              <p:cNvSpPr/>
              <p:nvPr/>
            </p:nvSpPr>
            <p:spPr>
              <a:xfrm>
                <a:off x="2927882" y="3321001"/>
                <a:ext cx="543332" cy="338894"/>
              </a:xfrm>
              <a:custGeom>
                <a:avLst/>
                <a:gdLst/>
                <a:ahLst/>
                <a:cxnLst/>
                <a:rect l="l" t="t" r="r" b="b"/>
                <a:pathLst>
                  <a:path w="7989" h="4983" extrusionOk="0">
                    <a:moveTo>
                      <a:pt x="4474" y="1"/>
                    </a:moveTo>
                    <a:cubicBezTo>
                      <a:pt x="4474" y="1"/>
                      <a:pt x="4056" y="2545"/>
                      <a:pt x="3424" y="2743"/>
                    </a:cubicBezTo>
                    <a:cubicBezTo>
                      <a:pt x="3355" y="2765"/>
                      <a:pt x="3276" y="2773"/>
                      <a:pt x="3190" y="2773"/>
                    </a:cubicBezTo>
                    <a:cubicBezTo>
                      <a:pt x="2845" y="2773"/>
                      <a:pt x="2374" y="2639"/>
                      <a:pt x="1915" y="2639"/>
                    </a:cubicBezTo>
                    <a:cubicBezTo>
                      <a:pt x="1439" y="2639"/>
                      <a:pt x="974" y="2783"/>
                      <a:pt x="670" y="3370"/>
                    </a:cubicBezTo>
                    <a:cubicBezTo>
                      <a:pt x="1" y="4672"/>
                      <a:pt x="7870" y="4983"/>
                      <a:pt x="7870" y="4983"/>
                    </a:cubicBezTo>
                    <a:cubicBezTo>
                      <a:pt x="7870" y="4983"/>
                      <a:pt x="7988" y="3643"/>
                      <a:pt x="6220" y="3451"/>
                    </a:cubicBezTo>
                    <a:cubicBezTo>
                      <a:pt x="4447" y="3252"/>
                      <a:pt x="6338" y="1838"/>
                      <a:pt x="6338" y="1838"/>
                    </a:cubicBezTo>
                    <a:lnTo>
                      <a:pt x="4474" y="1"/>
                    </a:ln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4503;p65">
                <a:extLst>
                  <a:ext uri="{FF2B5EF4-FFF2-40B4-BE49-F238E27FC236}">
                    <a16:creationId xmlns:a16="http://schemas.microsoft.com/office/drawing/2014/main" id="{B90677C0-8A37-2455-C0D0-89E0F4AF3BA2}"/>
                  </a:ext>
                </a:extLst>
              </p:cNvPr>
              <p:cNvSpPr/>
              <p:nvPr/>
            </p:nvSpPr>
            <p:spPr>
              <a:xfrm>
                <a:off x="3175302" y="3060998"/>
                <a:ext cx="343995" cy="226473"/>
              </a:xfrm>
              <a:custGeom>
                <a:avLst/>
                <a:gdLst/>
                <a:ahLst/>
                <a:cxnLst/>
                <a:rect l="l" t="t" r="r" b="b"/>
                <a:pathLst>
                  <a:path w="5058" h="3330" extrusionOk="0">
                    <a:moveTo>
                      <a:pt x="2754" y="1"/>
                    </a:moveTo>
                    <a:cubicBezTo>
                      <a:pt x="2541" y="1"/>
                      <a:pt x="2314" y="28"/>
                      <a:pt x="2073" y="90"/>
                    </a:cubicBezTo>
                    <a:cubicBezTo>
                      <a:pt x="155" y="577"/>
                      <a:pt x="0" y="2452"/>
                      <a:pt x="268" y="3197"/>
                    </a:cubicBezTo>
                    <a:cubicBezTo>
                      <a:pt x="301" y="3289"/>
                      <a:pt x="400" y="3330"/>
                      <a:pt x="547" y="3330"/>
                    </a:cubicBezTo>
                    <a:cubicBezTo>
                      <a:pt x="1588" y="3330"/>
                      <a:pt x="5057" y="1311"/>
                      <a:pt x="5057" y="1311"/>
                    </a:cubicBezTo>
                    <a:cubicBezTo>
                      <a:pt x="5057" y="1311"/>
                      <a:pt x="4238" y="1"/>
                      <a:pt x="27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4504;p65">
                <a:extLst>
                  <a:ext uri="{FF2B5EF4-FFF2-40B4-BE49-F238E27FC236}">
                    <a16:creationId xmlns:a16="http://schemas.microsoft.com/office/drawing/2014/main" id="{9587C2BE-7A69-71F3-4AD4-BDACF8917273}"/>
                  </a:ext>
                </a:extLst>
              </p:cNvPr>
              <p:cNvSpPr/>
              <p:nvPr/>
            </p:nvSpPr>
            <p:spPr>
              <a:xfrm>
                <a:off x="3208423" y="3149820"/>
                <a:ext cx="408128" cy="369362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5431" extrusionOk="0">
                    <a:moveTo>
                      <a:pt x="2703" y="0"/>
                    </a:moveTo>
                    <a:cubicBezTo>
                      <a:pt x="1520" y="0"/>
                      <a:pt x="561" y="771"/>
                      <a:pt x="333" y="2437"/>
                    </a:cubicBezTo>
                    <a:cubicBezTo>
                      <a:pt x="1" y="4875"/>
                      <a:pt x="2106" y="5368"/>
                      <a:pt x="2106" y="5368"/>
                    </a:cubicBezTo>
                    <a:cubicBezTo>
                      <a:pt x="2267" y="5411"/>
                      <a:pt x="2423" y="5430"/>
                      <a:pt x="2572" y="5430"/>
                    </a:cubicBezTo>
                    <a:cubicBezTo>
                      <a:pt x="3530" y="5430"/>
                      <a:pt x="4235" y="4628"/>
                      <a:pt x="4522" y="4178"/>
                    </a:cubicBezTo>
                    <a:cubicBezTo>
                      <a:pt x="4860" y="3653"/>
                      <a:pt x="6001" y="1173"/>
                      <a:pt x="4142" y="337"/>
                    </a:cubicBezTo>
                    <a:cubicBezTo>
                      <a:pt x="3648" y="115"/>
                      <a:pt x="3159" y="0"/>
                      <a:pt x="2703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4505;p65">
                <a:extLst>
                  <a:ext uri="{FF2B5EF4-FFF2-40B4-BE49-F238E27FC236}">
                    <a16:creationId xmlns:a16="http://schemas.microsoft.com/office/drawing/2014/main" id="{F9F546C7-C497-EACF-A88A-F4A87A0D26B1}"/>
                  </a:ext>
                </a:extLst>
              </p:cNvPr>
              <p:cNvSpPr/>
              <p:nvPr/>
            </p:nvSpPr>
            <p:spPr>
              <a:xfrm>
                <a:off x="3162244" y="3239525"/>
                <a:ext cx="117657" cy="126907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866" extrusionOk="0">
                    <a:moveTo>
                      <a:pt x="679" y="0"/>
                    </a:moveTo>
                    <a:cubicBezTo>
                      <a:pt x="636" y="0"/>
                      <a:pt x="590" y="6"/>
                      <a:pt x="540" y="20"/>
                    </a:cubicBezTo>
                    <a:cubicBezTo>
                      <a:pt x="1" y="167"/>
                      <a:pt x="126" y="1865"/>
                      <a:pt x="756" y="1865"/>
                    </a:cubicBezTo>
                    <a:cubicBezTo>
                      <a:pt x="814" y="1865"/>
                      <a:pt x="876" y="1851"/>
                      <a:pt x="942" y="1820"/>
                    </a:cubicBezTo>
                    <a:cubicBezTo>
                      <a:pt x="1730" y="1450"/>
                      <a:pt x="1178" y="727"/>
                      <a:pt x="1178" y="727"/>
                    </a:cubicBezTo>
                    <a:cubicBezTo>
                      <a:pt x="1178" y="727"/>
                      <a:pt x="1137" y="0"/>
                      <a:pt x="679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4506;p65">
                <a:extLst>
                  <a:ext uri="{FF2B5EF4-FFF2-40B4-BE49-F238E27FC236}">
                    <a16:creationId xmlns:a16="http://schemas.microsoft.com/office/drawing/2014/main" id="{3A58DC28-76FA-B805-0642-C1D92479239E}"/>
                  </a:ext>
                </a:extLst>
              </p:cNvPr>
              <p:cNvSpPr/>
              <p:nvPr/>
            </p:nvSpPr>
            <p:spPr>
              <a:xfrm>
                <a:off x="3233179" y="3219734"/>
                <a:ext cx="69302" cy="11588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04" extrusionOk="0">
                    <a:moveTo>
                      <a:pt x="529" y="1"/>
                    </a:moveTo>
                    <a:cubicBezTo>
                      <a:pt x="207" y="1"/>
                      <a:pt x="135" y="1018"/>
                      <a:pt x="135" y="1018"/>
                    </a:cubicBezTo>
                    <a:cubicBezTo>
                      <a:pt x="135" y="1018"/>
                      <a:pt x="1" y="1640"/>
                      <a:pt x="269" y="1699"/>
                    </a:cubicBezTo>
                    <a:cubicBezTo>
                      <a:pt x="285" y="1702"/>
                      <a:pt x="300" y="1704"/>
                      <a:pt x="315" y="1704"/>
                    </a:cubicBezTo>
                    <a:cubicBezTo>
                      <a:pt x="546" y="1704"/>
                      <a:pt x="631" y="1291"/>
                      <a:pt x="633" y="828"/>
                    </a:cubicBezTo>
                    <a:lnTo>
                      <a:pt x="633" y="828"/>
                    </a:lnTo>
                    <a:cubicBezTo>
                      <a:pt x="634" y="875"/>
                      <a:pt x="650" y="1034"/>
                      <a:pt x="810" y="1034"/>
                    </a:cubicBezTo>
                    <a:cubicBezTo>
                      <a:pt x="1003" y="1034"/>
                      <a:pt x="1019" y="252"/>
                      <a:pt x="622" y="27"/>
                    </a:cubicBezTo>
                    <a:cubicBezTo>
                      <a:pt x="589" y="9"/>
                      <a:pt x="558" y="1"/>
                      <a:pt x="5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4507;p65">
                <a:extLst>
                  <a:ext uri="{FF2B5EF4-FFF2-40B4-BE49-F238E27FC236}">
                    <a16:creationId xmlns:a16="http://schemas.microsoft.com/office/drawing/2014/main" id="{2444518A-B666-1193-9CBB-166B4780A48A}"/>
                  </a:ext>
                </a:extLst>
              </p:cNvPr>
              <p:cNvSpPr/>
              <p:nvPr/>
            </p:nvSpPr>
            <p:spPr>
              <a:xfrm>
                <a:off x="3235015" y="3091875"/>
                <a:ext cx="328012" cy="201174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958" extrusionOk="0">
                    <a:moveTo>
                      <a:pt x="2667" y="1"/>
                    </a:moveTo>
                    <a:cubicBezTo>
                      <a:pt x="1410" y="1"/>
                      <a:pt x="77" y="1087"/>
                      <a:pt x="1" y="2518"/>
                    </a:cubicBezTo>
                    <a:lnTo>
                      <a:pt x="92" y="2957"/>
                    </a:lnTo>
                    <a:cubicBezTo>
                      <a:pt x="92" y="2957"/>
                      <a:pt x="1122" y="1039"/>
                      <a:pt x="2611" y="1039"/>
                    </a:cubicBezTo>
                    <a:cubicBezTo>
                      <a:pt x="2621" y="1039"/>
                      <a:pt x="2632" y="1039"/>
                      <a:pt x="2642" y="1039"/>
                    </a:cubicBezTo>
                    <a:cubicBezTo>
                      <a:pt x="4147" y="1071"/>
                      <a:pt x="4694" y="2164"/>
                      <a:pt x="4769" y="2502"/>
                    </a:cubicBezTo>
                    <a:cubicBezTo>
                      <a:pt x="4769" y="2502"/>
                      <a:pt x="4822" y="707"/>
                      <a:pt x="3408" y="139"/>
                    </a:cubicBezTo>
                    <a:cubicBezTo>
                      <a:pt x="3172" y="45"/>
                      <a:pt x="2921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4508;p65">
                <a:extLst>
                  <a:ext uri="{FF2B5EF4-FFF2-40B4-BE49-F238E27FC236}">
                    <a16:creationId xmlns:a16="http://schemas.microsoft.com/office/drawing/2014/main" id="{D557685F-D48E-E817-3431-3B18540C8476}"/>
                  </a:ext>
                </a:extLst>
              </p:cNvPr>
              <p:cNvSpPr/>
              <p:nvPr/>
            </p:nvSpPr>
            <p:spPr>
              <a:xfrm>
                <a:off x="3602269" y="3049233"/>
                <a:ext cx="94058" cy="11303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66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28" y="515"/>
                      <a:pt x="194" y="873"/>
                    </a:cubicBezTo>
                    <a:cubicBezTo>
                      <a:pt x="78" y="1179"/>
                      <a:pt x="130" y="1661"/>
                      <a:pt x="576" y="1661"/>
                    </a:cubicBezTo>
                    <a:cubicBezTo>
                      <a:pt x="646" y="1661"/>
                      <a:pt x="725" y="1650"/>
                      <a:pt x="815" y="1623"/>
                    </a:cubicBezTo>
                    <a:lnTo>
                      <a:pt x="831" y="1618"/>
                    </a:lnTo>
                    <a:cubicBezTo>
                      <a:pt x="1308" y="1468"/>
                      <a:pt x="1383" y="825"/>
                      <a:pt x="954" y="57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4509;p65">
                <a:extLst>
                  <a:ext uri="{FF2B5EF4-FFF2-40B4-BE49-F238E27FC236}">
                    <a16:creationId xmlns:a16="http://schemas.microsoft.com/office/drawing/2014/main" id="{AB037F3A-04B3-566E-6141-D51FD250A5BE}"/>
                  </a:ext>
                </a:extLst>
              </p:cNvPr>
              <p:cNvSpPr/>
              <p:nvPr/>
            </p:nvSpPr>
            <p:spPr>
              <a:xfrm>
                <a:off x="3414221" y="3330454"/>
                <a:ext cx="52572" cy="9263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362" extrusionOk="0">
                    <a:moveTo>
                      <a:pt x="468" y="1"/>
                    </a:moveTo>
                    <a:cubicBezTo>
                      <a:pt x="468" y="1"/>
                      <a:pt x="467" y="2"/>
                      <a:pt x="466" y="5"/>
                    </a:cubicBezTo>
                    <a:lnTo>
                      <a:pt x="466" y="5"/>
                    </a:lnTo>
                    <a:lnTo>
                      <a:pt x="468" y="1"/>
                    </a:lnTo>
                    <a:close/>
                    <a:moveTo>
                      <a:pt x="466" y="5"/>
                    </a:moveTo>
                    <a:lnTo>
                      <a:pt x="98" y="890"/>
                    </a:lnTo>
                    <a:cubicBezTo>
                      <a:pt x="0" y="1127"/>
                      <a:pt x="188" y="1361"/>
                      <a:pt x="403" y="1361"/>
                    </a:cubicBezTo>
                    <a:cubicBezTo>
                      <a:pt x="460" y="1361"/>
                      <a:pt x="519" y="1345"/>
                      <a:pt x="575" y="1308"/>
                    </a:cubicBezTo>
                    <a:cubicBezTo>
                      <a:pt x="725" y="1206"/>
                      <a:pt x="773" y="1024"/>
                      <a:pt x="591" y="863"/>
                    </a:cubicBezTo>
                    <a:cubicBezTo>
                      <a:pt x="250" y="563"/>
                      <a:pt x="445" y="56"/>
                      <a:pt x="466" y="5"/>
                    </a:cubicBez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4510;p65">
                <a:extLst>
                  <a:ext uri="{FF2B5EF4-FFF2-40B4-BE49-F238E27FC236}">
                    <a16:creationId xmlns:a16="http://schemas.microsoft.com/office/drawing/2014/main" id="{D02E9781-45C3-0AA4-54A5-E24A96CD27C8}"/>
                  </a:ext>
                </a:extLst>
              </p:cNvPr>
              <p:cNvSpPr/>
              <p:nvPr/>
            </p:nvSpPr>
            <p:spPr>
              <a:xfrm>
                <a:off x="3454755" y="3336575"/>
                <a:ext cx="59101" cy="47879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04" extrusionOk="0">
                    <a:moveTo>
                      <a:pt x="408" y="1"/>
                    </a:moveTo>
                    <a:cubicBezTo>
                      <a:pt x="399" y="1"/>
                      <a:pt x="390" y="1"/>
                      <a:pt x="381" y="2"/>
                    </a:cubicBezTo>
                    <a:cubicBezTo>
                      <a:pt x="311" y="2"/>
                      <a:pt x="241" y="29"/>
                      <a:pt x="188" y="66"/>
                    </a:cubicBezTo>
                    <a:cubicBezTo>
                      <a:pt x="80" y="147"/>
                      <a:pt x="11" y="264"/>
                      <a:pt x="0" y="393"/>
                    </a:cubicBezTo>
                    <a:cubicBezTo>
                      <a:pt x="54" y="286"/>
                      <a:pt x="134" y="200"/>
                      <a:pt x="236" y="147"/>
                    </a:cubicBezTo>
                    <a:cubicBezTo>
                      <a:pt x="284" y="125"/>
                      <a:pt x="335" y="114"/>
                      <a:pt x="386" y="114"/>
                    </a:cubicBezTo>
                    <a:cubicBezTo>
                      <a:pt x="437" y="114"/>
                      <a:pt x="488" y="125"/>
                      <a:pt x="536" y="147"/>
                    </a:cubicBezTo>
                    <a:cubicBezTo>
                      <a:pt x="584" y="163"/>
                      <a:pt x="632" y="189"/>
                      <a:pt x="670" y="222"/>
                    </a:cubicBezTo>
                    <a:cubicBezTo>
                      <a:pt x="707" y="264"/>
                      <a:pt x="734" y="307"/>
                      <a:pt x="756" y="356"/>
                    </a:cubicBezTo>
                    <a:cubicBezTo>
                      <a:pt x="788" y="468"/>
                      <a:pt x="798" y="586"/>
                      <a:pt x="788" y="704"/>
                    </a:cubicBezTo>
                    <a:cubicBezTo>
                      <a:pt x="847" y="591"/>
                      <a:pt x="868" y="457"/>
                      <a:pt x="841" y="334"/>
                    </a:cubicBezTo>
                    <a:cubicBezTo>
                      <a:pt x="825" y="264"/>
                      <a:pt x="798" y="200"/>
                      <a:pt x="750" y="147"/>
                    </a:cubicBezTo>
                    <a:cubicBezTo>
                      <a:pt x="729" y="125"/>
                      <a:pt x="702" y="104"/>
                      <a:pt x="670" y="82"/>
                    </a:cubicBezTo>
                    <a:cubicBezTo>
                      <a:pt x="659" y="72"/>
                      <a:pt x="643" y="61"/>
                      <a:pt x="627" y="56"/>
                    </a:cubicBezTo>
                    <a:lnTo>
                      <a:pt x="579" y="34"/>
                    </a:lnTo>
                    <a:cubicBezTo>
                      <a:pt x="523" y="16"/>
                      <a:pt x="467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4511;p65">
                <a:extLst>
                  <a:ext uri="{FF2B5EF4-FFF2-40B4-BE49-F238E27FC236}">
                    <a16:creationId xmlns:a16="http://schemas.microsoft.com/office/drawing/2014/main" id="{F82F2A1A-14E4-4DD9-79CD-8590F6AB3022}"/>
                  </a:ext>
                </a:extLst>
              </p:cNvPr>
              <p:cNvSpPr/>
              <p:nvPr/>
            </p:nvSpPr>
            <p:spPr>
              <a:xfrm>
                <a:off x="3329413" y="3292573"/>
                <a:ext cx="58693" cy="4781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703" extrusionOk="0">
                    <a:moveTo>
                      <a:pt x="381" y="1"/>
                    </a:moveTo>
                    <a:cubicBezTo>
                      <a:pt x="311" y="6"/>
                      <a:pt x="241" y="28"/>
                      <a:pt x="182" y="65"/>
                    </a:cubicBezTo>
                    <a:cubicBezTo>
                      <a:pt x="81" y="140"/>
                      <a:pt x="11" y="263"/>
                      <a:pt x="0" y="392"/>
                    </a:cubicBezTo>
                    <a:cubicBezTo>
                      <a:pt x="54" y="290"/>
                      <a:pt x="134" y="204"/>
                      <a:pt x="236" y="145"/>
                    </a:cubicBezTo>
                    <a:cubicBezTo>
                      <a:pt x="284" y="124"/>
                      <a:pt x="335" y="113"/>
                      <a:pt x="386" y="113"/>
                    </a:cubicBezTo>
                    <a:cubicBezTo>
                      <a:pt x="437" y="113"/>
                      <a:pt x="488" y="124"/>
                      <a:pt x="536" y="145"/>
                    </a:cubicBezTo>
                    <a:cubicBezTo>
                      <a:pt x="638" y="178"/>
                      <a:pt x="718" y="258"/>
                      <a:pt x="750" y="360"/>
                    </a:cubicBezTo>
                    <a:cubicBezTo>
                      <a:pt x="788" y="467"/>
                      <a:pt x="798" y="585"/>
                      <a:pt x="782" y="703"/>
                    </a:cubicBezTo>
                    <a:cubicBezTo>
                      <a:pt x="847" y="590"/>
                      <a:pt x="863" y="456"/>
                      <a:pt x="841" y="333"/>
                    </a:cubicBezTo>
                    <a:cubicBezTo>
                      <a:pt x="825" y="263"/>
                      <a:pt x="793" y="204"/>
                      <a:pt x="750" y="151"/>
                    </a:cubicBezTo>
                    <a:cubicBezTo>
                      <a:pt x="729" y="124"/>
                      <a:pt x="702" y="103"/>
                      <a:pt x="670" y="81"/>
                    </a:cubicBezTo>
                    <a:cubicBezTo>
                      <a:pt x="654" y="76"/>
                      <a:pt x="643" y="65"/>
                      <a:pt x="627" y="54"/>
                    </a:cubicBezTo>
                    <a:lnTo>
                      <a:pt x="579" y="38"/>
                    </a:lnTo>
                    <a:cubicBezTo>
                      <a:pt x="515" y="11"/>
                      <a:pt x="445" y="1"/>
                      <a:pt x="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4512;p65">
                <a:extLst>
                  <a:ext uri="{FF2B5EF4-FFF2-40B4-BE49-F238E27FC236}">
                    <a16:creationId xmlns:a16="http://schemas.microsoft.com/office/drawing/2014/main" id="{AD77871D-71A6-6282-EC2A-1660C2774DFA}"/>
                  </a:ext>
                </a:extLst>
              </p:cNvPr>
              <p:cNvSpPr/>
              <p:nvPr/>
            </p:nvSpPr>
            <p:spPr>
              <a:xfrm>
                <a:off x="3461284" y="3291960"/>
                <a:ext cx="86441" cy="5025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739" extrusionOk="0">
                    <a:moveTo>
                      <a:pt x="589" y="0"/>
                    </a:moveTo>
                    <a:cubicBezTo>
                      <a:pt x="509" y="0"/>
                      <a:pt x="428" y="14"/>
                      <a:pt x="349" y="42"/>
                    </a:cubicBezTo>
                    <a:cubicBezTo>
                      <a:pt x="210" y="85"/>
                      <a:pt x="92" y="170"/>
                      <a:pt x="1" y="283"/>
                    </a:cubicBezTo>
                    <a:cubicBezTo>
                      <a:pt x="118" y="279"/>
                      <a:pt x="221" y="271"/>
                      <a:pt x="321" y="271"/>
                    </a:cubicBezTo>
                    <a:cubicBezTo>
                      <a:pt x="345" y="271"/>
                      <a:pt x="368" y="271"/>
                      <a:pt x="392" y="272"/>
                    </a:cubicBezTo>
                    <a:cubicBezTo>
                      <a:pt x="499" y="272"/>
                      <a:pt x="606" y="283"/>
                      <a:pt x="713" y="315"/>
                    </a:cubicBezTo>
                    <a:cubicBezTo>
                      <a:pt x="810" y="353"/>
                      <a:pt x="906" y="401"/>
                      <a:pt x="986" y="470"/>
                    </a:cubicBezTo>
                    <a:cubicBezTo>
                      <a:pt x="1072" y="545"/>
                      <a:pt x="1158" y="637"/>
                      <a:pt x="1260" y="738"/>
                    </a:cubicBezTo>
                    <a:cubicBezTo>
                      <a:pt x="1270" y="594"/>
                      <a:pt x="1238" y="449"/>
                      <a:pt x="1163" y="320"/>
                    </a:cubicBezTo>
                    <a:cubicBezTo>
                      <a:pt x="1083" y="187"/>
                      <a:pt x="954" y="85"/>
                      <a:pt x="804" y="31"/>
                    </a:cubicBezTo>
                    <a:cubicBezTo>
                      <a:pt x="733" y="11"/>
                      <a:pt x="661" y="0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4513;p65">
                <a:extLst>
                  <a:ext uri="{FF2B5EF4-FFF2-40B4-BE49-F238E27FC236}">
                    <a16:creationId xmlns:a16="http://schemas.microsoft.com/office/drawing/2014/main" id="{6D0AFD4B-9FF0-BE60-CEB7-64956A33676E}"/>
                  </a:ext>
                </a:extLst>
              </p:cNvPr>
              <p:cNvSpPr/>
              <p:nvPr/>
            </p:nvSpPr>
            <p:spPr>
              <a:xfrm>
                <a:off x="3327917" y="3241429"/>
                <a:ext cx="94466" cy="55224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812" extrusionOk="0">
                    <a:moveTo>
                      <a:pt x="633" y="0"/>
                    </a:moveTo>
                    <a:cubicBezTo>
                      <a:pt x="550" y="0"/>
                      <a:pt x="467" y="14"/>
                      <a:pt x="387" y="40"/>
                    </a:cubicBezTo>
                    <a:cubicBezTo>
                      <a:pt x="237" y="83"/>
                      <a:pt x="103" y="169"/>
                      <a:pt x="1" y="287"/>
                    </a:cubicBezTo>
                    <a:cubicBezTo>
                      <a:pt x="156" y="281"/>
                      <a:pt x="290" y="265"/>
                      <a:pt x="424" y="265"/>
                    </a:cubicBezTo>
                    <a:cubicBezTo>
                      <a:pt x="547" y="265"/>
                      <a:pt x="670" y="281"/>
                      <a:pt x="783" y="319"/>
                    </a:cubicBezTo>
                    <a:cubicBezTo>
                      <a:pt x="895" y="362"/>
                      <a:pt x="997" y="421"/>
                      <a:pt x="1088" y="501"/>
                    </a:cubicBezTo>
                    <a:cubicBezTo>
                      <a:pt x="1190" y="597"/>
                      <a:pt x="1287" y="699"/>
                      <a:pt x="1372" y="812"/>
                    </a:cubicBezTo>
                    <a:cubicBezTo>
                      <a:pt x="1388" y="651"/>
                      <a:pt x="1351" y="490"/>
                      <a:pt x="1265" y="356"/>
                    </a:cubicBezTo>
                    <a:cubicBezTo>
                      <a:pt x="1179" y="206"/>
                      <a:pt x="1040" y="94"/>
                      <a:pt x="879" y="40"/>
                    </a:cubicBezTo>
                    <a:cubicBezTo>
                      <a:pt x="799" y="14"/>
                      <a:pt x="716" y="0"/>
                      <a:pt x="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4514;p65">
                <a:extLst>
                  <a:ext uri="{FF2B5EF4-FFF2-40B4-BE49-F238E27FC236}">
                    <a16:creationId xmlns:a16="http://schemas.microsoft.com/office/drawing/2014/main" id="{18AB1069-9A6C-8893-1FBA-92E3EC1513BE}"/>
                  </a:ext>
                </a:extLst>
              </p:cNvPr>
              <p:cNvSpPr/>
              <p:nvPr/>
            </p:nvSpPr>
            <p:spPr>
              <a:xfrm>
                <a:off x="3306426" y="3392411"/>
                <a:ext cx="110448" cy="62909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92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" y="167"/>
                      <a:pt x="124" y="317"/>
                      <a:pt x="231" y="451"/>
                    </a:cubicBezTo>
                    <a:cubicBezTo>
                      <a:pt x="333" y="590"/>
                      <a:pt x="467" y="702"/>
                      <a:pt x="622" y="788"/>
                    </a:cubicBezTo>
                    <a:cubicBezTo>
                      <a:pt x="660" y="810"/>
                      <a:pt x="697" y="826"/>
                      <a:pt x="740" y="842"/>
                    </a:cubicBezTo>
                    <a:cubicBezTo>
                      <a:pt x="783" y="858"/>
                      <a:pt x="820" y="874"/>
                      <a:pt x="863" y="885"/>
                    </a:cubicBezTo>
                    <a:lnTo>
                      <a:pt x="992" y="911"/>
                    </a:lnTo>
                    <a:cubicBezTo>
                      <a:pt x="1035" y="917"/>
                      <a:pt x="1078" y="922"/>
                      <a:pt x="1120" y="922"/>
                    </a:cubicBezTo>
                    <a:cubicBezTo>
                      <a:pt x="1142" y="923"/>
                      <a:pt x="1163" y="924"/>
                      <a:pt x="1185" y="924"/>
                    </a:cubicBezTo>
                    <a:cubicBezTo>
                      <a:pt x="1249" y="924"/>
                      <a:pt x="1313" y="918"/>
                      <a:pt x="1378" y="906"/>
                    </a:cubicBezTo>
                    <a:cubicBezTo>
                      <a:pt x="1399" y="906"/>
                      <a:pt x="1420" y="901"/>
                      <a:pt x="1442" y="895"/>
                    </a:cubicBezTo>
                    <a:lnTo>
                      <a:pt x="1501" y="879"/>
                    </a:lnTo>
                    <a:cubicBezTo>
                      <a:pt x="1544" y="868"/>
                      <a:pt x="1581" y="852"/>
                      <a:pt x="1624" y="842"/>
                    </a:cubicBezTo>
                    <a:cubicBezTo>
                      <a:pt x="1581" y="842"/>
                      <a:pt x="1538" y="847"/>
                      <a:pt x="1495" y="847"/>
                    </a:cubicBezTo>
                    <a:cubicBezTo>
                      <a:pt x="1453" y="852"/>
                      <a:pt x="1415" y="852"/>
                      <a:pt x="1372" y="852"/>
                    </a:cubicBezTo>
                    <a:cubicBezTo>
                      <a:pt x="1292" y="847"/>
                      <a:pt x="1211" y="842"/>
                      <a:pt x="1131" y="831"/>
                    </a:cubicBezTo>
                    <a:cubicBezTo>
                      <a:pt x="970" y="810"/>
                      <a:pt x="820" y="761"/>
                      <a:pt x="681" y="681"/>
                    </a:cubicBezTo>
                    <a:cubicBezTo>
                      <a:pt x="536" y="606"/>
                      <a:pt x="408" y="510"/>
                      <a:pt x="301" y="392"/>
                    </a:cubicBezTo>
                    <a:cubicBezTo>
                      <a:pt x="183" y="274"/>
                      <a:pt x="86" y="140"/>
                      <a:pt x="1" y="1"/>
                    </a:cubicBez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4515;p65">
                <a:extLst>
                  <a:ext uri="{FF2B5EF4-FFF2-40B4-BE49-F238E27FC236}">
                    <a16:creationId xmlns:a16="http://schemas.microsoft.com/office/drawing/2014/main" id="{2E915C96-93C7-EA71-7D6D-2A06C6F76DCC}"/>
                  </a:ext>
                </a:extLst>
              </p:cNvPr>
              <p:cNvSpPr/>
              <p:nvPr/>
            </p:nvSpPr>
            <p:spPr>
              <a:xfrm>
                <a:off x="3460536" y="3598277"/>
                <a:ext cx="105756" cy="25585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3762" extrusionOk="0">
                    <a:moveTo>
                      <a:pt x="1" y="0"/>
                    </a:moveTo>
                    <a:lnTo>
                      <a:pt x="317" y="3761"/>
                    </a:lnTo>
                    <a:lnTo>
                      <a:pt x="1554" y="3525"/>
                    </a:lnTo>
                    <a:cubicBezTo>
                      <a:pt x="1554" y="3525"/>
                      <a:pt x="1287" y="92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4516;p65">
                <a:extLst>
                  <a:ext uri="{FF2B5EF4-FFF2-40B4-BE49-F238E27FC236}">
                    <a16:creationId xmlns:a16="http://schemas.microsoft.com/office/drawing/2014/main" id="{EDB3D3DC-3475-1EBF-72E8-A8FA21D85593}"/>
                  </a:ext>
                </a:extLst>
              </p:cNvPr>
              <p:cNvSpPr/>
              <p:nvPr/>
            </p:nvSpPr>
            <p:spPr>
              <a:xfrm>
                <a:off x="3473322" y="3687167"/>
                <a:ext cx="92970" cy="16696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455" extrusionOk="0">
                    <a:moveTo>
                      <a:pt x="777" y="1"/>
                    </a:moveTo>
                    <a:cubicBezTo>
                      <a:pt x="697" y="156"/>
                      <a:pt x="606" y="301"/>
                      <a:pt x="499" y="440"/>
                    </a:cubicBezTo>
                    <a:cubicBezTo>
                      <a:pt x="365" y="622"/>
                      <a:pt x="209" y="783"/>
                      <a:pt x="33" y="922"/>
                    </a:cubicBezTo>
                    <a:lnTo>
                      <a:pt x="0" y="943"/>
                    </a:lnTo>
                    <a:lnTo>
                      <a:pt x="129" y="2454"/>
                    </a:lnTo>
                    <a:lnTo>
                      <a:pt x="1366" y="2218"/>
                    </a:lnTo>
                    <a:cubicBezTo>
                      <a:pt x="1366" y="2218"/>
                      <a:pt x="1249" y="1045"/>
                      <a:pt x="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4517;p65">
                <a:extLst>
                  <a:ext uri="{FF2B5EF4-FFF2-40B4-BE49-F238E27FC236}">
                    <a16:creationId xmlns:a16="http://schemas.microsoft.com/office/drawing/2014/main" id="{6C517E82-138F-72C2-0E55-E868543653EF}"/>
                  </a:ext>
                </a:extLst>
              </p:cNvPr>
              <p:cNvSpPr/>
              <p:nvPr/>
            </p:nvSpPr>
            <p:spPr>
              <a:xfrm>
                <a:off x="2899386" y="3500683"/>
                <a:ext cx="277413" cy="331549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4875" extrusionOk="0">
                    <a:moveTo>
                      <a:pt x="1985" y="1"/>
                    </a:moveTo>
                    <a:cubicBezTo>
                      <a:pt x="789" y="1"/>
                      <a:pt x="1" y="2420"/>
                      <a:pt x="864" y="4875"/>
                    </a:cubicBezTo>
                    <a:cubicBezTo>
                      <a:pt x="864" y="4875"/>
                      <a:pt x="2991" y="4757"/>
                      <a:pt x="4079" y="4194"/>
                    </a:cubicBezTo>
                    <a:cubicBezTo>
                      <a:pt x="4079" y="4194"/>
                      <a:pt x="3312" y="123"/>
                      <a:pt x="2070" y="5"/>
                    </a:cubicBezTo>
                    <a:cubicBezTo>
                      <a:pt x="2041" y="2"/>
                      <a:pt x="2013" y="1"/>
                      <a:pt x="19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4518;p65">
                <a:extLst>
                  <a:ext uri="{FF2B5EF4-FFF2-40B4-BE49-F238E27FC236}">
                    <a16:creationId xmlns:a16="http://schemas.microsoft.com/office/drawing/2014/main" id="{2FFBC867-B9E1-D4CC-C77E-CB7AAE2CA90B}"/>
                  </a:ext>
                </a:extLst>
              </p:cNvPr>
              <p:cNvSpPr/>
              <p:nvPr/>
            </p:nvSpPr>
            <p:spPr>
              <a:xfrm>
                <a:off x="3950208" y="3383230"/>
                <a:ext cx="377592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10063" extrusionOk="0">
                    <a:moveTo>
                      <a:pt x="3476" y="0"/>
                    </a:moveTo>
                    <a:cubicBezTo>
                      <a:pt x="2818" y="0"/>
                      <a:pt x="2615" y="1249"/>
                      <a:pt x="2358" y="2653"/>
                    </a:cubicBezTo>
                    <a:cubicBezTo>
                      <a:pt x="2047" y="4384"/>
                      <a:pt x="2519" y="7218"/>
                      <a:pt x="2519" y="7218"/>
                    </a:cubicBezTo>
                    <a:cubicBezTo>
                      <a:pt x="1769" y="7298"/>
                      <a:pt x="2165" y="8005"/>
                      <a:pt x="2165" y="8005"/>
                    </a:cubicBezTo>
                    <a:cubicBezTo>
                      <a:pt x="2165" y="8005"/>
                      <a:pt x="1142" y="8396"/>
                      <a:pt x="472" y="8868"/>
                    </a:cubicBezTo>
                    <a:cubicBezTo>
                      <a:pt x="183" y="9071"/>
                      <a:pt x="22" y="9516"/>
                      <a:pt x="1" y="10062"/>
                    </a:cubicBezTo>
                    <a:cubicBezTo>
                      <a:pt x="2889" y="8444"/>
                      <a:pt x="4914" y="5643"/>
                      <a:pt x="5551" y="2402"/>
                    </a:cubicBezTo>
                    <a:cubicBezTo>
                      <a:pt x="4978" y="1309"/>
                      <a:pt x="4394" y="489"/>
                      <a:pt x="4014" y="216"/>
                    </a:cubicBezTo>
                    <a:cubicBezTo>
                      <a:pt x="3806" y="68"/>
                      <a:pt x="3628" y="0"/>
                      <a:pt x="3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4519;p65">
                <a:extLst>
                  <a:ext uri="{FF2B5EF4-FFF2-40B4-BE49-F238E27FC236}">
                    <a16:creationId xmlns:a16="http://schemas.microsoft.com/office/drawing/2014/main" id="{E88A00E1-2FFF-B800-4BF1-085C45487B82}"/>
                  </a:ext>
                </a:extLst>
              </p:cNvPr>
              <p:cNvSpPr/>
              <p:nvPr/>
            </p:nvSpPr>
            <p:spPr>
              <a:xfrm>
                <a:off x="3897024" y="3975733"/>
                <a:ext cx="95894" cy="11738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726" extrusionOk="0">
                    <a:moveTo>
                      <a:pt x="1388" y="0"/>
                    </a:moveTo>
                    <a:cubicBezTo>
                      <a:pt x="1233" y="0"/>
                      <a:pt x="292" y="32"/>
                      <a:pt x="76" y="788"/>
                    </a:cubicBezTo>
                    <a:cubicBezTo>
                      <a:pt x="12" y="997"/>
                      <a:pt x="1" y="1340"/>
                      <a:pt x="54" y="1725"/>
                    </a:cubicBezTo>
                    <a:cubicBezTo>
                      <a:pt x="387" y="1570"/>
                      <a:pt x="708" y="1399"/>
                      <a:pt x="1024" y="1211"/>
                    </a:cubicBezTo>
                    <a:cubicBezTo>
                      <a:pt x="1078" y="295"/>
                      <a:pt x="1410" y="0"/>
                      <a:pt x="1410" y="0"/>
                    </a:cubicBezTo>
                    <a:cubicBezTo>
                      <a:pt x="1410" y="0"/>
                      <a:pt x="1402" y="0"/>
                      <a:pt x="1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4520;p65">
                <a:extLst>
                  <a:ext uri="{FF2B5EF4-FFF2-40B4-BE49-F238E27FC236}">
                    <a16:creationId xmlns:a16="http://schemas.microsoft.com/office/drawing/2014/main" id="{8FB6EEA2-4334-A884-C61E-90FF19DE4C9A}"/>
                  </a:ext>
                </a:extLst>
              </p:cNvPr>
              <p:cNvSpPr/>
              <p:nvPr/>
            </p:nvSpPr>
            <p:spPr>
              <a:xfrm>
                <a:off x="2927882" y="3497827"/>
                <a:ext cx="642082" cy="582302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562" extrusionOk="0">
                    <a:moveTo>
                      <a:pt x="1967" y="0"/>
                    </a:moveTo>
                    <a:cubicBezTo>
                      <a:pt x="1061" y="0"/>
                      <a:pt x="551" y="514"/>
                      <a:pt x="236" y="1793"/>
                    </a:cubicBezTo>
                    <a:cubicBezTo>
                      <a:pt x="1" y="2774"/>
                      <a:pt x="676" y="4761"/>
                      <a:pt x="1243" y="6165"/>
                    </a:cubicBezTo>
                    <a:cubicBezTo>
                      <a:pt x="2063" y="7059"/>
                      <a:pt x="3027" y="7815"/>
                      <a:pt x="4088" y="8404"/>
                    </a:cubicBezTo>
                    <a:cubicBezTo>
                      <a:pt x="4937" y="8529"/>
                      <a:pt x="5816" y="8562"/>
                      <a:pt x="6504" y="8562"/>
                    </a:cubicBezTo>
                    <a:cubicBezTo>
                      <a:pt x="7263" y="8562"/>
                      <a:pt x="7790" y="8522"/>
                      <a:pt x="7790" y="8522"/>
                    </a:cubicBezTo>
                    <a:lnTo>
                      <a:pt x="7908" y="6042"/>
                    </a:lnTo>
                    <a:cubicBezTo>
                      <a:pt x="9440" y="5415"/>
                      <a:pt x="7827" y="1477"/>
                      <a:pt x="7827" y="1477"/>
                    </a:cubicBezTo>
                    <a:cubicBezTo>
                      <a:pt x="7319" y="1049"/>
                      <a:pt x="6220" y="851"/>
                      <a:pt x="6220" y="851"/>
                    </a:cubicBezTo>
                    <a:cubicBezTo>
                      <a:pt x="6220" y="851"/>
                      <a:pt x="5883" y="1453"/>
                      <a:pt x="4874" y="1453"/>
                    </a:cubicBezTo>
                    <a:cubicBezTo>
                      <a:pt x="4790" y="1453"/>
                      <a:pt x="4701" y="1449"/>
                      <a:pt x="4608" y="1440"/>
                    </a:cubicBezTo>
                    <a:cubicBezTo>
                      <a:pt x="3386" y="1322"/>
                      <a:pt x="2760" y="101"/>
                      <a:pt x="2760" y="101"/>
                    </a:cubicBezTo>
                    <a:cubicBezTo>
                      <a:pt x="2466" y="35"/>
                      <a:pt x="2203" y="0"/>
                      <a:pt x="1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4521;p65">
                <a:extLst>
                  <a:ext uri="{FF2B5EF4-FFF2-40B4-BE49-F238E27FC236}">
                    <a16:creationId xmlns:a16="http://schemas.microsoft.com/office/drawing/2014/main" id="{7B666248-C8B7-D42B-B046-E4052EA28706}"/>
                  </a:ext>
                </a:extLst>
              </p:cNvPr>
              <p:cNvSpPr/>
              <p:nvPr/>
            </p:nvSpPr>
            <p:spPr>
              <a:xfrm>
                <a:off x="3168705" y="3842025"/>
                <a:ext cx="406360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2683" extrusionOk="0">
                    <a:moveTo>
                      <a:pt x="5610" y="0"/>
                    </a:moveTo>
                    <a:lnTo>
                      <a:pt x="4988" y="118"/>
                    </a:lnTo>
                    <a:cubicBezTo>
                      <a:pt x="4988" y="118"/>
                      <a:pt x="4812" y="873"/>
                      <a:pt x="4372" y="981"/>
                    </a:cubicBezTo>
                    <a:cubicBezTo>
                      <a:pt x="4280" y="1003"/>
                      <a:pt x="4036" y="1012"/>
                      <a:pt x="3708" y="1012"/>
                    </a:cubicBezTo>
                    <a:cubicBezTo>
                      <a:pt x="2462" y="1012"/>
                      <a:pt x="1" y="884"/>
                      <a:pt x="1" y="884"/>
                    </a:cubicBezTo>
                    <a:lnTo>
                      <a:pt x="1" y="884"/>
                    </a:lnTo>
                    <a:lnTo>
                      <a:pt x="177" y="1297"/>
                    </a:lnTo>
                    <a:lnTo>
                      <a:pt x="2749" y="2652"/>
                    </a:lnTo>
                    <a:cubicBezTo>
                      <a:pt x="2749" y="2652"/>
                      <a:pt x="3158" y="2682"/>
                      <a:pt x="3679" y="2682"/>
                    </a:cubicBezTo>
                    <a:cubicBezTo>
                      <a:pt x="4526" y="2682"/>
                      <a:pt x="5667" y="2602"/>
                      <a:pt x="5813" y="2181"/>
                    </a:cubicBezTo>
                    <a:cubicBezTo>
                      <a:pt x="5974" y="1731"/>
                      <a:pt x="5610" y="0"/>
                      <a:pt x="5610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4522;p65">
                <a:extLst>
                  <a:ext uri="{FF2B5EF4-FFF2-40B4-BE49-F238E27FC236}">
                    <a16:creationId xmlns:a16="http://schemas.microsoft.com/office/drawing/2014/main" id="{E356FEFF-F45F-409A-224D-9429ECB6BFE3}"/>
                  </a:ext>
                </a:extLst>
              </p:cNvPr>
              <p:cNvSpPr/>
              <p:nvPr/>
            </p:nvSpPr>
            <p:spPr>
              <a:xfrm>
                <a:off x="2978889" y="3785917"/>
                <a:ext cx="566999" cy="333521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4904" extrusionOk="0">
                    <a:moveTo>
                      <a:pt x="2636" y="0"/>
                    </a:moveTo>
                    <a:cubicBezTo>
                      <a:pt x="1415" y="354"/>
                      <a:pt x="1" y="552"/>
                      <a:pt x="1" y="552"/>
                    </a:cubicBezTo>
                    <a:cubicBezTo>
                      <a:pt x="1" y="552"/>
                      <a:pt x="43" y="991"/>
                      <a:pt x="161" y="1554"/>
                    </a:cubicBezTo>
                    <a:cubicBezTo>
                      <a:pt x="1104" y="2679"/>
                      <a:pt x="2261" y="3606"/>
                      <a:pt x="3558" y="4291"/>
                    </a:cubicBezTo>
                    <a:cubicBezTo>
                      <a:pt x="5090" y="4415"/>
                      <a:pt x="6783" y="4441"/>
                      <a:pt x="6783" y="4441"/>
                    </a:cubicBezTo>
                    <a:cubicBezTo>
                      <a:pt x="6783" y="4441"/>
                      <a:pt x="7692" y="4903"/>
                      <a:pt x="8068" y="4903"/>
                    </a:cubicBezTo>
                    <a:cubicBezTo>
                      <a:pt x="8144" y="4903"/>
                      <a:pt x="8199" y="4884"/>
                      <a:pt x="8219" y="4838"/>
                    </a:cubicBezTo>
                    <a:cubicBezTo>
                      <a:pt x="8336" y="4559"/>
                      <a:pt x="8111" y="3734"/>
                      <a:pt x="7994" y="3579"/>
                    </a:cubicBezTo>
                    <a:cubicBezTo>
                      <a:pt x="7876" y="3423"/>
                      <a:pt x="3226" y="2159"/>
                      <a:pt x="3108" y="2084"/>
                    </a:cubicBezTo>
                    <a:cubicBezTo>
                      <a:pt x="2990" y="2004"/>
                      <a:pt x="2636" y="0"/>
                      <a:pt x="2636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2" name="Google Shape;4523;p65">
              <a:extLst>
                <a:ext uri="{FF2B5EF4-FFF2-40B4-BE49-F238E27FC236}">
                  <a16:creationId xmlns:a16="http://schemas.microsoft.com/office/drawing/2014/main" id="{C078251C-F935-73C9-FCC9-5AE24C8DE55F}"/>
                </a:ext>
              </a:extLst>
            </p:cNvPr>
            <p:cNvSpPr/>
            <p:nvPr/>
          </p:nvSpPr>
          <p:spPr>
            <a:xfrm>
              <a:off x="2758469" y="2581800"/>
              <a:ext cx="1626867" cy="1626459"/>
            </a:xfrm>
            <a:custGeom>
              <a:avLst/>
              <a:gdLst/>
              <a:ahLst/>
              <a:cxnLst/>
              <a:rect l="l" t="t" r="r" b="b"/>
              <a:pathLst>
                <a:path w="23921" h="23915" fill="none" extrusionOk="0">
                  <a:moveTo>
                    <a:pt x="23921" y="11957"/>
                  </a:moveTo>
                  <a:cubicBezTo>
                    <a:pt x="23921" y="18562"/>
                    <a:pt x="18563" y="23914"/>
                    <a:pt x="11958" y="23914"/>
                  </a:cubicBezTo>
                  <a:cubicBezTo>
                    <a:pt x="5358" y="23914"/>
                    <a:pt x="0" y="18562"/>
                    <a:pt x="0" y="11957"/>
                  </a:cubicBezTo>
                  <a:cubicBezTo>
                    <a:pt x="0" y="5352"/>
                    <a:pt x="5358" y="0"/>
                    <a:pt x="11958" y="0"/>
                  </a:cubicBezTo>
                  <a:cubicBezTo>
                    <a:pt x="18563" y="0"/>
                    <a:pt x="23921" y="5352"/>
                    <a:pt x="23921" y="119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5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36"/>
          <p:cNvSpPr/>
          <p:nvPr/>
        </p:nvSpPr>
        <p:spPr>
          <a:xfrm>
            <a:off x="7715048" y="4913912"/>
            <a:ext cx="4319" cy="1134"/>
          </a:xfrm>
          <a:custGeom>
            <a:avLst/>
            <a:gdLst/>
            <a:ahLst/>
            <a:cxnLst/>
            <a:rect l="l" t="t" r="r" b="b"/>
            <a:pathLst>
              <a:path w="80" h="21" extrusionOk="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36"/>
          <p:cNvSpPr txBox="1">
            <a:spLocks noGrp="1"/>
          </p:cNvSpPr>
          <p:nvPr>
            <p:ph type="title"/>
          </p:nvPr>
        </p:nvSpPr>
        <p:spPr>
          <a:xfrm>
            <a:off x="3770663" y="482166"/>
            <a:ext cx="19483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SKETCH</a:t>
            </a:r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302EC6FA-0AA0-544F-442D-38E6A5090A21}"/>
              </a:ext>
            </a:extLst>
          </p:cNvPr>
          <p:cNvSpPr/>
          <p:nvPr/>
        </p:nvSpPr>
        <p:spPr>
          <a:xfrm rot="-9022880">
            <a:off x="3313113" y="630128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271;p34">
            <a:extLst>
              <a:ext uri="{FF2B5EF4-FFF2-40B4-BE49-F238E27FC236}">
                <a16:creationId xmlns:a16="http://schemas.microsoft.com/office/drawing/2014/main" id="{AB96BA32-8810-4626-69C3-05C3634F6781}"/>
              </a:ext>
            </a:extLst>
          </p:cNvPr>
          <p:cNvSpPr/>
          <p:nvPr/>
        </p:nvSpPr>
        <p:spPr>
          <a:xfrm rot="9022880" flipH="1">
            <a:off x="5315819" y="622164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8" name="Picture 37" descr="A diagram of a process&#10;&#10;Description automatically generated">
            <a:extLst>
              <a:ext uri="{FF2B5EF4-FFF2-40B4-BE49-F238E27FC236}">
                <a16:creationId xmlns:a16="http://schemas.microsoft.com/office/drawing/2014/main" id="{0565E3F2-ED12-ACF3-3094-061B3288A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33" y="1302281"/>
            <a:ext cx="5457482" cy="3069902"/>
          </a:xfrm>
          <a:prstGeom prst="rect">
            <a:avLst/>
          </a:prstGeom>
        </p:spPr>
      </p:pic>
      <p:grpSp>
        <p:nvGrpSpPr>
          <p:cNvPr id="39" name="Google Shape;3915;p52">
            <a:extLst>
              <a:ext uri="{FF2B5EF4-FFF2-40B4-BE49-F238E27FC236}">
                <a16:creationId xmlns:a16="http://schemas.microsoft.com/office/drawing/2014/main" id="{15A8032C-8C59-A672-178B-F8A87198CE5A}"/>
              </a:ext>
            </a:extLst>
          </p:cNvPr>
          <p:cNvGrpSpPr/>
          <p:nvPr/>
        </p:nvGrpSpPr>
        <p:grpSpPr>
          <a:xfrm>
            <a:off x="626077" y="1601699"/>
            <a:ext cx="1696993" cy="2105327"/>
            <a:chOff x="960739" y="539489"/>
            <a:chExt cx="3359140" cy="4067134"/>
          </a:xfrm>
        </p:grpSpPr>
        <p:sp>
          <p:nvSpPr>
            <p:cNvPr id="40" name="Google Shape;3916;p52">
              <a:extLst>
                <a:ext uri="{FF2B5EF4-FFF2-40B4-BE49-F238E27FC236}">
                  <a16:creationId xmlns:a16="http://schemas.microsoft.com/office/drawing/2014/main" id="{9A4E2FA7-6290-E9B0-7778-F7CECCC83C0B}"/>
                </a:ext>
              </a:extLst>
            </p:cNvPr>
            <p:cNvSpPr/>
            <p:nvPr/>
          </p:nvSpPr>
          <p:spPr>
            <a:xfrm>
              <a:off x="1622639" y="604683"/>
              <a:ext cx="2035341" cy="1017690"/>
            </a:xfrm>
            <a:custGeom>
              <a:avLst/>
              <a:gdLst/>
              <a:ahLst/>
              <a:cxnLst/>
              <a:rect l="l" t="t" r="r" b="b"/>
              <a:pathLst>
                <a:path w="104430" h="52216" fill="none" extrusionOk="0">
                  <a:moveTo>
                    <a:pt x="0" y="52215"/>
                  </a:moveTo>
                  <a:lnTo>
                    <a:pt x="52215" y="0"/>
                  </a:lnTo>
                  <a:lnTo>
                    <a:pt x="104430" y="5221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63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17;p52">
              <a:extLst>
                <a:ext uri="{FF2B5EF4-FFF2-40B4-BE49-F238E27FC236}">
                  <a16:creationId xmlns:a16="http://schemas.microsoft.com/office/drawing/2014/main" id="{C720D7B0-F9F4-D4EB-A8CB-D727E06B5CD1}"/>
                </a:ext>
              </a:extLst>
            </p:cNvPr>
            <p:cNvSpPr/>
            <p:nvPr/>
          </p:nvSpPr>
          <p:spPr>
            <a:xfrm>
              <a:off x="960739" y="1248165"/>
              <a:ext cx="3359140" cy="3358458"/>
            </a:xfrm>
            <a:custGeom>
              <a:avLst/>
              <a:gdLst/>
              <a:ahLst/>
              <a:cxnLst/>
              <a:rect l="l" t="t" r="r" b="b"/>
              <a:pathLst>
                <a:path w="172352" h="172317" extrusionOk="0">
                  <a:moveTo>
                    <a:pt x="86176" y="0"/>
                  </a:moveTo>
                  <a:cubicBezTo>
                    <a:pt x="38579" y="0"/>
                    <a:pt x="0" y="38580"/>
                    <a:pt x="0" y="86176"/>
                  </a:cubicBezTo>
                  <a:cubicBezTo>
                    <a:pt x="0" y="133737"/>
                    <a:pt x="38579" y="172316"/>
                    <a:pt x="86176" y="172316"/>
                  </a:cubicBezTo>
                  <a:cubicBezTo>
                    <a:pt x="133773" y="172316"/>
                    <a:pt x="172352" y="133737"/>
                    <a:pt x="172352" y="86176"/>
                  </a:cubicBezTo>
                  <a:cubicBezTo>
                    <a:pt x="172352" y="38580"/>
                    <a:pt x="133773" y="0"/>
                    <a:pt x="86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18;p52">
              <a:extLst>
                <a:ext uri="{FF2B5EF4-FFF2-40B4-BE49-F238E27FC236}">
                  <a16:creationId xmlns:a16="http://schemas.microsoft.com/office/drawing/2014/main" id="{313E2C4F-844F-FB23-6FAE-0C4993E21987}"/>
                </a:ext>
              </a:extLst>
            </p:cNvPr>
            <p:cNvSpPr/>
            <p:nvPr/>
          </p:nvSpPr>
          <p:spPr>
            <a:xfrm>
              <a:off x="1067037" y="1354463"/>
              <a:ext cx="3163558" cy="3163578"/>
            </a:xfrm>
            <a:custGeom>
              <a:avLst/>
              <a:gdLst/>
              <a:ahLst/>
              <a:cxnLst/>
              <a:rect l="l" t="t" r="r" b="b"/>
              <a:pathLst>
                <a:path w="162317" h="162318" fill="none" extrusionOk="0">
                  <a:moveTo>
                    <a:pt x="162316" y="81159"/>
                  </a:moveTo>
                  <a:cubicBezTo>
                    <a:pt x="162316" y="125992"/>
                    <a:pt x="125992" y="162317"/>
                    <a:pt x="81158" y="162317"/>
                  </a:cubicBezTo>
                  <a:cubicBezTo>
                    <a:pt x="36325" y="162317"/>
                    <a:pt x="0" y="125992"/>
                    <a:pt x="0" y="81159"/>
                  </a:cubicBezTo>
                  <a:cubicBezTo>
                    <a:pt x="0" y="36325"/>
                    <a:pt x="36325" y="0"/>
                    <a:pt x="81158" y="0"/>
                  </a:cubicBezTo>
                  <a:cubicBezTo>
                    <a:pt x="125992" y="0"/>
                    <a:pt x="162316" y="36325"/>
                    <a:pt x="162316" y="8115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63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19;p52">
              <a:extLst>
                <a:ext uri="{FF2B5EF4-FFF2-40B4-BE49-F238E27FC236}">
                  <a16:creationId xmlns:a16="http://schemas.microsoft.com/office/drawing/2014/main" id="{D015BFFA-4F9C-FFF0-330C-0E44498613BA}"/>
                </a:ext>
              </a:extLst>
            </p:cNvPr>
            <p:cNvSpPr/>
            <p:nvPr/>
          </p:nvSpPr>
          <p:spPr>
            <a:xfrm>
              <a:off x="1151371" y="1438797"/>
              <a:ext cx="2977877" cy="2977897"/>
            </a:xfrm>
            <a:custGeom>
              <a:avLst/>
              <a:gdLst/>
              <a:ahLst/>
              <a:cxnLst/>
              <a:rect l="l" t="t" r="r" b="b"/>
              <a:pathLst>
                <a:path w="152790" h="152791" extrusionOk="0">
                  <a:moveTo>
                    <a:pt x="76395" y="0"/>
                  </a:moveTo>
                  <a:cubicBezTo>
                    <a:pt x="34180" y="0"/>
                    <a:pt x="0" y="34180"/>
                    <a:pt x="0" y="76395"/>
                  </a:cubicBezTo>
                  <a:cubicBezTo>
                    <a:pt x="0" y="118575"/>
                    <a:pt x="34180" y="152791"/>
                    <a:pt x="76395" y="152791"/>
                  </a:cubicBezTo>
                  <a:cubicBezTo>
                    <a:pt x="118574" y="152791"/>
                    <a:pt x="152790" y="118575"/>
                    <a:pt x="152790" y="76395"/>
                  </a:cubicBezTo>
                  <a:cubicBezTo>
                    <a:pt x="152790" y="34180"/>
                    <a:pt x="118574" y="0"/>
                    <a:pt x="76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20;p52">
              <a:extLst>
                <a:ext uri="{FF2B5EF4-FFF2-40B4-BE49-F238E27FC236}">
                  <a16:creationId xmlns:a16="http://schemas.microsoft.com/office/drawing/2014/main" id="{E97CE8D4-5608-EEF8-B933-A456F88139F8}"/>
                </a:ext>
              </a:extLst>
            </p:cNvPr>
            <p:cNvSpPr/>
            <p:nvPr/>
          </p:nvSpPr>
          <p:spPr>
            <a:xfrm>
              <a:off x="2334862" y="2655031"/>
              <a:ext cx="685307" cy="1147240"/>
            </a:xfrm>
            <a:custGeom>
              <a:avLst/>
              <a:gdLst/>
              <a:ahLst/>
              <a:cxnLst/>
              <a:rect l="l" t="t" r="r" b="b"/>
              <a:pathLst>
                <a:path w="35162" h="58863" extrusionOk="0">
                  <a:moveTo>
                    <a:pt x="6929" y="0"/>
                  </a:moveTo>
                  <a:cubicBezTo>
                    <a:pt x="5819" y="0"/>
                    <a:pt x="5091" y="139"/>
                    <a:pt x="5091" y="139"/>
                  </a:cubicBezTo>
                  <a:cubicBezTo>
                    <a:pt x="5091" y="139"/>
                    <a:pt x="0" y="24537"/>
                    <a:pt x="5891" y="37664"/>
                  </a:cubicBezTo>
                  <a:cubicBezTo>
                    <a:pt x="11818" y="50826"/>
                    <a:pt x="27089" y="58862"/>
                    <a:pt x="27089" y="58862"/>
                  </a:cubicBezTo>
                  <a:cubicBezTo>
                    <a:pt x="27089" y="58862"/>
                    <a:pt x="35161" y="54572"/>
                    <a:pt x="34871" y="49736"/>
                  </a:cubicBezTo>
                  <a:cubicBezTo>
                    <a:pt x="34616" y="44936"/>
                    <a:pt x="24144" y="37955"/>
                    <a:pt x="21453" y="33664"/>
                  </a:cubicBezTo>
                  <a:cubicBezTo>
                    <a:pt x="18799" y="29337"/>
                    <a:pt x="19853" y="18647"/>
                    <a:pt x="17454" y="8429"/>
                  </a:cubicBezTo>
                  <a:cubicBezTo>
                    <a:pt x="15677" y="1005"/>
                    <a:pt x="9918" y="0"/>
                    <a:pt x="6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21;p52">
              <a:extLst>
                <a:ext uri="{FF2B5EF4-FFF2-40B4-BE49-F238E27FC236}">
                  <a16:creationId xmlns:a16="http://schemas.microsoft.com/office/drawing/2014/main" id="{F661719A-ED63-D949-5662-ECA9D414066A}"/>
                </a:ext>
              </a:extLst>
            </p:cNvPr>
            <p:cNvSpPr/>
            <p:nvPr/>
          </p:nvSpPr>
          <p:spPr>
            <a:xfrm>
              <a:off x="2752981" y="2099079"/>
              <a:ext cx="859392" cy="771278"/>
            </a:xfrm>
            <a:custGeom>
              <a:avLst/>
              <a:gdLst/>
              <a:ahLst/>
              <a:cxnLst/>
              <a:rect l="l" t="t" r="r" b="b"/>
              <a:pathLst>
                <a:path w="44094" h="39573" extrusionOk="0">
                  <a:moveTo>
                    <a:pt x="22176" y="0"/>
                  </a:moveTo>
                  <a:cubicBezTo>
                    <a:pt x="16428" y="0"/>
                    <a:pt x="12775" y="4685"/>
                    <a:pt x="10218" y="10083"/>
                  </a:cubicBezTo>
                  <a:cubicBezTo>
                    <a:pt x="7309" y="16337"/>
                    <a:pt x="0" y="15428"/>
                    <a:pt x="1091" y="26082"/>
                  </a:cubicBezTo>
                  <a:cubicBezTo>
                    <a:pt x="2473" y="39572"/>
                    <a:pt x="21672" y="38736"/>
                    <a:pt x="33234" y="39354"/>
                  </a:cubicBezTo>
                  <a:cubicBezTo>
                    <a:pt x="33479" y="39367"/>
                    <a:pt x="33717" y="39373"/>
                    <a:pt x="33948" y="39373"/>
                  </a:cubicBezTo>
                  <a:cubicBezTo>
                    <a:pt x="44093" y="39373"/>
                    <a:pt x="42228" y="27148"/>
                    <a:pt x="41161" y="22882"/>
                  </a:cubicBezTo>
                  <a:cubicBezTo>
                    <a:pt x="40034" y="18519"/>
                    <a:pt x="43779" y="14992"/>
                    <a:pt x="41779" y="9429"/>
                  </a:cubicBezTo>
                  <a:cubicBezTo>
                    <a:pt x="39946" y="4296"/>
                    <a:pt x="35546" y="4082"/>
                    <a:pt x="34826" y="4082"/>
                  </a:cubicBezTo>
                  <a:cubicBezTo>
                    <a:pt x="34760" y="4082"/>
                    <a:pt x="34725" y="4084"/>
                    <a:pt x="34725" y="4084"/>
                  </a:cubicBezTo>
                  <a:cubicBezTo>
                    <a:pt x="34725" y="4084"/>
                    <a:pt x="32362" y="2084"/>
                    <a:pt x="24944" y="338"/>
                  </a:cubicBezTo>
                  <a:cubicBezTo>
                    <a:pt x="23971" y="108"/>
                    <a:pt x="23049" y="0"/>
                    <a:pt x="2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22;p52">
              <a:extLst>
                <a:ext uri="{FF2B5EF4-FFF2-40B4-BE49-F238E27FC236}">
                  <a16:creationId xmlns:a16="http://schemas.microsoft.com/office/drawing/2014/main" id="{51AC1CA8-9A82-5BEA-DC84-D82809D73D48}"/>
                </a:ext>
              </a:extLst>
            </p:cNvPr>
            <p:cNvSpPr/>
            <p:nvPr/>
          </p:nvSpPr>
          <p:spPr>
            <a:xfrm>
              <a:off x="2912428" y="2366462"/>
              <a:ext cx="63089" cy="17736"/>
            </a:xfrm>
            <a:custGeom>
              <a:avLst/>
              <a:gdLst/>
              <a:ahLst/>
              <a:cxnLst/>
              <a:rect l="l" t="t" r="r" b="b"/>
              <a:pathLst>
                <a:path w="3237" h="910" fill="none" extrusionOk="0">
                  <a:moveTo>
                    <a:pt x="1" y="0"/>
                  </a:moveTo>
                  <a:lnTo>
                    <a:pt x="3237" y="90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23;p52">
              <a:extLst>
                <a:ext uri="{FF2B5EF4-FFF2-40B4-BE49-F238E27FC236}">
                  <a16:creationId xmlns:a16="http://schemas.microsoft.com/office/drawing/2014/main" id="{40788887-1278-827D-3988-C341502C7C67}"/>
                </a:ext>
              </a:extLst>
            </p:cNvPr>
            <p:cNvSpPr/>
            <p:nvPr/>
          </p:nvSpPr>
          <p:spPr>
            <a:xfrm>
              <a:off x="3102358" y="2586855"/>
              <a:ext cx="217586" cy="237661"/>
            </a:xfrm>
            <a:custGeom>
              <a:avLst/>
              <a:gdLst/>
              <a:ahLst/>
              <a:cxnLst/>
              <a:rect l="l" t="t" r="r" b="b"/>
              <a:pathLst>
                <a:path w="11164" h="12194" extrusionOk="0">
                  <a:moveTo>
                    <a:pt x="11163" y="1"/>
                  </a:moveTo>
                  <a:lnTo>
                    <a:pt x="0" y="4800"/>
                  </a:lnTo>
                  <a:cubicBezTo>
                    <a:pt x="0" y="4800"/>
                    <a:pt x="182" y="8182"/>
                    <a:pt x="0" y="10255"/>
                  </a:cubicBezTo>
                  <a:cubicBezTo>
                    <a:pt x="0" y="10255"/>
                    <a:pt x="4945" y="12194"/>
                    <a:pt x="7951" y="12194"/>
                  </a:cubicBezTo>
                  <a:cubicBezTo>
                    <a:pt x="9454" y="12194"/>
                    <a:pt x="10472" y="11709"/>
                    <a:pt x="10145" y="10255"/>
                  </a:cubicBezTo>
                  <a:cubicBezTo>
                    <a:pt x="9200" y="5891"/>
                    <a:pt x="11163" y="1"/>
                    <a:pt x="11163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24;p52">
              <a:extLst>
                <a:ext uri="{FF2B5EF4-FFF2-40B4-BE49-F238E27FC236}">
                  <a16:creationId xmlns:a16="http://schemas.microsoft.com/office/drawing/2014/main" id="{6E111E86-8DBD-6400-8331-1FB7A7B563F7}"/>
                </a:ext>
              </a:extLst>
            </p:cNvPr>
            <p:cNvSpPr/>
            <p:nvPr/>
          </p:nvSpPr>
          <p:spPr>
            <a:xfrm>
              <a:off x="2907478" y="2200739"/>
              <a:ext cx="532935" cy="515530"/>
            </a:xfrm>
            <a:custGeom>
              <a:avLst/>
              <a:gdLst/>
              <a:ahLst/>
              <a:cxnLst/>
              <a:rect l="l" t="t" r="r" b="b"/>
              <a:pathLst>
                <a:path w="27344" h="26451" extrusionOk="0">
                  <a:moveTo>
                    <a:pt x="13455" y="0"/>
                  </a:moveTo>
                  <a:cubicBezTo>
                    <a:pt x="8926" y="0"/>
                    <a:pt x="5068" y="2589"/>
                    <a:pt x="3091" y="7631"/>
                  </a:cubicBezTo>
                  <a:cubicBezTo>
                    <a:pt x="0" y="15521"/>
                    <a:pt x="873" y="23775"/>
                    <a:pt x="7745" y="25666"/>
                  </a:cubicBezTo>
                  <a:cubicBezTo>
                    <a:pt x="9595" y="26188"/>
                    <a:pt x="11244" y="26451"/>
                    <a:pt x="12717" y="26451"/>
                  </a:cubicBezTo>
                  <a:cubicBezTo>
                    <a:pt x="18220" y="26451"/>
                    <a:pt x="21261" y="22782"/>
                    <a:pt x="23126" y="15267"/>
                  </a:cubicBezTo>
                  <a:cubicBezTo>
                    <a:pt x="23126" y="15267"/>
                    <a:pt x="27344" y="5340"/>
                    <a:pt x="20180" y="1740"/>
                  </a:cubicBezTo>
                  <a:cubicBezTo>
                    <a:pt x="17874" y="575"/>
                    <a:pt x="15590" y="0"/>
                    <a:pt x="13455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25;p52">
              <a:extLst>
                <a:ext uri="{FF2B5EF4-FFF2-40B4-BE49-F238E27FC236}">
                  <a16:creationId xmlns:a16="http://schemas.microsoft.com/office/drawing/2014/main" id="{9176EDF9-6B14-34FD-9DAD-2899DD29AC76}"/>
                </a:ext>
              </a:extLst>
            </p:cNvPr>
            <p:cNvSpPr/>
            <p:nvPr/>
          </p:nvSpPr>
          <p:spPr>
            <a:xfrm>
              <a:off x="3130697" y="2345199"/>
              <a:ext cx="198447" cy="209790"/>
            </a:xfrm>
            <a:custGeom>
              <a:avLst/>
              <a:gdLst/>
              <a:ahLst/>
              <a:cxnLst/>
              <a:rect l="l" t="t" r="r" b="b"/>
              <a:pathLst>
                <a:path w="10182" h="10764" fill="none" extrusionOk="0">
                  <a:moveTo>
                    <a:pt x="6364" y="655"/>
                  </a:moveTo>
                  <a:cubicBezTo>
                    <a:pt x="8800" y="1310"/>
                    <a:pt x="10182" y="3964"/>
                    <a:pt x="9491" y="6582"/>
                  </a:cubicBezTo>
                  <a:cubicBezTo>
                    <a:pt x="8800" y="9164"/>
                    <a:pt x="6255" y="10763"/>
                    <a:pt x="3819" y="10109"/>
                  </a:cubicBezTo>
                  <a:cubicBezTo>
                    <a:pt x="1383" y="9454"/>
                    <a:pt x="1" y="6800"/>
                    <a:pt x="692" y="4182"/>
                  </a:cubicBezTo>
                  <a:cubicBezTo>
                    <a:pt x="1419" y="1600"/>
                    <a:pt x="3928" y="1"/>
                    <a:pt x="6364" y="6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26;p52">
              <a:extLst>
                <a:ext uri="{FF2B5EF4-FFF2-40B4-BE49-F238E27FC236}">
                  <a16:creationId xmlns:a16="http://schemas.microsoft.com/office/drawing/2014/main" id="{2584EE23-252E-8FF6-6FC6-76C492F5A9B4}"/>
                </a:ext>
              </a:extLst>
            </p:cNvPr>
            <p:cNvSpPr/>
            <p:nvPr/>
          </p:nvSpPr>
          <p:spPr>
            <a:xfrm>
              <a:off x="2915976" y="2287079"/>
              <a:ext cx="199149" cy="209790"/>
            </a:xfrm>
            <a:custGeom>
              <a:avLst/>
              <a:gdLst/>
              <a:ahLst/>
              <a:cxnLst/>
              <a:rect l="l" t="t" r="r" b="b"/>
              <a:pathLst>
                <a:path w="10218" h="10764" fill="none" extrusionOk="0">
                  <a:moveTo>
                    <a:pt x="9527" y="6582"/>
                  </a:moveTo>
                  <a:cubicBezTo>
                    <a:pt x="8800" y="9164"/>
                    <a:pt x="6255" y="10764"/>
                    <a:pt x="3855" y="10109"/>
                  </a:cubicBezTo>
                  <a:cubicBezTo>
                    <a:pt x="1418" y="9418"/>
                    <a:pt x="0" y="6800"/>
                    <a:pt x="728" y="4182"/>
                  </a:cubicBezTo>
                  <a:cubicBezTo>
                    <a:pt x="1418" y="1564"/>
                    <a:pt x="3964" y="1"/>
                    <a:pt x="6400" y="655"/>
                  </a:cubicBezTo>
                  <a:cubicBezTo>
                    <a:pt x="8836" y="1310"/>
                    <a:pt x="10218" y="3964"/>
                    <a:pt x="9527" y="65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27;p52">
              <a:extLst>
                <a:ext uri="{FF2B5EF4-FFF2-40B4-BE49-F238E27FC236}">
                  <a16:creationId xmlns:a16="http://schemas.microsoft.com/office/drawing/2014/main" id="{3A1E824F-B663-A7A9-DB81-481466FD5813}"/>
                </a:ext>
              </a:extLst>
            </p:cNvPr>
            <p:cNvSpPr/>
            <p:nvPr/>
          </p:nvSpPr>
          <p:spPr>
            <a:xfrm>
              <a:off x="3090314" y="2427407"/>
              <a:ext cx="48199" cy="27656"/>
            </a:xfrm>
            <a:custGeom>
              <a:avLst/>
              <a:gdLst/>
              <a:ahLst/>
              <a:cxnLst/>
              <a:rect l="l" t="t" r="r" b="b"/>
              <a:pathLst>
                <a:path w="2473" h="1419" fill="none" extrusionOk="0">
                  <a:moveTo>
                    <a:pt x="2473" y="1419"/>
                  </a:moveTo>
                  <a:cubicBezTo>
                    <a:pt x="2473" y="1419"/>
                    <a:pt x="1964" y="0"/>
                    <a:pt x="0" y="728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28;p52">
              <a:extLst>
                <a:ext uri="{FF2B5EF4-FFF2-40B4-BE49-F238E27FC236}">
                  <a16:creationId xmlns:a16="http://schemas.microsoft.com/office/drawing/2014/main" id="{A294C8FD-52BF-07FD-6407-8A1DE5CD8A37}"/>
                </a:ext>
              </a:extLst>
            </p:cNvPr>
            <p:cNvSpPr/>
            <p:nvPr/>
          </p:nvSpPr>
          <p:spPr>
            <a:xfrm>
              <a:off x="3314254" y="2479134"/>
              <a:ext cx="76557" cy="12785"/>
            </a:xfrm>
            <a:custGeom>
              <a:avLst/>
              <a:gdLst/>
              <a:ahLst/>
              <a:cxnLst/>
              <a:rect l="l" t="t" r="r" b="b"/>
              <a:pathLst>
                <a:path w="3928" h="656" fill="none" extrusionOk="0">
                  <a:moveTo>
                    <a:pt x="0" y="1"/>
                  </a:moveTo>
                  <a:lnTo>
                    <a:pt x="3927" y="65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29;p52">
              <a:extLst>
                <a:ext uri="{FF2B5EF4-FFF2-40B4-BE49-F238E27FC236}">
                  <a16:creationId xmlns:a16="http://schemas.microsoft.com/office/drawing/2014/main" id="{22DEDE7B-9241-E8D4-AED8-81F4EB8794AD}"/>
                </a:ext>
              </a:extLst>
            </p:cNvPr>
            <p:cNvSpPr/>
            <p:nvPr/>
          </p:nvSpPr>
          <p:spPr>
            <a:xfrm>
              <a:off x="3191642" y="2423607"/>
              <a:ext cx="75855" cy="64064"/>
            </a:xfrm>
            <a:custGeom>
              <a:avLst/>
              <a:gdLst/>
              <a:ahLst/>
              <a:cxnLst/>
              <a:rect l="l" t="t" r="r" b="b"/>
              <a:pathLst>
                <a:path w="3892" h="3287" extrusionOk="0">
                  <a:moveTo>
                    <a:pt x="1728" y="1"/>
                  </a:moveTo>
                  <a:cubicBezTo>
                    <a:pt x="1648" y="1"/>
                    <a:pt x="1569" y="5"/>
                    <a:pt x="1492" y="14"/>
                  </a:cubicBezTo>
                  <a:cubicBezTo>
                    <a:pt x="1128" y="86"/>
                    <a:pt x="837" y="268"/>
                    <a:pt x="583" y="523"/>
                  </a:cubicBezTo>
                  <a:cubicBezTo>
                    <a:pt x="219" y="995"/>
                    <a:pt x="1" y="1614"/>
                    <a:pt x="37" y="2232"/>
                  </a:cubicBezTo>
                  <a:cubicBezTo>
                    <a:pt x="255" y="1723"/>
                    <a:pt x="583" y="1286"/>
                    <a:pt x="983" y="923"/>
                  </a:cubicBezTo>
                  <a:cubicBezTo>
                    <a:pt x="1195" y="774"/>
                    <a:pt x="1444" y="700"/>
                    <a:pt x="1694" y="700"/>
                  </a:cubicBezTo>
                  <a:cubicBezTo>
                    <a:pt x="1873" y="700"/>
                    <a:pt x="2052" y="738"/>
                    <a:pt x="2219" y="814"/>
                  </a:cubicBezTo>
                  <a:cubicBezTo>
                    <a:pt x="2655" y="959"/>
                    <a:pt x="3019" y="1286"/>
                    <a:pt x="3237" y="1723"/>
                  </a:cubicBezTo>
                  <a:cubicBezTo>
                    <a:pt x="3419" y="2195"/>
                    <a:pt x="3455" y="2741"/>
                    <a:pt x="3346" y="3286"/>
                  </a:cubicBezTo>
                  <a:cubicBezTo>
                    <a:pt x="3746" y="2777"/>
                    <a:pt x="3892" y="2159"/>
                    <a:pt x="3782" y="1541"/>
                  </a:cubicBezTo>
                  <a:cubicBezTo>
                    <a:pt x="3601" y="886"/>
                    <a:pt x="3128" y="377"/>
                    <a:pt x="2473" y="159"/>
                  </a:cubicBezTo>
                  <a:cubicBezTo>
                    <a:pt x="2251" y="48"/>
                    <a:pt x="1987" y="1"/>
                    <a:pt x="1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30;p52">
              <a:extLst>
                <a:ext uri="{FF2B5EF4-FFF2-40B4-BE49-F238E27FC236}">
                  <a16:creationId xmlns:a16="http://schemas.microsoft.com/office/drawing/2014/main" id="{2A99D4B0-5376-E1C9-FC0A-D4F278C4BF21}"/>
                </a:ext>
              </a:extLst>
            </p:cNvPr>
            <p:cNvSpPr/>
            <p:nvPr/>
          </p:nvSpPr>
          <p:spPr>
            <a:xfrm>
              <a:off x="3001732" y="2371491"/>
              <a:ext cx="76557" cy="60887"/>
            </a:xfrm>
            <a:custGeom>
              <a:avLst/>
              <a:gdLst/>
              <a:ahLst/>
              <a:cxnLst/>
              <a:rect l="l" t="t" r="r" b="b"/>
              <a:pathLst>
                <a:path w="3928" h="3124" extrusionOk="0">
                  <a:moveTo>
                    <a:pt x="1804" y="1"/>
                  </a:moveTo>
                  <a:cubicBezTo>
                    <a:pt x="1648" y="1"/>
                    <a:pt x="1493" y="20"/>
                    <a:pt x="1345" y="70"/>
                  </a:cubicBezTo>
                  <a:cubicBezTo>
                    <a:pt x="982" y="142"/>
                    <a:pt x="691" y="361"/>
                    <a:pt x="509" y="651"/>
                  </a:cubicBezTo>
                  <a:cubicBezTo>
                    <a:pt x="146" y="1124"/>
                    <a:pt x="0" y="1742"/>
                    <a:pt x="109" y="2360"/>
                  </a:cubicBezTo>
                  <a:cubicBezTo>
                    <a:pt x="291" y="1851"/>
                    <a:pt x="546" y="1379"/>
                    <a:pt x="945" y="1015"/>
                  </a:cubicBezTo>
                  <a:cubicBezTo>
                    <a:pt x="1167" y="794"/>
                    <a:pt x="1454" y="689"/>
                    <a:pt x="1740" y="689"/>
                  </a:cubicBezTo>
                  <a:cubicBezTo>
                    <a:pt x="1878" y="689"/>
                    <a:pt x="2016" y="713"/>
                    <a:pt x="2145" y="760"/>
                  </a:cubicBezTo>
                  <a:cubicBezTo>
                    <a:pt x="2618" y="870"/>
                    <a:pt x="2982" y="1160"/>
                    <a:pt x="3236" y="1560"/>
                  </a:cubicBezTo>
                  <a:cubicBezTo>
                    <a:pt x="3454" y="2033"/>
                    <a:pt x="3563" y="2579"/>
                    <a:pt x="3491" y="3124"/>
                  </a:cubicBezTo>
                  <a:cubicBezTo>
                    <a:pt x="3854" y="2579"/>
                    <a:pt x="3927" y="1960"/>
                    <a:pt x="3782" y="1342"/>
                  </a:cubicBezTo>
                  <a:cubicBezTo>
                    <a:pt x="3527" y="724"/>
                    <a:pt x="3018" y="251"/>
                    <a:pt x="2364" y="70"/>
                  </a:cubicBezTo>
                  <a:cubicBezTo>
                    <a:pt x="2184" y="30"/>
                    <a:pt x="1994" y="1"/>
                    <a:pt x="1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31;p52">
              <a:extLst>
                <a:ext uri="{FF2B5EF4-FFF2-40B4-BE49-F238E27FC236}">
                  <a16:creationId xmlns:a16="http://schemas.microsoft.com/office/drawing/2014/main" id="{4F4E71C4-78D6-8DB3-ED97-EDBA8E2D5BA1}"/>
                </a:ext>
              </a:extLst>
            </p:cNvPr>
            <p:cNvSpPr/>
            <p:nvPr/>
          </p:nvSpPr>
          <p:spPr>
            <a:xfrm>
              <a:off x="3022976" y="2557094"/>
              <a:ext cx="165158" cy="52467"/>
            </a:xfrm>
            <a:custGeom>
              <a:avLst/>
              <a:gdLst/>
              <a:ahLst/>
              <a:cxnLst/>
              <a:rect l="l" t="t" r="r" b="b"/>
              <a:pathLst>
                <a:path w="8474" h="2692" extrusionOk="0">
                  <a:moveTo>
                    <a:pt x="1" y="1"/>
                  </a:moveTo>
                  <a:cubicBezTo>
                    <a:pt x="401" y="691"/>
                    <a:pt x="946" y="1273"/>
                    <a:pt x="1637" y="1673"/>
                  </a:cubicBezTo>
                  <a:cubicBezTo>
                    <a:pt x="2292" y="2109"/>
                    <a:pt x="3055" y="2400"/>
                    <a:pt x="3819" y="2546"/>
                  </a:cubicBezTo>
                  <a:cubicBezTo>
                    <a:pt x="4352" y="2643"/>
                    <a:pt x="4869" y="2691"/>
                    <a:pt x="5392" y="2691"/>
                  </a:cubicBezTo>
                  <a:cubicBezTo>
                    <a:pt x="5653" y="2691"/>
                    <a:pt x="5916" y="2679"/>
                    <a:pt x="6182" y="2655"/>
                  </a:cubicBezTo>
                  <a:cubicBezTo>
                    <a:pt x="6946" y="2619"/>
                    <a:pt x="7709" y="2437"/>
                    <a:pt x="8473" y="2182"/>
                  </a:cubicBezTo>
                  <a:lnTo>
                    <a:pt x="8473" y="2182"/>
                  </a:lnTo>
                  <a:cubicBezTo>
                    <a:pt x="7709" y="2255"/>
                    <a:pt x="6946" y="2291"/>
                    <a:pt x="6182" y="2291"/>
                  </a:cubicBezTo>
                  <a:cubicBezTo>
                    <a:pt x="5419" y="2291"/>
                    <a:pt x="4655" y="2219"/>
                    <a:pt x="3928" y="2073"/>
                  </a:cubicBezTo>
                  <a:cubicBezTo>
                    <a:pt x="3201" y="1928"/>
                    <a:pt x="2473" y="1710"/>
                    <a:pt x="1819" y="1382"/>
                  </a:cubicBezTo>
                  <a:cubicBezTo>
                    <a:pt x="1128" y="1019"/>
                    <a:pt x="510" y="546"/>
                    <a:pt x="1" y="1"/>
                  </a:cubicBez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32;p52">
              <a:extLst>
                <a:ext uri="{FF2B5EF4-FFF2-40B4-BE49-F238E27FC236}">
                  <a16:creationId xmlns:a16="http://schemas.microsoft.com/office/drawing/2014/main" id="{015B748E-15C1-64AD-11EC-965D72D77FAD}"/>
                </a:ext>
              </a:extLst>
            </p:cNvPr>
            <p:cNvSpPr/>
            <p:nvPr/>
          </p:nvSpPr>
          <p:spPr>
            <a:xfrm>
              <a:off x="3176050" y="2322239"/>
              <a:ext cx="158766" cy="83924"/>
            </a:xfrm>
            <a:custGeom>
              <a:avLst/>
              <a:gdLst/>
              <a:ahLst/>
              <a:cxnLst/>
              <a:rect l="l" t="t" r="r" b="b"/>
              <a:pathLst>
                <a:path w="8146" h="4306" extrusionOk="0">
                  <a:moveTo>
                    <a:pt x="3161" y="0"/>
                  </a:moveTo>
                  <a:cubicBezTo>
                    <a:pt x="2868" y="0"/>
                    <a:pt x="2576" y="28"/>
                    <a:pt x="2292" y="88"/>
                  </a:cubicBezTo>
                  <a:cubicBezTo>
                    <a:pt x="1419" y="233"/>
                    <a:pt x="619" y="633"/>
                    <a:pt x="1" y="1251"/>
                  </a:cubicBezTo>
                  <a:cubicBezTo>
                    <a:pt x="765" y="1033"/>
                    <a:pt x="1564" y="924"/>
                    <a:pt x="2328" y="888"/>
                  </a:cubicBezTo>
                  <a:cubicBezTo>
                    <a:pt x="3092" y="888"/>
                    <a:pt x="3819" y="1033"/>
                    <a:pt x="4510" y="1324"/>
                  </a:cubicBezTo>
                  <a:cubicBezTo>
                    <a:pt x="5201" y="1651"/>
                    <a:pt x="5855" y="2051"/>
                    <a:pt x="6400" y="2560"/>
                  </a:cubicBezTo>
                  <a:cubicBezTo>
                    <a:pt x="6546" y="2706"/>
                    <a:pt x="6691" y="2815"/>
                    <a:pt x="6837" y="2960"/>
                  </a:cubicBezTo>
                  <a:lnTo>
                    <a:pt x="7273" y="3397"/>
                  </a:lnTo>
                  <a:cubicBezTo>
                    <a:pt x="7564" y="3687"/>
                    <a:pt x="7819" y="4015"/>
                    <a:pt x="8146" y="4306"/>
                  </a:cubicBezTo>
                  <a:cubicBezTo>
                    <a:pt x="8037" y="3906"/>
                    <a:pt x="7891" y="3506"/>
                    <a:pt x="7709" y="3106"/>
                  </a:cubicBezTo>
                  <a:cubicBezTo>
                    <a:pt x="7528" y="2706"/>
                    <a:pt x="7273" y="2342"/>
                    <a:pt x="7019" y="2015"/>
                  </a:cubicBezTo>
                  <a:cubicBezTo>
                    <a:pt x="6473" y="1288"/>
                    <a:pt x="5782" y="706"/>
                    <a:pt x="4946" y="342"/>
                  </a:cubicBezTo>
                  <a:cubicBezTo>
                    <a:pt x="4382" y="122"/>
                    <a:pt x="3769" y="0"/>
                    <a:pt x="3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33;p52">
              <a:extLst>
                <a:ext uri="{FF2B5EF4-FFF2-40B4-BE49-F238E27FC236}">
                  <a16:creationId xmlns:a16="http://schemas.microsoft.com/office/drawing/2014/main" id="{7E2FE6D9-EAAB-F031-A73B-36B456D781B5}"/>
                </a:ext>
              </a:extLst>
            </p:cNvPr>
            <p:cNvSpPr/>
            <p:nvPr/>
          </p:nvSpPr>
          <p:spPr>
            <a:xfrm>
              <a:off x="3001010" y="2267433"/>
              <a:ext cx="117661" cy="69989"/>
            </a:xfrm>
            <a:custGeom>
              <a:avLst/>
              <a:gdLst/>
              <a:ahLst/>
              <a:cxnLst/>
              <a:rect l="l" t="t" r="r" b="b"/>
              <a:pathLst>
                <a:path w="6037" h="3591" extrusionOk="0">
                  <a:moveTo>
                    <a:pt x="2544" y="1"/>
                  </a:moveTo>
                  <a:cubicBezTo>
                    <a:pt x="2279" y="1"/>
                    <a:pt x="2013" y="33"/>
                    <a:pt x="1746" y="100"/>
                  </a:cubicBezTo>
                  <a:cubicBezTo>
                    <a:pt x="1092" y="245"/>
                    <a:pt x="473" y="573"/>
                    <a:pt x="1" y="1082"/>
                  </a:cubicBezTo>
                  <a:cubicBezTo>
                    <a:pt x="583" y="973"/>
                    <a:pt x="1201" y="900"/>
                    <a:pt x="1819" y="900"/>
                  </a:cubicBezTo>
                  <a:cubicBezTo>
                    <a:pt x="2401" y="900"/>
                    <a:pt x="2946" y="1009"/>
                    <a:pt x="3455" y="1227"/>
                  </a:cubicBezTo>
                  <a:cubicBezTo>
                    <a:pt x="3964" y="1482"/>
                    <a:pt x="4400" y="1772"/>
                    <a:pt x="4800" y="2172"/>
                  </a:cubicBezTo>
                  <a:cubicBezTo>
                    <a:pt x="4909" y="2282"/>
                    <a:pt x="5019" y="2391"/>
                    <a:pt x="5128" y="2500"/>
                  </a:cubicBezTo>
                  <a:lnTo>
                    <a:pt x="5419" y="2863"/>
                  </a:lnTo>
                  <a:cubicBezTo>
                    <a:pt x="5600" y="3118"/>
                    <a:pt x="5819" y="3336"/>
                    <a:pt x="6037" y="3591"/>
                  </a:cubicBezTo>
                  <a:cubicBezTo>
                    <a:pt x="6037" y="3263"/>
                    <a:pt x="5964" y="2936"/>
                    <a:pt x="5891" y="2609"/>
                  </a:cubicBezTo>
                  <a:cubicBezTo>
                    <a:pt x="5782" y="2282"/>
                    <a:pt x="5637" y="1991"/>
                    <a:pt x="5455" y="1700"/>
                  </a:cubicBezTo>
                  <a:cubicBezTo>
                    <a:pt x="5091" y="1082"/>
                    <a:pt x="4546" y="573"/>
                    <a:pt x="3891" y="282"/>
                  </a:cubicBezTo>
                  <a:cubicBezTo>
                    <a:pt x="3454" y="97"/>
                    <a:pt x="3002" y="1"/>
                    <a:pt x="2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34;p52">
              <a:extLst>
                <a:ext uri="{FF2B5EF4-FFF2-40B4-BE49-F238E27FC236}">
                  <a16:creationId xmlns:a16="http://schemas.microsoft.com/office/drawing/2014/main" id="{D4F8A09E-BABD-FD85-1648-20B4C1E3D75A}"/>
                </a:ext>
              </a:extLst>
            </p:cNvPr>
            <p:cNvSpPr/>
            <p:nvPr/>
          </p:nvSpPr>
          <p:spPr>
            <a:xfrm>
              <a:off x="3240543" y="2117614"/>
              <a:ext cx="282079" cy="382803"/>
            </a:xfrm>
            <a:custGeom>
              <a:avLst/>
              <a:gdLst/>
              <a:ahLst/>
              <a:cxnLst/>
              <a:rect l="l" t="t" r="r" b="b"/>
              <a:pathLst>
                <a:path w="14473" h="19641" extrusionOk="0">
                  <a:moveTo>
                    <a:pt x="2831" y="1"/>
                  </a:moveTo>
                  <a:cubicBezTo>
                    <a:pt x="1195" y="1"/>
                    <a:pt x="1" y="260"/>
                    <a:pt x="1" y="260"/>
                  </a:cubicBezTo>
                  <a:lnTo>
                    <a:pt x="9018" y="19641"/>
                  </a:lnTo>
                  <a:cubicBezTo>
                    <a:pt x="14473" y="15423"/>
                    <a:pt x="12691" y="4551"/>
                    <a:pt x="9091" y="1824"/>
                  </a:cubicBezTo>
                  <a:cubicBezTo>
                    <a:pt x="7184" y="345"/>
                    <a:pt x="4714" y="1"/>
                    <a:pt x="28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35;p52">
              <a:extLst>
                <a:ext uri="{FF2B5EF4-FFF2-40B4-BE49-F238E27FC236}">
                  <a16:creationId xmlns:a16="http://schemas.microsoft.com/office/drawing/2014/main" id="{5D658733-ECCD-CBA7-ED33-311EB8275B2C}"/>
                </a:ext>
              </a:extLst>
            </p:cNvPr>
            <p:cNvSpPr/>
            <p:nvPr/>
          </p:nvSpPr>
          <p:spPr>
            <a:xfrm>
              <a:off x="2935115" y="2101106"/>
              <a:ext cx="573688" cy="416326"/>
            </a:xfrm>
            <a:custGeom>
              <a:avLst/>
              <a:gdLst/>
              <a:ahLst/>
              <a:cxnLst/>
              <a:rect l="l" t="t" r="r" b="b"/>
              <a:pathLst>
                <a:path w="29435" h="21361" extrusionOk="0">
                  <a:moveTo>
                    <a:pt x="13175" y="0"/>
                  </a:moveTo>
                  <a:cubicBezTo>
                    <a:pt x="11139" y="0"/>
                    <a:pt x="8872" y="550"/>
                    <a:pt x="6654" y="2198"/>
                  </a:cubicBezTo>
                  <a:cubicBezTo>
                    <a:pt x="0" y="7107"/>
                    <a:pt x="9781" y="7979"/>
                    <a:pt x="16763" y="9543"/>
                  </a:cubicBezTo>
                  <a:cubicBezTo>
                    <a:pt x="23708" y="11143"/>
                    <a:pt x="18762" y="20269"/>
                    <a:pt x="21344" y="21360"/>
                  </a:cubicBezTo>
                  <a:cubicBezTo>
                    <a:pt x="21344" y="21360"/>
                    <a:pt x="22253" y="19324"/>
                    <a:pt x="24108" y="19033"/>
                  </a:cubicBezTo>
                  <a:cubicBezTo>
                    <a:pt x="24108" y="19033"/>
                    <a:pt x="24108" y="19033"/>
                    <a:pt x="24108" y="19033"/>
                  </a:cubicBezTo>
                  <a:cubicBezTo>
                    <a:pt x="24129" y="19033"/>
                    <a:pt x="29435" y="9927"/>
                    <a:pt x="20399" y="2198"/>
                  </a:cubicBezTo>
                  <a:cubicBezTo>
                    <a:pt x="20399" y="2198"/>
                    <a:pt x="17247" y="0"/>
                    <a:pt x="13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36;p52">
              <a:extLst>
                <a:ext uri="{FF2B5EF4-FFF2-40B4-BE49-F238E27FC236}">
                  <a16:creationId xmlns:a16="http://schemas.microsoft.com/office/drawing/2014/main" id="{21058F23-7979-1E2C-4707-79D73318303F}"/>
                </a:ext>
              </a:extLst>
            </p:cNvPr>
            <p:cNvSpPr/>
            <p:nvPr/>
          </p:nvSpPr>
          <p:spPr>
            <a:xfrm>
              <a:off x="3294413" y="2470441"/>
              <a:ext cx="168764" cy="132766"/>
            </a:xfrm>
            <a:custGeom>
              <a:avLst/>
              <a:gdLst/>
              <a:ahLst/>
              <a:cxnLst/>
              <a:rect l="l" t="t" r="r" b="b"/>
              <a:pathLst>
                <a:path w="8659" h="6812" extrusionOk="0">
                  <a:moveTo>
                    <a:pt x="5908" y="0"/>
                  </a:moveTo>
                  <a:cubicBezTo>
                    <a:pt x="3671" y="0"/>
                    <a:pt x="2073" y="3356"/>
                    <a:pt x="2073" y="3356"/>
                  </a:cubicBezTo>
                  <a:cubicBezTo>
                    <a:pt x="1636" y="4228"/>
                    <a:pt x="0" y="6737"/>
                    <a:pt x="0" y="6737"/>
                  </a:cubicBezTo>
                  <a:cubicBezTo>
                    <a:pt x="351" y="6788"/>
                    <a:pt x="691" y="6812"/>
                    <a:pt x="1019" y="6812"/>
                  </a:cubicBezTo>
                  <a:cubicBezTo>
                    <a:pt x="6340" y="6812"/>
                    <a:pt x="8658" y="526"/>
                    <a:pt x="6363" y="47"/>
                  </a:cubicBezTo>
                  <a:cubicBezTo>
                    <a:pt x="6209" y="15"/>
                    <a:pt x="6057" y="0"/>
                    <a:pt x="5908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37;p52">
              <a:extLst>
                <a:ext uri="{FF2B5EF4-FFF2-40B4-BE49-F238E27FC236}">
                  <a16:creationId xmlns:a16="http://schemas.microsoft.com/office/drawing/2014/main" id="{A72DC841-8FCB-B8DC-E95D-F838F9DEC6C1}"/>
                </a:ext>
              </a:extLst>
            </p:cNvPr>
            <p:cNvSpPr/>
            <p:nvPr/>
          </p:nvSpPr>
          <p:spPr>
            <a:xfrm>
              <a:off x="3286344" y="2585198"/>
              <a:ext cx="52720" cy="44515"/>
            </a:xfrm>
            <a:custGeom>
              <a:avLst/>
              <a:gdLst/>
              <a:ahLst/>
              <a:cxnLst/>
              <a:rect l="l" t="t" r="r" b="b"/>
              <a:pathLst>
                <a:path w="2705" h="2284" extrusionOk="0">
                  <a:moveTo>
                    <a:pt x="1392" y="0"/>
                  </a:moveTo>
                  <a:cubicBezTo>
                    <a:pt x="574" y="0"/>
                    <a:pt x="0" y="918"/>
                    <a:pt x="451" y="1722"/>
                  </a:cubicBezTo>
                  <a:cubicBezTo>
                    <a:pt x="673" y="2103"/>
                    <a:pt x="1048" y="2283"/>
                    <a:pt x="1424" y="2283"/>
                  </a:cubicBezTo>
                  <a:cubicBezTo>
                    <a:pt x="1909" y="2283"/>
                    <a:pt x="2396" y="1984"/>
                    <a:pt x="2560" y="1431"/>
                  </a:cubicBezTo>
                  <a:cubicBezTo>
                    <a:pt x="2705" y="813"/>
                    <a:pt x="2341" y="195"/>
                    <a:pt x="1723" y="49"/>
                  </a:cubicBezTo>
                  <a:cubicBezTo>
                    <a:pt x="1610" y="16"/>
                    <a:pt x="1499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38;p52">
              <a:extLst>
                <a:ext uri="{FF2B5EF4-FFF2-40B4-BE49-F238E27FC236}">
                  <a16:creationId xmlns:a16="http://schemas.microsoft.com/office/drawing/2014/main" id="{7787BF6F-2AB1-D821-5F69-F79F8C6B5D5B}"/>
                </a:ext>
              </a:extLst>
            </p:cNvPr>
            <p:cNvSpPr/>
            <p:nvPr/>
          </p:nvSpPr>
          <p:spPr>
            <a:xfrm>
              <a:off x="2439737" y="2836308"/>
              <a:ext cx="602397" cy="964541"/>
            </a:xfrm>
            <a:custGeom>
              <a:avLst/>
              <a:gdLst/>
              <a:ahLst/>
              <a:cxnLst/>
              <a:rect l="l" t="t" r="r" b="b"/>
              <a:pathLst>
                <a:path w="30908" h="49489" extrusionOk="0">
                  <a:moveTo>
                    <a:pt x="22690" y="1"/>
                  </a:moveTo>
                  <a:lnTo>
                    <a:pt x="22690" y="1"/>
                  </a:lnTo>
                  <a:cubicBezTo>
                    <a:pt x="19199" y="9055"/>
                    <a:pt x="12509" y="31817"/>
                    <a:pt x="6328" y="40071"/>
                  </a:cubicBezTo>
                  <a:cubicBezTo>
                    <a:pt x="1" y="48580"/>
                    <a:pt x="7055" y="49489"/>
                    <a:pt x="7055" y="49489"/>
                  </a:cubicBezTo>
                  <a:cubicBezTo>
                    <a:pt x="7055" y="49489"/>
                    <a:pt x="17163" y="48761"/>
                    <a:pt x="26399" y="25963"/>
                  </a:cubicBezTo>
                  <a:cubicBezTo>
                    <a:pt x="28144" y="21672"/>
                    <a:pt x="29671" y="17309"/>
                    <a:pt x="30908" y="12836"/>
                  </a:cubicBezTo>
                  <a:cubicBezTo>
                    <a:pt x="30290" y="12473"/>
                    <a:pt x="29708" y="12073"/>
                    <a:pt x="29126" y="11636"/>
                  </a:cubicBezTo>
                  <a:cubicBezTo>
                    <a:pt x="26726" y="9782"/>
                    <a:pt x="24581" y="7637"/>
                    <a:pt x="22763" y="5164"/>
                  </a:cubicBezTo>
                  <a:cubicBezTo>
                    <a:pt x="22363" y="4619"/>
                    <a:pt x="23126" y="546"/>
                    <a:pt x="22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39;p52">
              <a:extLst>
                <a:ext uri="{FF2B5EF4-FFF2-40B4-BE49-F238E27FC236}">
                  <a16:creationId xmlns:a16="http://schemas.microsoft.com/office/drawing/2014/main" id="{989B6421-5918-58F0-EA9B-D361AF5F8793}"/>
                </a:ext>
              </a:extLst>
            </p:cNvPr>
            <p:cNvSpPr/>
            <p:nvPr/>
          </p:nvSpPr>
          <p:spPr>
            <a:xfrm>
              <a:off x="2423444" y="3160991"/>
              <a:ext cx="1188481" cy="1255799"/>
            </a:xfrm>
            <a:custGeom>
              <a:avLst/>
              <a:gdLst/>
              <a:ahLst/>
              <a:cxnLst/>
              <a:rect l="l" t="t" r="r" b="b"/>
              <a:pathLst>
                <a:path w="60979" h="64433" extrusionOk="0">
                  <a:moveTo>
                    <a:pt x="40690" y="0"/>
                  </a:moveTo>
                  <a:cubicBezTo>
                    <a:pt x="32287" y="0"/>
                    <a:pt x="24071" y="9777"/>
                    <a:pt x="24071" y="9777"/>
                  </a:cubicBezTo>
                  <a:cubicBezTo>
                    <a:pt x="24071" y="9777"/>
                    <a:pt x="1055" y="32757"/>
                    <a:pt x="0" y="63628"/>
                  </a:cubicBezTo>
                  <a:cubicBezTo>
                    <a:pt x="3694" y="64167"/>
                    <a:pt x="7396" y="64432"/>
                    <a:pt x="11081" y="64432"/>
                  </a:cubicBezTo>
                  <a:cubicBezTo>
                    <a:pt x="29268" y="64432"/>
                    <a:pt x="47009" y="57960"/>
                    <a:pt x="60978" y="45956"/>
                  </a:cubicBezTo>
                  <a:cubicBezTo>
                    <a:pt x="60214" y="36502"/>
                    <a:pt x="58033" y="23085"/>
                    <a:pt x="52797" y="10613"/>
                  </a:cubicBezTo>
                  <a:cubicBezTo>
                    <a:pt x="49457" y="2629"/>
                    <a:pt x="45048" y="0"/>
                    <a:pt x="40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940;p52">
              <a:extLst>
                <a:ext uri="{FF2B5EF4-FFF2-40B4-BE49-F238E27FC236}">
                  <a16:creationId xmlns:a16="http://schemas.microsoft.com/office/drawing/2014/main" id="{8100ADD9-A664-069A-C0EC-8F8556B50568}"/>
                </a:ext>
              </a:extLst>
            </p:cNvPr>
            <p:cNvSpPr/>
            <p:nvPr/>
          </p:nvSpPr>
          <p:spPr>
            <a:xfrm>
              <a:off x="2718250" y="2717263"/>
              <a:ext cx="842650" cy="693630"/>
            </a:xfrm>
            <a:custGeom>
              <a:avLst/>
              <a:gdLst/>
              <a:ahLst/>
              <a:cxnLst/>
              <a:rect l="l" t="t" r="r" b="b"/>
              <a:pathLst>
                <a:path w="43235" h="35589" extrusionOk="0">
                  <a:moveTo>
                    <a:pt x="30908" y="0"/>
                  </a:moveTo>
                  <a:lnTo>
                    <a:pt x="17890" y="291"/>
                  </a:lnTo>
                  <a:lnTo>
                    <a:pt x="17890" y="2727"/>
                  </a:lnTo>
                  <a:cubicBezTo>
                    <a:pt x="17890" y="2727"/>
                    <a:pt x="16697" y="2448"/>
                    <a:pt x="15133" y="2448"/>
                  </a:cubicBezTo>
                  <a:cubicBezTo>
                    <a:pt x="12039" y="2448"/>
                    <a:pt x="7492" y="3539"/>
                    <a:pt x="7855" y="10036"/>
                  </a:cubicBezTo>
                  <a:cubicBezTo>
                    <a:pt x="7855" y="10036"/>
                    <a:pt x="1" y="25199"/>
                    <a:pt x="8945" y="29816"/>
                  </a:cubicBezTo>
                  <a:lnTo>
                    <a:pt x="8945" y="32544"/>
                  </a:lnTo>
                  <a:cubicBezTo>
                    <a:pt x="8945" y="32544"/>
                    <a:pt x="14876" y="35589"/>
                    <a:pt x="24082" y="35589"/>
                  </a:cubicBezTo>
                  <a:cubicBezTo>
                    <a:pt x="28069" y="35589"/>
                    <a:pt x="32671" y="35017"/>
                    <a:pt x="37671" y="33380"/>
                  </a:cubicBezTo>
                  <a:cubicBezTo>
                    <a:pt x="37671" y="33380"/>
                    <a:pt x="43234" y="10036"/>
                    <a:pt x="39162" y="6254"/>
                  </a:cubicBezTo>
                  <a:cubicBezTo>
                    <a:pt x="36330" y="3599"/>
                    <a:pt x="33305" y="3195"/>
                    <a:pt x="31724" y="3195"/>
                  </a:cubicBezTo>
                  <a:cubicBezTo>
                    <a:pt x="31032" y="3195"/>
                    <a:pt x="30617" y="3273"/>
                    <a:pt x="30617" y="3273"/>
                  </a:cubicBezTo>
                  <a:lnTo>
                    <a:pt x="309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941;p52">
              <a:extLst>
                <a:ext uri="{FF2B5EF4-FFF2-40B4-BE49-F238E27FC236}">
                  <a16:creationId xmlns:a16="http://schemas.microsoft.com/office/drawing/2014/main" id="{9BBF23D2-0C4A-C590-1FD8-AAD3BF76D9BE}"/>
                </a:ext>
              </a:extLst>
            </p:cNvPr>
            <p:cNvSpPr/>
            <p:nvPr/>
          </p:nvSpPr>
          <p:spPr>
            <a:xfrm>
              <a:off x="3486994" y="3720043"/>
              <a:ext cx="195602" cy="231015"/>
            </a:xfrm>
            <a:custGeom>
              <a:avLst/>
              <a:gdLst/>
              <a:ahLst/>
              <a:cxnLst/>
              <a:rect l="l" t="t" r="r" b="b"/>
              <a:pathLst>
                <a:path w="10036" h="11853" extrusionOk="0">
                  <a:moveTo>
                    <a:pt x="9500" y="0"/>
                  </a:moveTo>
                  <a:lnTo>
                    <a:pt x="4773" y="255"/>
                  </a:lnTo>
                  <a:cubicBezTo>
                    <a:pt x="4773" y="255"/>
                    <a:pt x="0" y="4951"/>
                    <a:pt x="802" y="4951"/>
                  </a:cubicBezTo>
                  <a:cubicBezTo>
                    <a:pt x="1107" y="4951"/>
                    <a:pt x="2217" y="4273"/>
                    <a:pt x="4700" y="2400"/>
                  </a:cubicBezTo>
                  <a:lnTo>
                    <a:pt x="4700" y="2400"/>
                  </a:lnTo>
                  <a:cubicBezTo>
                    <a:pt x="4700" y="2401"/>
                    <a:pt x="2562" y="10724"/>
                    <a:pt x="3104" y="10724"/>
                  </a:cubicBezTo>
                  <a:cubicBezTo>
                    <a:pt x="3313" y="10724"/>
                    <a:pt x="3922" y="9482"/>
                    <a:pt x="5209" y="6036"/>
                  </a:cubicBezTo>
                  <a:lnTo>
                    <a:pt x="5209" y="6036"/>
                  </a:lnTo>
                  <a:cubicBezTo>
                    <a:pt x="5209" y="6037"/>
                    <a:pt x="4795" y="11658"/>
                    <a:pt x="5343" y="11658"/>
                  </a:cubicBezTo>
                  <a:cubicBezTo>
                    <a:pt x="5606" y="11658"/>
                    <a:pt x="6093" y="10358"/>
                    <a:pt x="6954" y="6509"/>
                  </a:cubicBezTo>
                  <a:cubicBezTo>
                    <a:pt x="6954" y="6509"/>
                    <a:pt x="7244" y="11853"/>
                    <a:pt x="7738" y="11853"/>
                  </a:cubicBezTo>
                  <a:cubicBezTo>
                    <a:pt x="7986" y="11853"/>
                    <a:pt x="8286" y="10501"/>
                    <a:pt x="8627" y="6436"/>
                  </a:cubicBezTo>
                  <a:cubicBezTo>
                    <a:pt x="8627" y="6436"/>
                    <a:pt x="9262" y="9642"/>
                    <a:pt x="9625" y="9642"/>
                  </a:cubicBezTo>
                  <a:cubicBezTo>
                    <a:pt x="9919" y="9642"/>
                    <a:pt x="10036" y="7553"/>
                    <a:pt x="9500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942;p52">
              <a:extLst>
                <a:ext uri="{FF2B5EF4-FFF2-40B4-BE49-F238E27FC236}">
                  <a16:creationId xmlns:a16="http://schemas.microsoft.com/office/drawing/2014/main" id="{6A00D555-534C-72C5-777A-5E25FF799AC3}"/>
                </a:ext>
              </a:extLst>
            </p:cNvPr>
            <p:cNvSpPr/>
            <p:nvPr/>
          </p:nvSpPr>
          <p:spPr>
            <a:xfrm>
              <a:off x="3255433" y="2802843"/>
              <a:ext cx="496098" cy="948812"/>
            </a:xfrm>
            <a:custGeom>
              <a:avLst/>
              <a:gdLst/>
              <a:ahLst/>
              <a:cxnLst/>
              <a:rect l="l" t="t" r="r" b="b"/>
              <a:pathLst>
                <a:path w="25454" h="48682" extrusionOk="0">
                  <a:moveTo>
                    <a:pt x="6486" y="1"/>
                  </a:moveTo>
                  <a:cubicBezTo>
                    <a:pt x="6020" y="1"/>
                    <a:pt x="5745" y="45"/>
                    <a:pt x="5745" y="45"/>
                  </a:cubicBezTo>
                  <a:cubicBezTo>
                    <a:pt x="0" y="1354"/>
                    <a:pt x="1855" y="9136"/>
                    <a:pt x="6727" y="19571"/>
                  </a:cubicBezTo>
                  <a:cubicBezTo>
                    <a:pt x="11636" y="30043"/>
                    <a:pt x="15127" y="47824"/>
                    <a:pt x="15127" y="47824"/>
                  </a:cubicBezTo>
                  <a:cubicBezTo>
                    <a:pt x="16405" y="48449"/>
                    <a:pt x="17504" y="48682"/>
                    <a:pt x="18432" y="48682"/>
                  </a:cubicBezTo>
                  <a:cubicBezTo>
                    <a:pt x="21117" y="48682"/>
                    <a:pt x="22362" y="46733"/>
                    <a:pt x="22362" y="46733"/>
                  </a:cubicBezTo>
                  <a:cubicBezTo>
                    <a:pt x="25453" y="34298"/>
                    <a:pt x="18799" y="13644"/>
                    <a:pt x="15308" y="6336"/>
                  </a:cubicBezTo>
                  <a:cubicBezTo>
                    <a:pt x="12560" y="610"/>
                    <a:pt x="8211" y="1"/>
                    <a:pt x="6486" y="1"/>
                  </a:cubicBezTo>
                  <a:close/>
                </a:path>
              </a:pathLst>
            </a:custGeom>
            <a:solidFill>
              <a:srgbClr val="DD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943;p52">
              <a:extLst>
                <a:ext uri="{FF2B5EF4-FFF2-40B4-BE49-F238E27FC236}">
                  <a16:creationId xmlns:a16="http://schemas.microsoft.com/office/drawing/2014/main" id="{7F67DD6F-5C38-0EAE-4CDA-DBAD3D6D3C57}"/>
                </a:ext>
              </a:extLst>
            </p:cNvPr>
            <p:cNvSpPr/>
            <p:nvPr/>
          </p:nvSpPr>
          <p:spPr>
            <a:xfrm>
              <a:off x="1811146" y="3679542"/>
              <a:ext cx="800123" cy="736449"/>
            </a:xfrm>
            <a:custGeom>
              <a:avLst/>
              <a:gdLst/>
              <a:ahLst/>
              <a:cxnLst/>
              <a:rect l="l" t="t" r="r" b="b"/>
              <a:pathLst>
                <a:path w="41053" h="37786" extrusionOk="0">
                  <a:moveTo>
                    <a:pt x="4372" y="1"/>
                  </a:moveTo>
                  <a:cubicBezTo>
                    <a:pt x="2990" y="1"/>
                    <a:pt x="2182" y="46"/>
                    <a:pt x="2182" y="151"/>
                  </a:cubicBezTo>
                  <a:cubicBezTo>
                    <a:pt x="2182" y="442"/>
                    <a:pt x="946" y="14514"/>
                    <a:pt x="0" y="24877"/>
                  </a:cubicBezTo>
                  <a:cubicBezTo>
                    <a:pt x="5891" y="28840"/>
                    <a:pt x="12290" y="31967"/>
                    <a:pt x="19054" y="34149"/>
                  </a:cubicBezTo>
                  <a:lnTo>
                    <a:pt x="19890" y="24441"/>
                  </a:lnTo>
                  <a:lnTo>
                    <a:pt x="23671" y="24295"/>
                  </a:lnTo>
                  <a:lnTo>
                    <a:pt x="23308" y="35385"/>
                  </a:lnTo>
                  <a:cubicBezTo>
                    <a:pt x="29126" y="36876"/>
                    <a:pt x="35053" y="37676"/>
                    <a:pt x="41052" y="37785"/>
                  </a:cubicBezTo>
                  <a:cubicBezTo>
                    <a:pt x="40943" y="20295"/>
                    <a:pt x="40652" y="1569"/>
                    <a:pt x="40652" y="1569"/>
                  </a:cubicBezTo>
                  <a:cubicBezTo>
                    <a:pt x="40652" y="1569"/>
                    <a:pt x="12525" y="1"/>
                    <a:pt x="4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944;p52">
              <a:extLst>
                <a:ext uri="{FF2B5EF4-FFF2-40B4-BE49-F238E27FC236}">
                  <a16:creationId xmlns:a16="http://schemas.microsoft.com/office/drawing/2014/main" id="{FC7DF79D-A534-B936-DE08-8F4B1DF8BD1E}"/>
                </a:ext>
              </a:extLst>
            </p:cNvPr>
            <p:cNvSpPr/>
            <p:nvPr/>
          </p:nvSpPr>
          <p:spPr>
            <a:xfrm>
              <a:off x="1605624" y="2472273"/>
              <a:ext cx="1111222" cy="1348961"/>
            </a:xfrm>
            <a:custGeom>
              <a:avLst/>
              <a:gdLst/>
              <a:ahLst/>
              <a:cxnLst/>
              <a:rect l="l" t="t" r="r" b="b"/>
              <a:pathLst>
                <a:path w="57015" h="69213" extrusionOk="0">
                  <a:moveTo>
                    <a:pt x="20658" y="0"/>
                  </a:moveTo>
                  <a:cubicBezTo>
                    <a:pt x="20140" y="0"/>
                    <a:pt x="19723" y="128"/>
                    <a:pt x="19599" y="498"/>
                  </a:cubicBezTo>
                  <a:cubicBezTo>
                    <a:pt x="19199" y="1735"/>
                    <a:pt x="20254" y="6534"/>
                    <a:pt x="17018" y="7625"/>
                  </a:cubicBezTo>
                  <a:cubicBezTo>
                    <a:pt x="13818" y="8680"/>
                    <a:pt x="3746" y="6680"/>
                    <a:pt x="1891" y="13406"/>
                  </a:cubicBezTo>
                  <a:cubicBezTo>
                    <a:pt x="1" y="20097"/>
                    <a:pt x="8582" y="51077"/>
                    <a:pt x="9273" y="61294"/>
                  </a:cubicBezTo>
                  <a:cubicBezTo>
                    <a:pt x="9709" y="68082"/>
                    <a:pt x="18791" y="69213"/>
                    <a:pt x="24798" y="69213"/>
                  </a:cubicBezTo>
                  <a:cubicBezTo>
                    <a:pt x="27801" y="69213"/>
                    <a:pt x="30035" y="68930"/>
                    <a:pt x="30035" y="68930"/>
                  </a:cubicBezTo>
                  <a:cubicBezTo>
                    <a:pt x="30035" y="68930"/>
                    <a:pt x="30869" y="68953"/>
                    <a:pt x="32224" y="68953"/>
                  </a:cubicBezTo>
                  <a:cubicBezTo>
                    <a:pt x="38055" y="68953"/>
                    <a:pt x="53524" y="68522"/>
                    <a:pt x="53524" y="63949"/>
                  </a:cubicBezTo>
                  <a:cubicBezTo>
                    <a:pt x="53524" y="58313"/>
                    <a:pt x="57015" y="21697"/>
                    <a:pt x="53124" y="14061"/>
                  </a:cubicBezTo>
                  <a:cubicBezTo>
                    <a:pt x="50951" y="9796"/>
                    <a:pt x="46918" y="8855"/>
                    <a:pt x="43781" y="8855"/>
                  </a:cubicBezTo>
                  <a:cubicBezTo>
                    <a:pt x="41300" y="8855"/>
                    <a:pt x="39380" y="9443"/>
                    <a:pt x="39380" y="9443"/>
                  </a:cubicBezTo>
                  <a:lnTo>
                    <a:pt x="23490" y="644"/>
                  </a:lnTo>
                  <a:cubicBezTo>
                    <a:pt x="23490" y="644"/>
                    <a:pt x="21820" y="0"/>
                    <a:pt x="20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945;p52">
              <a:extLst>
                <a:ext uri="{FF2B5EF4-FFF2-40B4-BE49-F238E27FC236}">
                  <a16:creationId xmlns:a16="http://schemas.microsoft.com/office/drawing/2014/main" id="{BA6B2C5F-1E01-97FF-9382-E06F028AB755}"/>
                </a:ext>
              </a:extLst>
            </p:cNvPr>
            <p:cNvSpPr/>
            <p:nvPr/>
          </p:nvSpPr>
          <p:spPr>
            <a:xfrm>
              <a:off x="1963519" y="3473416"/>
              <a:ext cx="426051" cy="289660"/>
            </a:xfrm>
            <a:custGeom>
              <a:avLst/>
              <a:gdLst/>
              <a:ahLst/>
              <a:cxnLst/>
              <a:rect l="l" t="t" r="r" b="b"/>
              <a:pathLst>
                <a:path w="21860" h="14862" extrusionOk="0">
                  <a:moveTo>
                    <a:pt x="3382" y="1"/>
                  </a:moveTo>
                  <a:cubicBezTo>
                    <a:pt x="3382" y="1"/>
                    <a:pt x="0" y="6764"/>
                    <a:pt x="109" y="7491"/>
                  </a:cubicBezTo>
                  <a:cubicBezTo>
                    <a:pt x="218" y="8182"/>
                    <a:pt x="10327" y="9382"/>
                    <a:pt x="10327" y="9382"/>
                  </a:cubicBezTo>
                  <a:cubicBezTo>
                    <a:pt x="13359" y="13514"/>
                    <a:pt x="14591" y="14862"/>
                    <a:pt x="14908" y="14862"/>
                  </a:cubicBezTo>
                  <a:cubicBezTo>
                    <a:pt x="15504" y="14862"/>
                    <a:pt x="12872" y="10109"/>
                    <a:pt x="12872" y="10109"/>
                  </a:cubicBezTo>
                  <a:lnTo>
                    <a:pt x="12872" y="10109"/>
                  </a:lnTo>
                  <a:cubicBezTo>
                    <a:pt x="16685" y="12953"/>
                    <a:pt x="18315" y="13949"/>
                    <a:pt x="18726" y="13949"/>
                  </a:cubicBezTo>
                  <a:cubicBezTo>
                    <a:pt x="19688" y="13949"/>
                    <a:pt x="14000" y="8510"/>
                    <a:pt x="13999" y="8509"/>
                  </a:cubicBezTo>
                  <a:lnTo>
                    <a:pt x="13999" y="8509"/>
                  </a:lnTo>
                  <a:cubicBezTo>
                    <a:pt x="18163" y="11559"/>
                    <a:pt x="19892" y="12631"/>
                    <a:pt x="20265" y="12631"/>
                  </a:cubicBezTo>
                  <a:cubicBezTo>
                    <a:pt x="21148" y="12631"/>
                    <a:pt x="14472" y="6655"/>
                    <a:pt x="14472" y="6655"/>
                  </a:cubicBezTo>
                  <a:lnTo>
                    <a:pt x="14472" y="6655"/>
                  </a:lnTo>
                  <a:cubicBezTo>
                    <a:pt x="18380" y="9152"/>
                    <a:pt x="20148" y="10076"/>
                    <a:pt x="20612" y="10076"/>
                  </a:cubicBezTo>
                  <a:cubicBezTo>
                    <a:pt x="21859" y="10076"/>
                    <a:pt x="13714" y="3413"/>
                    <a:pt x="12363" y="2619"/>
                  </a:cubicBezTo>
                  <a:cubicBezTo>
                    <a:pt x="10508" y="1564"/>
                    <a:pt x="3382" y="1"/>
                    <a:pt x="3382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946;p52">
              <a:extLst>
                <a:ext uri="{FF2B5EF4-FFF2-40B4-BE49-F238E27FC236}">
                  <a16:creationId xmlns:a16="http://schemas.microsoft.com/office/drawing/2014/main" id="{ED327979-2835-E9C3-DE98-AC947028CF23}"/>
                </a:ext>
              </a:extLst>
            </p:cNvPr>
            <p:cNvSpPr/>
            <p:nvPr/>
          </p:nvSpPr>
          <p:spPr>
            <a:xfrm>
              <a:off x="1334908" y="2626400"/>
              <a:ext cx="787357" cy="1027591"/>
            </a:xfrm>
            <a:custGeom>
              <a:avLst/>
              <a:gdLst/>
              <a:ahLst/>
              <a:cxnLst/>
              <a:rect l="l" t="t" r="r" b="b"/>
              <a:pathLst>
                <a:path w="40398" h="52724" extrusionOk="0">
                  <a:moveTo>
                    <a:pt x="24446" y="1"/>
                  </a:moveTo>
                  <a:cubicBezTo>
                    <a:pt x="21999" y="1"/>
                    <a:pt x="17652" y="765"/>
                    <a:pt x="15163" y="5717"/>
                  </a:cubicBezTo>
                  <a:cubicBezTo>
                    <a:pt x="11600" y="12843"/>
                    <a:pt x="1" y="35024"/>
                    <a:pt x="2837" y="40769"/>
                  </a:cubicBezTo>
                  <a:cubicBezTo>
                    <a:pt x="5181" y="45427"/>
                    <a:pt x="22775" y="52723"/>
                    <a:pt x="30417" y="52723"/>
                  </a:cubicBezTo>
                  <a:cubicBezTo>
                    <a:pt x="32141" y="52723"/>
                    <a:pt x="33359" y="52352"/>
                    <a:pt x="33780" y="51496"/>
                  </a:cubicBezTo>
                  <a:lnTo>
                    <a:pt x="35562" y="51859"/>
                  </a:lnTo>
                  <a:cubicBezTo>
                    <a:pt x="35562" y="51859"/>
                    <a:pt x="40398" y="45932"/>
                    <a:pt x="39343" y="43278"/>
                  </a:cubicBezTo>
                  <a:cubicBezTo>
                    <a:pt x="38253" y="40587"/>
                    <a:pt x="21999" y="33969"/>
                    <a:pt x="21999" y="33969"/>
                  </a:cubicBezTo>
                  <a:cubicBezTo>
                    <a:pt x="21999" y="33969"/>
                    <a:pt x="29671" y="20007"/>
                    <a:pt x="30035" y="14989"/>
                  </a:cubicBezTo>
                  <a:cubicBezTo>
                    <a:pt x="30399" y="10007"/>
                    <a:pt x="31998" y="4299"/>
                    <a:pt x="26253" y="153"/>
                  </a:cubicBezTo>
                  <a:cubicBezTo>
                    <a:pt x="26253" y="153"/>
                    <a:pt x="25539" y="1"/>
                    <a:pt x="24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947;p52">
              <a:extLst>
                <a:ext uri="{FF2B5EF4-FFF2-40B4-BE49-F238E27FC236}">
                  <a16:creationId xmlns:a16="http://schemas.microsoft.com/office/drawing/2014/main" id="{A63CFAB6-D3A2-EF68-0C2E-B3096E62B82F}"/>
                </a:ext>
              </a:extLst>
            </p:cNvPr>
            <p:cNvSpPr/>
            <p:nvPr/>
          </p:nvSpPr>
          <p:spPr>
            <a:xfrm>
              <a:off x="2470220" y="2236776"/>
              <a:ext cx="137502" cy="2846"/>
            </a:xfrm>
            <a:custGeom>
              <a:avLst/>
              <a:gdLst/>
              <a:ahLst/>
              <a:cxnLst/>
              <a:rect l="l" t="t" r="r" b="b"/>
              <a:pathLst>
                <a:path w="7055" h="146" fill="none" extrusionOk="0">
                  <a:moveTo>
                    <a:pt x="7054" y="14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948;p52">
              <a:extLst>
                <a:ext uri="{FF2B5EF4-FFF2-40B4-BE49-F238E27FC236}">
                  <a16:creationId xmlns:a16="http://schemas.microsoft.com/office/drawing/2014/main" id="{4816AD5F-56BC-A35D-E9F0-9AFA252850D0}"/>
                </a:ext>
              </a:extLst>
            </p:cNvPr>
            <p:cNvSpPr/>
            <p:nvPr/>
          </p:nvSpPr>
          <p:spPr>
            <a:xfrm>
              <a:off x="2008892" y="1915210"/>
              <a:ext cx="521903" cy="717895"/>
            </a:xfrm>
            <a:custGeom>
              <a:avLst/>
              <a:gdLst/>
              <a:ahLst/>
              <a:cxnLst/>
              <a:rect l="l" t="t" r="r" b="b"/>
              <a:pathLst>
                <a:path w="26778" h="36834" extrusionOk="0">
                  <a:moveTo>
                    <a:pt x="12666" y="1"/>
                  </a:moveTo>
                  <a:cubicBezTo>
                    <a:pt x="11366" y="1"/>
                    <a:pt x="10051" y="156"/>
                    <a:pt x="8762" y="464"/>
                  </a:cubicBezTo>
                  <a:cubicBezTo>
                    <a:pt x="217" y="2500"/>
                    <a:pt x="1381" y="15227"/>
                    <a:pt x="1381" y="15227"/>
                  </a:cubicBezTo>
                  <a:cubicBezTo>
                    <a:pt x="1" y="31327"/>
                    <a:pt x="9897" y="36834"/>
                    <a:pt x="16616" y="36834"/>
                  </a:cubicBezTo>
                  <a:cubicBezTo>
                    <a:pt x="18394" y="36834"/>
                    <a:pt x="19950" y="36448"/>
                    <a:pt x="21016" y="35771"/>
                  </a:cubicBezTo>
                  <a:cubicBezTo>
                    <a:pt x="26106" y="32571"/>
                    <a:pt x="24761" y="26680"/>
                    <a:pt x="25852" y="14863"/>
                  </a:cubicBezTo>
                  <a:cubicBezTo>
                    <a:pt x="26778" y="4866"/>
                    <a:pt x="19953" y="1"/>
                    <a:pt x="12666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949;p52">
              <a:extLst>
                <a:ext uri="{FF2B5EF4-FFF2-40B4-BE49-F238E27FC236}">
                  <a16:creationId xmlns:a16="http://schemas.microsoft.com/office/drawing/2014/main" id="{D1502A18-B1EB-4F3E-37FA-663A0AA2C6E8}"/>
                </a:ext>
              </a:extLst>
            </p:cNvPr>
            <p:cNvSpPr/>
            <p:nvPr/>
          </p:nvSpPr>
          <p:spPr>
            <a:xfrm>
              <a:off x="1969171" y="2118686"/>
              <a:ext cx="571213" cy="547162"/>
            </a:xfrm>
            <a:custGeom>
              <a:avLst/>
              <a:gdLst/>
              <a:ahLst/>
              <a:cxnLst/>
              <a:rect l="l" t="t" r="r" b="b"/>
              <a:pathLst>
                <a:path w="29308" h="28074" extrusionOk="0">
                  <a:moveTo>
                    <a:pt x="3134" y="0"/>
                  </a:moveTo>
                  <a:cubicBezTo>
                    <a:pt x="2534" y="0"/>
                    <a:pt x="1991" y="171"/>
                    <a:pt x="1601" y="605"/>
                  </a:cubicBezTo>
                  <a:cubicBezTo>
                    <a:pt x="1" y="2423"/>
                    <a:pt x="1201" y="6641"/>
                    <a:pt x="1201" y="6641"/>
                  </a:cubicBezTo>
                  <a:cubicBezTo>
                    <a:pt x="1201" y="6641"/>
                    <a:pt x="1401" y="6583"/>
                    <a:pt x="1700" y="6583"/>
                  </a:cubicBezTo>
                  <a:cubicBezTo>
                    <a:pt x="2799" y="6583"/>
                    <a:pt x="5237" y="7369"/>
                    <a:pt x="4037" y="14713"/>
                  </a:cubicBezTo>
                  <a:cubicBezTo>
                    <a:pt x="2350" y="24784"/>
                    <a:pt x="10612" y="28074"/>
                    <a:pt x="17384" y="28074"/>
                  </a:cubicBezTo>
                  <a:cubicBezTo>
                    <a:pt x="20098" y="28074"/>
                    <a:pt x="22574" y="27545"/>
                    <a:pt x="24072" y="26712"/>
                  </a:cubicBezTo>
                  <a:cubicBezTo>
                    <a:pt x="29308" y="23804"/>
                    <a:pt x="27163" y="17004"/>
                    <a:pt x="27163" y="17004"/>
                  </a:cubicBezTo>
                  <a:lnTo>
                    <a:pt x="27163" y="17004"/>
                  </a:lnTo>
                  <a:cubicBezTo>
                    <a:pt x="26923" y="18161"/>
                    <a:pt x="26557" y="18655"/>
                    <a:pt x="26210" y="18655"/>
                  </a:cubicBezTo>
                  <a:cubicBezTo>
                    <a:pt x="25662" y="18655"/>
                    <a:pt x="25161" y="17425"/>
                    <a:pt x="25272" y="15622"/>
                  </a:cubicBezTo>
                  <a:cubicBezTo>
                    <a:pt x="25490" y="12677"/>
                    <a:pt x="23527" y="14168"/>
                    <a:pt x="19054" y="13368"/>
                  </a:cubicBezTo>
                  <a:cubicBezTo>
                    <a:pt x="16302" y="12857"/>
                    <a:pt x="14553" y="12090"/>
                    <a:pt x="13384" y="12090"/>
                  </a:cubicBezTo>
                  <a:cubicBezTo>
                    <a:pt x="12638" y="12090"/>
                    <a:pt x="12128" y="12403"/>
                    <a:pt x="11746" y="13295"/>
                  </a:cubicBezTo>
                  <a:cubicBezTo>
                    <a:pt x="10877" y="15249"/>
                    <a:pt x="11464" y="19529"/>
                    <a:pt x="9918" y="19529"/>
                  </a:cubicBezTo>
                  <a:cubicBezTo>
                    <a:pt x="9652" y="19529"/>
                    <a:pt x="9321" y="19402"/>
                    <a:pt x="8909" y="19113"/>
                  </a:cubicBezTo>
                  <a:cubicBezTo>
                    <a:pt x="6146" y="17186"/>
                    <a:pt x="7673" y="2823"/>
                    <a:pt x="7528" y="2169"/>
                  </a:cubicBezTo>
                  <a:cubicBezTo>
                    <a:pt x="7418" y="1646"/>
                    <a:pt x="4999" y="0"/>
                    <a:pt x="3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950;p52">
              <a:extLst>
                <a:ext uri="{FF2B5EF4-FFF2-40B4-BE49-F238E27FC236}">
                  <a16:creationId xmlns:a16="http://schemas.microsoft.com/office/drawing/2014/main" id="{25B8B22C-B19B-51D7-66A6-81B917538D11}"/>
                </a:ext>
              </a:extLst>
            </p:cNvPr>
            <p:cNvSpPr/>
            <p:nvPr/>
          </p:nvSpPr>
          <p:spPr>
            <a:xfrm>
              <a:off x="2206579" y="2410393"/>
              <a:ext cx="239513" cy="137521"/>
            </a:xfrm>
            <a:custGeom>
              <a:avLst/>
              <a:gdLst/>
              <a:ahLst/>
              <a:cxnLst/>
              <a:rect l="l" t="t" r="r" b="b"/>
              <a:pathLst>
                <a:path w="12289" h="7056" extrusionOk="0">
                  <a:moveTo>
                    <a:pt x="8437" y="328"/>
                  </a:moveTo>
                  <a:lnTo>
                    <a:pt x="8437" y="328"/>
                  </a:lnTo>
                  <a:cubicBezTo>
                    <a:pt x="8437" y="328"/>
                    <a:pt x="8437" y="328"/>
                    <a:pt x="8437" y="328"/>
                  </a:cubicBezTo>
                  <a:lnTo>
                    <a:pt x="8437" y="328"/>
                  </a:lnTo>
                  <a:cubicBezTo>
                    <a:pt x="8437" y="328"/>
                    <a:pt x="8437" y="328"/>
                    <a:pt x="8437" y="328"/>
                  </a:cubicBezTo>
                  <a:close/>
                  <a:moveTo>
                    <a:pt x="1419" y="1"/>
                  </a:moveTo>
                  <a:cubicBezTo>
                    <a:pt x="1419" y="1"/>
                    <a:pt x="1" y="6182"/>
                    <a:pt x="3419" y="6837"/>
                  </a:cubicBezTo>
                  <a:cubicBezTo>
                    <a:pt x="3723" y="6895"/>
                    <a:pt x="3999" y="6922"/>
                    <a:pt x="4249" y="6922"/>
                  </a:cubicBezTo>
                  <a:cubicBezTo>
                    <a:pt x="6806" y="6922"/>
                    <a:pt x="6655" y="4146"/>
                    <a:pt x="6655" y="4146"/>
                  </a:cubicBezTo>
                  <a:lnTo>
                    <a:pt x="8873" y="4146"/>
                  </a:lnTo>
                  <a:cubicBezTo>
                    <a:pt x="8873" y="4146"/>
                    <a:pt x="8800" y="6982"/>
                    <a:pt x="10000" y="7055"/>
                  </a:cubicBezTo>
                  <a:cubicBezTo>
                    <a:pt x="10012" y="7056"/>
                    <a:pt x="10024" y="7056"/>
                    <a:pt x="10036" y="7056"/>
                  </a:cubicBezTo>
                  <a:cubicBezTo>
                    <a:pt x="11222" y="7056"/>
                    <a:pt x="12289" y="3470"/>
                    <a:pt x="12073" y="1273"/>
                  </a:cubicBezTo>
                  <a:lnTo>
                    <a:pt x="12073" y="1273"/>
                  </a:lnTo>
                  <a:cubicBezTo>
                    <a:pt x="12073" y="1273"/>
                    <a:pt x="11541" y="1394"/>
                    <a:pt x="10869" y="1394"/>
                  </a:cubicBezTo>
                  <a:cubicBezTo>
                    <a:pt x="10019" y="1394"/>
                    <a:pt x="8945" y="1201"/>
                    <a:pt x="8437" y="328"/>
                  </a:cubicBezTo>
                  <a:lnTo>
                    <a:pt x="8437" y="328"/>
                  </a:lnTo>
                  <a:cubicBezTo>
                    <a:pt x="8425" y="346"/>
                    <a:pt x="7296" y="935"/>
                    <a:pt x="5471" y="935"/>
                  </a:cubicBezTo>
                  <a:cubicBezTo>
                    <a:pt x="4350" y="935"/>
                    <a:pt x="2967" y="713"/>
                    <a:pt x="1419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951;p52">
              <a:extLst>
                <a:ext uri="{FF2B5EF4-FFF2-40B4-BE49-F238E27FC236}">
                  <a16:creationId xmlns:a16="http://schemas.microsoft.com/office/drawing/2014/main" id="{E8FD2BC6-0343-189E-C274-1C038CDF7309}"/>
                </a:ext>
              </a:extLst>
            </p:cNvPr>
            <p:cNvSpPr/>
            <p:nvPr/>
          </p:nvSpPr>
          <p:spPr>
            <a:xfrm>
              <a:off x="2417071" y="2139676"/>
              <a:ext cx="165840" cy="204840"/>
            </a:xfrm>
            <a:custGeom>
              <a:avLst/>
              <a:gdLst/>
              <a:ahLst/>
              <a:cxnLst/>
              <a:rect l="l" t="t" r="r" b="b"/>
              <a:pathLst>
                <a:path w="8509" h="10510" fill="none" extrusionOk="0">
                  <a:moveTo>
                    <a:pt x="146" y="5055"/>
                  </a:moveTo>
                  <a:cubicBezTo>
                    <a:pt x="0" y="7891"/>
                    <a:pt x="1745" y="10291"/>
                    <a:pt x="4000" y="10400"/>
                  </a:cubicBezTo>
                  <a:cubicBezTo>
                    <a:pt x="6291" y="10509"/>
                    <a:pt x="8218" y="8291"/>
                    <a:pt x="8363" y="5455"/>
                  </a:cubicBezTo>
                  <a:cubicBezTo>
                    <a:pt x="8509" y="2619"/>
                    <a:pt x="6800" y="255"/>
                    <a:pt x="4509" y="110"/>
                  </a:cubicBezTo>
                  <a:cubicBezTo>
                    <a:pt x="2255" y="1"/>
                    <a:pt x="291" y="2219"/>
                    <a:pt x="146" y="50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952;p52">
              <a:extLst>
                <a:ext uri="{FF2B5EF4-FFF2-40B4-BE49-F238E27FC236}">
                  <a16:creationId xmlns:a16="http://schemas.microsoft.com/office/drawing/2014/main" id="{5609688F-1196-1D58-7FF3-2E721260345C}"/>
                </a:ext>
              </a:extLst>
            </p:cNvPr>
            <p:cNvSpPr/>
            <p:nvPr/>
          </p:nvSpPr>
          <p:spPr>
            <a:xfrm>
              <a:off x="2185334" y="2121258"/>
              <a:ext cx="184980" cy="209069"/>
            </a:xfrm>
            <a:custGeom>
              <a:avLst/>
              <a:gdLst/>
              <a:ahLst/>
              <a:cxnLst/>
              <a:rect l="l" t="t" r="r" b="b"/>
              <a:pathLst>
                <a:path w="9491" h="10727" fill="none" extrusionOk="0">
                  <a:moveTo>
                    <a:pt x="5018" y="146"/>
                  </a:moveTo>
                  <a:cubicBezTo>
                    <a:pt x="7527" y="255"/>
                    <a:pt x="9490" y="2691"/>
                    <a:pt x="9345" y="5600"/>
                  </a:cubicBezTo>
                  <a:cubicBezTo>
                    <a:pt x="9199" y="8473"/>
                    <a:pt x="7018" y="10727"/>
                    <a:pt x="4472" y="10581"/>
                  </a:cubicBezTo>
                  <a:cubicBezTo>
                    <a:pt x="1927" y="10472"/>
                    <a:pt x="0" y="8036"/>
                    <a:pt x="145" y="5127"/>
                  </a:cubicBezTo>
                  <a:cubicBezTo>
                    <a:pt x="291" y="2255"/>
                    <a:pt x="2473" y="0"/>
                    <a:pt x="5018" y="14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953;p52">
              <a:extLst>
                <a:ext uri="{FF2B5EF4-FFF2-40B4-BE49-F238E27FC236}">
                  <a16:creationId xmlns:a16="http://schemas.microsoft.com/office/drawing/2014/main" id="{3C5AF84F-4DD8-0F6A-7DEF-BE79D91A2691}"/>
                </a:ext>
              </a:extLst>
            </p:cNvPr>
            <p:cNvSpPr/>
            <p:nvPr/>
          </p:nvSpPr>
          <p:spPr>
            <a:xfrm>
              <a:off x="2016668" y="2226855"/>
              <a:ext cx="172214" cy="5691"/>
            </a:xfrm>
            <a:custGeom>
              <a:avLst/>
              <a:gdLst/>
              <a:ahLst/>
              <a:cxnLst/>
              <a:rect l="l" t="t" r="r" b="b"/>
              <a:pathLst>
                <a:path w="8836" h="292" fill="none" extrusionOk="0">
                  <a:moveTo>
                    <a:pt x="0" y="0"/>
                  </a:moveTo>
                  <a:lnTo>
                    <a:pt x="8836" y="29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954;p52">
              <a:extLst>
                <a:ext uri="{FF2B5EF4-FFF2-40B4-BE49-F238E27FC236}">
                  <a16:creationId xmlns:a16="http://schemas.microsoft.com/office/drawing/2014/main" id="{1362C537-489B-8B6F-8970-ACD1A3868FC4}"/>
                </a:ext>
              </a:extLst>
            </p:cNvPr>
            <p:cNvSpPr/>
            <p:nvPr/>
          </p:nvSpPr>
          <p:spPr>
            <a:xfrm>
              <a:off x="2364623" y="2214089"/>
              <a:ext cx="55293" cy="37577"/>
            </a:xfrm>
            <a:custGeom>
              <a:avLst/>
              <a:gdLst/>
              <a:ahLst/>
              <a:cxnLst/>
              <a:rect l="l" t="t" r="r" b="b"/>
              <a:pathLst>
                <a:path w="2837" h="1928" fill="none" extrusionOk="0">
                  <a:moveTo>
                    <a:pt x="0" y="1782"/>
                  </a:moveTo>
                  <a:cubicBezTo>
                    <a:pt x="0" y="1782"/>
                    <a:pt x="1709" y="1"/>
                    <a:pt x="2837" y="1928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955;p52">
              <a:extLst>
                <a:ext uri="{FF2B5EF4-FFF2-40B4-BE49-F238E27FC236}">
                  <a16:creationId xmlns:a16="http://schemas.microsoft.com/office/drawing/2014/main" id="{7C185913-1A9C-F127-355B-133C76F2D2F5}"/>
                </a:ext>
              </a:extLst>
            </p:cNvPr>
            <p:cNvSpPr/>
            <p:nvPr/>
          </p:nvSpPr>
          <p:spPr>
            <a:xfrm>
              <a:off x="1929450" y="2215395"/>
              <a:ext cx="134715" cy="171200"/>
            </a:xfrm>
            <a:custGeom>
              <a:avLst/>
              <a:gdLst/>
              <a:ahLst/>
              <a:cxnLst/>
              <a:rect l="l" t="t" r="r" b="b"/>
              <a:pathLst>
                <a:path w="6912" h="8784" extrusionOk="0">
                  <a:moveTo>
                    <a:pt x="3676" y="0"/>
                  </a:moveTo>
                  <a:cubicBezTo>
                    <a:pt x="3464" y="0"/>
                    <a:pt x="3233" y="25"/>
                    <a:pt x="2984" y="79"/>
                  </a:cubicBezTo>
                  <a:cubicBezTo>
                    <a:pt x="0" y="683"/>
                    <a:pt x="695" y="8783"/>
                    <a:pt x="5102" y="8783"/>
                  </a:cubicBezTo>
                  <a:cubicBezTo>
                    <a:pt x="5206" y="8783"/>
                    <a:pt x="5312" y="8779"/>
                    <a:pt x="5420" y="8769"/>
                  </a:cubicBezTo>
                  <a:cubicBezTo>
                    <a:pt x="6911" y="8660"/>
                    <a:pt x="6220" y="3061"/>
                    <a:pt x="6220" y="3061"/>
                  </a:cubicBezTo>
                  <a:cubicBezTo>
                    <a:pt x="6220" y="3061"/>
                    <a:pt x="6037" y="0"/>
                    <a:pt x="3676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956;p52">
              <a:extLst>
                <a:ext uri="{FF2B5EF4-FFF2-40B4-BE49-F238E27FC236}">
                  <a16:creationId xmlns:a16="http://schemas.microsoft.com/office/drawing/2014/main" id="{57196B0E-797C-43DF-86D2-D1A52EFBFE82}"/>
                </a:ext>
              </a:extLst>
            </p:cNvPr>
            <p:cNvSpPr/>
            <p:nvPr/>
          </p:nvSpPr>
          <p:spPr>
            <a:xfrm>
              <a:off x="2242011" y="2426706"/>
              <a:ext cx="193497" cy="36466"/>
            </a:xfrm>
            <a:custGeom>
              <a:avLst/>
              <a:gdLst/>
              <a:ahLst/>
              <a:cxnLst/>
              <a:rect l="l" t="t" r="r" b="b"/>
              <a:pathLst>
                <a:path w="9928" h="1871" extrusionOk="0">
                  <a:moveTo>
                    <a:pt x="1" y="0"/>
                  </a:moveTo>
                  <a:lnTo>
                    <a:pt x="1" y="0"/>
                  </a:lnTo>
                  <a:cubicBezTo>
                    <a:pt x="728" y="436"/>
                    <a:pt x="1492" y="836"/>
                    <a:pt x="2328" y="1091"/>
                  </a:cubicBezTo>
                  <a:cubicBezTo>
                    <a:pt x="3128" y="1382"/>
                    <a:pt x="3964" y="1600"/>
                    <a:pt x="4801" y="1709"/>
                  </a:cubicBezTo>
                  <a:cubicBezTo>
                    <a:pt x="5237" y="1782"/>
                    <a:pt x="5673" y="1854"/>
                    <a:pt x="6110" y="1854"/>
                  </a:cubicBezTo>
                  <a:cubicBezTo>
                    <a:pt x="6401" y="1854"/>
                    <a:pt x="6691" y="1871"/>
                    <a:pt x="6972" y="1871"/>
                  </a:cubicBezTo>
                  <a:cubicBezTo>
                    <a:pt x="7112" y="1871"/>
                    <a:pt x="7249" y="1867"/>
                    <a:pt x="7382" y="1854"/>
                  </a:cubicBezTo>
                  <a:cubicBezTo>
                    <a:pt x="8255" y="1818"/>
                    <a:pt x="9128" y="1673"/>
                    <a:pt x="9928" y="1382"/>
                  </a:cubicBezTo>
                  <a:cubicBezTo>
                    <a:pt x="9091" y="1382"/>
                    <a:pt x="8219" y="1382"/>
                    <a:pt x="7382" y="1309"/>
                  </a:cubicBezTo>
                  <a:cubicBezTo>
                    <a:pt x="6582" y="1273"/>
                    <a:pt x="5746" y="1200"/>
                    <a:pt x="4910" y="1055"/>
                  </a:cubicBezTo>
                  <a:cubicBezTo>
                    <a:pt x="3273" y="800"/>
                    <a:pt x="1637" y="436"/>
                    <a:pt x="1" y="0"/>
                  </a:cubicBez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957;p52">
              <a:extLst>
                <a:ext uri="{FF2B5EF4-FFF2-40B4-BE49-F238E27FC236}">
                  <a16:creationId xmlns:a16="http://schemas.microsoft.com/office/drawing/2014/main" id="{223EB892-CDB8-61B6-1328-1FDDC0F8F324}"/>
                </a:ext>
              </a:extLst>
            </p:cNvPr>
            <p:cNvSpPr/>
            <p:nvPr/>
          </p:nvSpPr>
          <p:spPr>
            <a:xfrm>
              <a:off x="3037866" y="2462840"/>
              <a:ext cx="63791" cy="94624"/>
            </a:xfrm>
            <a:custGeom>
              <a:avLst/>
              <a:gdLst/>
              <a:ahLst/>
              <a:cxnLst/>
              <a:rect l="l" t="t" r="r" b="b"/>
              <a:pathLst>
                <a:path w="3273" h="4855" extrusionOk="0">
                  <a:moveTo>
                    <a:pt x="3273" y="0"/>
                  </a:moveTo>
                  <a:lnTo>
                    <a:pt x="3273" y="0"/>
                  </a:lnTo>
                  <a:cubicBezTo>
                    <a:pt x="2982" y="873"/>
                    <a:pt x="2182" y="2364"/>
                    <a:pt x="619" y="3018"/>
                  </a:cubicBezTo>
                  <a:cubicBezTo>
                    <a:pt x="1" y="3273"/>
                    <a:pt x="182" y="4000"/>
                    <a:pt x="510" y="4618"/>
                  </a:cubicBezTo>
                  <a:cubicBezTo>
                    <a:pt x="546" y="4691"/>
                    <a:pt x="619" y="4764"/>
                    <a:pt x="728" y="4800"/>
                  </a:cubicBezTo>
                  <a:cubicBezTo>
                    <a:pt x="825" y="4837"/>
                    <a:pt x="925" y="4855"/>
                    <a:pt x="1024" y="4855"/>
                  </a:cubicBezTo>
                  <a:cubicBezTo>
                    <a:pt x="1407" y="4855"/>
                    <a:pt x="1776" y="4594"/>
                    <a:pt x="1891" y="4218"/>
                  </a:cubicBezTo>
                  <a:lnTo>
                    <a:pt x="3273" y="0"/>
                  </a:ln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958;p52">
              <a:extLst>
                <a:ext uri="{FF2B5EF4-FFF2-40B4-BE49-F238E27FC236}">
                  <a16:creationId xmlns:a16="http://schemas.microsoft.com/office/drawing/2014/main" id="{D7A252B0-32BA-981C-1888-7ED4FDE7508D}"/>
                </a:ext>
              </a:extLst>
            </p:cNvPr>
            <p:cNvSpPr/>
            <p:nvPr/>
          </p:nvSpPr>
          <p:spPr>
            <a:xfrm>
              <a:off x="3101657" y="2452218"/>
              <a:ext cx="3547" cy="10642"/>
            </a:xfrm>
            <a:custGeom>
              <a:avLst/>
              <a:gdLst/>
              <a:ahLst/>
              <a:cxnLst/>
              <a:rect l="l" t="t" r="r" b="b"/>
              <a:pathLst>
                <a:path w="182" h="546" extrusionOk="0">
                  <a:moveTo>
                    <a:pt x="182" y="0"/>
                  </a:moveTo>
                  <a:lnTo>
                    <a:pt x="0" y="545"/>
                  </a:lnTo>
                  <a:cubicBezTo>
                    <a:pt x="73" y="364"/>
                    <a:pt x="145" y="182"/>
                    <a:pt x="182" y="0"/>
                  </a:cubicBezTo>
                  <a:close/>
                </a:path>
              </a:pathLst>
            </a:custGeom>
            <a:solidFill>
              <a:srgbClr val="D66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959;p52">
              <a:extLst>
                <a:ext uri="{FF2B5EF4-FFF2-40B4-BE49-F238E27FC236}">
                  <a16:creationId xmlns:a16="http://schemas.microsoft.com/office/drawing/2014/main" id="{6079902F-C23B-8236-AF28-9C150FFE2190}"/>
                </a:ext>
              </a:extLst>
            </p:cNvPr>
            <p:cNvSpPr/>
            <p:nvPr/>
          </p:nvSpPr>
          <p:spPr>
            <a:xfrm>
              <a:off x="2353826" y="2256616"/>
              <a:ext cx="73185" cy="119786"/>
            </a:xfrm>
            <a:custGeom>
              <a:avLst/>
              <a:gdLst/>
              <a:ahLst/>
              <a:cxnLst/>
              <a:rect l="l" t="t" r="r" b="b"/>
              <a:pathLst>
                <a:path w="3755" h="6146" extrusionOk="0">
                  <a:moveTo>
                    <a:pt x="1718" y="0"/>
                  </a:moveTo>
                  <a:lnTo>
                    <a:pt x="336" y="3818"/>
                  </a:lnTo>
                  <a:cubicBezTo>
                    <a:pt x="1" y="4747"/>
                    <a:pt x="763" y="5529"/>
                    <a:pt x="1572" y="5529"/>
                  </a:cubicBezTo>
                  <a:cubicBezTo>
                    <a:pt x="1904" y="5529"/>
                    <a:pt x="2243" y="5397"/>
                    <a:pt x="2518" y="5091"/>
                  </a:cubicBezTo>
                  <a:lnTo>
                    <a:pt x="2554" y="5055"/>
                  </a:lnTo>
                  <a:cubicBezTo>
                    <a:pt x="3754" y="3564"/>
                    <a:pt x="336" y="6145"/>
                    <a:pt x="1718" y="0"/>
                  </a:cubicBez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960;p52">
              <a:extLst>
                <a:ext uri="{FF2B5EF4-FFF2-40B4-BE49-F238E27FC236}">
                  <a16:creationId xmlns:a16="http://schemas.microsoft.com/office/drawing/2014/main" id="{FBE593C4-2087-311D-6076-D63F89659910}"/>
                </a:ext>
              </a:extLst>
            </p:cNvPr>
            <p:cNvSpPr/>
            <p:nvPr/>
          </p:nvSpPr>
          <p:spPr>
            <a:xfrm>
              <a:off x="2230688" y="2183626"/>
              <a:ext cx="29060" cy="68040"/>
            </a:xfrm>
            <a:custGeom>
              <a:avLst/>
              <a:gdLst/>
              <a:ahLst/>
              <a:cxnLst/>
              <a:rect l="l" t="t" r="r" b="b"/>
              <a:pathLst>
                <a:path w="1491" h="3491" extrusionOk="0">
                  <a:moveTo>
                    <a:pt x="764" y="0"/>
                  </a:moveTo>
                  <a:cubicBezTo>
                    <a:pt x="327" y="0"/>
                    <a:pt x="0" y="764"/>
                    <a:pt x="0" y="1745"/>
                  </a:cubicBezTo>
                  <a:cubicBezTo>
                    <a:pt x="0" y="2691"/>
                    <a:pt x="327" y="3491"/>
                    <a:pt x="764" y="3491"/>
                  </a:cubicBezTo>
                  <a:cubicBezTo>
                    <a:pt x="1164" y="3491"/>
                    <a:pt x="1491" y="2691"/>
                    <a:pt x="1491" y="1745"/>
                  </a:cubicBezTo>
                  <a:cubicBezTo>
                    <a:pt x="1491" y="764"/>
                    <a:pt x="1164" y="0"/>
                    <a:pt x="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961;p52">
              <a:extLst>
                <a:ext uri="{FF2B5EF4-FFF2-40B4-BE49-F238E27FC236}">
                  <a16:creationId xmlns:a16="http://schemas.microsoft.com/office/drawing/2014/main" id="{27C886BC-9832-D220-1CCE-881BAAC54195}"/>
                </a:ext>
              </a:extLst>
            </p:cNvPr>
            <p:cNvSpPr/>
            <p:nvPr/>
          </p:nvSpPr>
          <p:spPr>
            <a:xfrm>
              <a:off x="2445409" y="2199218"/>
              <a:ext cx="28377" cy="68040"/>
            </a:xfrm>
            <a:custGeom>
              <a:avLst/>
              <a:gdLst/>
              <a:ahLst/>
              <a:cxnLst/>
              <a:rect l="l" t="t" r="r" b="b"/>
              <a:pathLst>
                <a:path w="1456" h="3491" extrusionOk="0">
                  <a:moveTo>
                    <a:pt x="728" y="0"/>
                  </a:moveTo>
                  <a:cubicBezTo>
                    <a:pt x="328" y="0"/>
                    <a:pt x="1" y="764"/>
                    <a:pt x="1" y="1745"/>
                  </a:cubicBezTo>
                  <a:cubicBezTo>
                    <a:pt x="1" y="2691"/>
                    <a:pt x="328" y="3491"/>
                    <a:pt x="728" y="3491"/>
                  </a:cubicBezTo>
                  <a:cubicBezTo>
                    <a:pt x="1128" y="3491"/>
                    <a:pt x="1455" y="2691"/>
                    <a:pt x="1455" y="1745"/>
                  </a:cubicBezTo>
                  <a:cubicBezTo>
                    <a:pt x="1455" y="764"/>
                    <a:pt x="1128" y="0"/>
                    <a:pt x="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962;p52">
              <a:extLst>
                <a:ext uri="{FF2B5EF4-FFF2-40B4-BE49-F238E27FC236}">
                  <a16:creationId xmlns:a16="http://schemas.microsoft.com/office/drawing/2014/main" id="{175E6F5A-CB88-3B7E-A335-E2776213582E}"/>
                </a:ext>
              </a:extLst>
            </p:cNvPr>
            <p:cNvSpPr/>
            <p:nvPr/>
          </p:nvSpPr>
          <p:spPr>
            <a:xfrm>
              <a:off x="2190987" y="2073703"/>
              <a:ext cx="171531" cy="63167"/>
            </a:xfrm>
            <a:custGeom>
              <a:avLst/>
              <a:gdLst/>
              <a:ahLst/>
              <a:cxnLst/>
              <a:rect l="l" t="t" r="r" b="b"/>
              <a:pathLst>
                <a:path w="8801" h="3241" extrusionOk="0">
                  <a:moveTo>
                    <a:pt x="4362" y="1"/>
                  </a:moveTo>
                  <a:cubicBezTo>
                    <a:pt x="3446" y="1"/>
                    <a:pt x="2566" y="254"/>
                    <a:pt x="1783" y="731"/>
                  </a:cubicBezTo>
                  <a:cubicBezTo>
                    <a:pt x="983" y="1204"/>
                    <a:pt x="365" y="1931"/>
                    <a:pt x="1" y="2804"/>
                  </a:cubicBezTo>
                  <a:cubicBezTo>
                    <a:pt x="910" y="2549"/>
                    <a:pt x="1674" y="2368"/>
                    <a:pt x="2437" y="2222"/>
                  </a:cubicBezTo>
                  <a:cubicBezTo>
                    <a:pt x="2979" y="2102"/>
                    <a:pt x="3547" y="2031"/>
                    <a:pt x="4118" y="2031"/>
                  </a:cubicBezTo>
                  <a:cubicBezTo>
                    <a:pt x="4236" y="2031"/>
                    <a:pt x="4355" y="2034"/>
                    <a:pt x="4473" y="2040"/>
                  </a:cubicBezTo>
                  <a:lnTo>
                    <a:pt x="4728" y="2040"/>
                  </a:lnTo>
                  <a:lnTo>
                    <a:pt x="4982" y="2077"/>
                  </a:lnTo>
                  <a:cubicBezTo>
                    <a:pt x="5128" y="2113"/>
                    <a:pt x="5310" y="2113"/>
                    <a:pt x="5455" y="2149"/>
                  </a:cubicBezTo>
                  <a:cubicBezTo>
                    <a:pt x="5637" y="2186"/>
                    <a:pt x="5819" y="2186"/>
                    <a:pt x="5964" y="2259"/>
                  </a:cubicBezTo>
                  <a:cubicBezTo>
                    <a:pt x="6146" y="2331"/>
                    <a:pt x="6291" y="2368"/>
                    <a:pt x="6473" y="2404"/>
                  </a:cubicBezTo>
                  <a:lnTo>
                    <a:pt x="6764" y="2477"/>
                  </a:lnTo>
                  <a:lnTo>
                    <a:pt x="7019" y="2586"/>
                  </a:lnTo>
                  <a:cubicBezTo>
                    <a:pt x="7200" y="2659"/>
                    <a:pt x="7382" y="2731"/>
                    <a:pt x="7600" y="2804"/>
                  </a:cubicBezTo>
                  <a:cubicBezTo>
                    <a:pt x="8000" y="2986"/>
                    <a:pt x="8400" y="3131"/>
                    <a:pt x="8800" y="3240"/>
                  </a:cubicBezTo>
                  <a:cubicBezTo>
                    <a:pt x="8728" y="3022"/>
                    <a:pt x="8655" y="2840"/>
                    <a:pt x="8546" y="2622"/>
                  </a:cubicBezTo>
                  <a:cubicBezTo>
                    <a:pt x="8473" y="2404"/>
                    <a:pt x="8364" y="2222"/>
                    <a:pt x="8219" y="2004"/>
                  </a:cubicBezTo>
                  <a:cubicBezTo>
                    <a:pt x="8073" y="1822"/>
                    <a:pt x="7928" y="1677"/>
                    <a:pt x="7782" y="1495"/>
                  </a:cubicBezTo>
                  <a:cubicBezTo>
                    <a:pt x="7710" y="1386"/>
                    <a:pt x="7600" y="1313"/>
                    <a:pt x="7528" y="1240"/>
                  </a:cubicBezTo>
                  <a:lnTo>
                    <a:pt x="7237" y="1022"/>
                  </a:lnTo>
                  <a:cubicBezTo>
                    <a:pt x="7055" y="877"/>
                    <a:pt x="6873" y="695"/>
                    <a:pt x="6655" y="586"/>
                  </a:cubicBezTo>
                  <a:cubicBezTo>
                    <a:pt x="6473" y="477"/>
                    <a:pt x="6219" y="404"/>
                    <a:pt x="6001" y="295"/>
                  </a:cubicBezTo>
                  <a:cubicBezTo>
                    <a:pt x="5528" y="113"/>
                    <a:pt x="5055" y="41"/>
                    <a:pt x="4546" y="4"/>
                  </a:cubicBezTo>
                  <a:cubicBezTo>
                    <a:pt x="4484" y="2"/>
                    <a:pt x="4423" y="1"/>
                    <a:pt x="4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963;p52">
              <a:extLst>
                <a:ext uri="{FF2B5EF4-FFF2-40B4-BE49-F238E27FC236}">
                  <a16:creationId xmlns:a16="http://schemas.microsoft.com/office/drawing/2014/main" id="{09672705-D62C-F9AA-858A-BA150A0677FC}"/>
                </a:ext>
              </a:extLst>
            </p:cNvPr>
            <p:cNvSpPr/>
            <p:nvPr/>
          </p:nvSpPr>
          <p:spPr>
            <a:xfrm>
              <a:off x="2425568" y="2089314"/>
              <a:ext cx="124755" cy="63148"/>
            </a:xfrm>
            <a:custGeom>
              <a:avLst/>
              <a:gdLst/>
              <a:ahLst/>
              <a:cxnLst/>
              <a:rect l="l" t="t" r="r" b="b"/>
              <a:pathLst>
                <a:path w="6401" h="3240" extrusionOk="0">
                  <a:moveTo>
                    <a:pt x="3236" y="0"/>
                  </a:moveTo>
                  <a:cubicBezTo>
                    <a:pt x="2413" y="0"/>
                    <a:pt x="1600" y="290"/>
                    <a:pt x="982" y="839"/>
                  </a:cubicBezTo>
                  <a:cubicBezTo>
                    <a:pt x="400" y="1385"/>
                    <a:pt x="37" y="2076"/>
                    <a:pt x="0" y="2876"/>
                  </a:cubicBezTo>
                  <a:cubicBezTo>
                    <a:pt x="728" y="2621"/>
                    <a:pt x="1309" y="2367"/>
                    <a:pt x="1855" y="2221"/>
                  </a:cubicBezTo>
                  <a:cubicBezTo>
                    <a:pt x="2188" y="2110"/>
                    <a:pt x="2543" y="2063"/>
                    <a:pt x="2886" y="2063"/>
                  </a:cubicBezTo>
                  <a:cubicBezTo>
                    <a:pt x="2992" y="2063"/>
                    <a:pt x="3097" y="2067"/>
                    <a:pt x="3200" y="2076"/>
                  </a:cubicBezTo>
                  <a:cubicBezTo>
                    <a:pt x="3673" y="2112"/>
                    <a:pt x="4146" y="2258"/>
                    <a:pt x="4582" y="2439"/>
                  </a:cubicBezTo>
                  <a:cubicBezTo>
                    <a:pt x="4837" y="2548"/>
                    <a:pt x="5091" y="2694"/>
                    <a:pt x="5418" y="2803"/>
                  </a:cubicBezTo>
                  <a:cubicBezTo>
                    <a:pt x="5746" y="2985"/>
                    <a:pt x="6073" y="3130"/>
                    <a:pt x="6400" y="3239"/>
                  </a:cubicBezTo>
                  <a:cubicBezTo>
                    <a:pt x="6364" y="2839"/>
                    <a:pt x="6291" y="2476"/>
                    <a:pt x="6182" y="2112"/>
                  </a:cubicBezTo>
                  <a:cubicBezTo>
                    <a:pt x="6000" y="1785"/>
                    <a:pt x="5818" y="1458"/>
                    <a:pt x="5564" y="1167"/>
                  </a:cubicBezTo>
                  <a:cubicBezTo>
                    <a:pt x="5018" y="512"/>
                    <a:pt x="4218" y="112"/>
                    <a:pt x="3382" y="3"/>
                  </a:cubicBezTo>
                  <a:cubicBezTo>
                    <a:pt x="3333" y="1"/>
                    <a:pt x="3285" y="0"/>
                    <a:pt x="3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964;p52">
              <a:extLst>
                <a:ext uri="{FF2B5EF4-FFF2-40B4-BE49-F238E27FC236}">
                  <a16:creationId xmlns:a16="http://schemas.microsoft.com/office/drawing/2014/main" id="{EF5DE534-7747-119D-B03C-E1E3C235BDC2}"/>
                </a:ext>
              </a:extLst>
            </p:cNvPr>
            <p:cNvSpPr/>
            <p:nvPr/>
          </p:nvSpPr>
          <p:spPr>
            <a:xfrm>
              <a:off x="2580065" y="539489"/>
              <a:ext cx="120487" cy="121189"/>
            </a:xfrm>
            <a:custGeom>
              <a:avLst/>
              <a:gdLst/>
              <a:ahLst/>
              <a:cxnLst/>
              <a:rect l="l" t="t" r="r" b="b"/>
              <a:pathLst>
                <a:path w="6182" h="6218" extrusionOk="0">
                  <a:moveTo>
                    <a:pt x="3091" y="0"/>
                  </a:moveTo>
                  <a:cubicBezTo>
                    <a:pt x="1382" y="0"/>
                    <a:pt x="0" y="1382"/>
                    <a:pt x="0" y="3091"/>
                  </a:cubicBezTo>
                  <a:cubicBezTo>
                    <a:pt x="0" y="4800"/>
                    <a:pt x="1382" y="6218"/>
                    <a:pt x="3091" y="6218"/>
                  </a:cubicBezTo>
                  <a:cubicBezTo>
                    <a:pt x="4800" y="6218"/>
                    <a:pt x="6182" y="4800"/>
                    <a:pt x="6182" y="3091"/>
                  </a:cubicBezTo>
                  <a:cubicBezTo>
                    <a:pt x="6182" y="1382"/>
                    <a:pt x="4800" y="0"/>
                    <a:pt x="3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965;p52">
              <a:extLst>
                <a:ext uri="{FF2B5EF4-FFF2-40B4-BE49-F238E27FC236}">
                  <a16:creationId xmlns:a16="http://schemas.microsoft.com/office/drawing/2014/main" id="{587CA4B6-E8C1-6872-2C26-EBF720B83562}"/>
                </a:ext>
              </a:extLst>
            </p:cNvPr>
            <p:cNvSpPr/>
            <p:nvPr/>
          </p:nvSpPr>
          <p:spPr>
            <a:xfrm>
              <a:off x="1049321" y="1336747"/>
              <a:ext cx="3163558" cy="3163578"/>
            </a:xfrm>
            <a:custGeom>
              <a:avLst/>
              <a:gdLst/>
              <a:ahLst/>
              <a:cxnLst/>
              <a:rect l="l" t="t" r="r" b="b"/>
              <a:pathLst>
                <a:path w="162317" h="162318" fill="none" extrusionOk="0">
                  <a:moveTo>
                    <a:pt x="162316" y="81159"/>
                  </a:moveTo>
                  <a:cubicBezTo>
                    <a:pt x="162316" y="125992"/>
                    <a:pt x="125992" y="162317"/>
                    <a:pt x="81158" y="162317"/>
                  </a:cubicBezTo>
                  <a:cubicBezTo>
                    <a:pt x="36325" y="162317"/>
                    <a:pt x="0" y="125992"/>
                    <a:pt x="0" y="81159"/>
                  </a:cubicBezTo>
                  <a:cubicBezTo>
                    <a:pt x="0" y="36325"/>
                    <a:pt x="36325" y="0"/>
                    <a:pt x="81158" y="0"/>
                  </a:cubicBezTo>
                  <a:cubicBezTo>
                    <a:pt x="125992" y="0"/>
                    <a:pt x="162316" y="36325"/>
                    <a:pt x="162316" y="8115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6CC"/>
              </a:solidFill>
              <a:prstDash val="solid"/>
              <a:miter lim="363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36"/>
          <p:cNvSpPr/>
          <p:nvPr/>
        </p:nvSpPr>
        <p:spPr>
          <a:xfrm>
            <a:off x="7715048" y="4913912"/>
            <a:ext cx="4319" cy="1134"/>
          </a:xfrm>
          <a:custGeom>
            <a:avLst/>
            <a:gdLst/>
            <a:ahLst/>
            <a:cxnLst/>
            <a:rect l="l" t="t" r="r" b="b"/>
            <a:pathLst>
              <a:path w="80" h="21" extrusionOk="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36"/>
          <p:cNvSpPr txBox="1">
            <a:spLocks noGrp="1"/>
          </p:cNvSpPr>
          <p:nvPr>
            <p:ph type="title"/>
          </p:nvPr>
        </p:nvSpPr>
        <p:spPr>
          <a:xfrm>
            <a:off x="3210703" y="488643"/>
            <a:ext cx="29006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ucida Sans" panose="020B0602030504020204" pitchFamily="34" charset="77"/>
              </a:rPr>
              <a:t>STORYBOARD</a:t>
            </a:r>
          </a:p>
        </p:txBody>
      </p:sp>
      <p:sp>
        <p:nvSpPr>
          <p:cNvPr id="2" name="Google Shape;3272;p34">
            <a:extLst>
              <a:ext uri="{FF2B5EF4-FFF2-40B4-BE49-F238E27FC236}">
                <a16:creationId xmlns:a16="http://schemas.microsoft.com/office/drawing/2014/main" id="{302EC6FA-0AA0-544F-442D-38E6A5090A21}"/>
              </a:ext>
            </a:extLst>
          </p:cNvPr>
          <p:cNvSpPr/>
          <p:nvPr/>
        </p:nvSpPr>
        <p:spPr>
          <a:xfrm rot="-9022880">
            <a:off x="2784012" y="642718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271;p34">
            <a:extLst>
              <a:ext uri="{FF2B5EF4-FFF2-40B4-BE49-F238E27FC236}">
                <a16:creationId xmlns:a16="http://schemas.microsoft.com/office/drawing/2014/main" id="{AB96BA32-8810-4626-69C3-05C3634F6781}"/>
              </a:ext>
            </a:extLst>
          </p:cNvPr>
          <p:cNvSpPr/>
          <p:nvPr/>
        </p:nvSpPr>
        <p:spPr>
          <a:xfrm rot="9022880" flipH="1">
            <a:off x="5837750" y="636603"/>
            <a:ext cx="547155" cy="276778"/>
          </a:xfrm>
          <a:custGeom>
            <a:avLst/>
            <a:gdLst/>
            <a:ahLst/>
            <a:cxnLst/>
            <a:rect l="l" t="t" r="r" b="b"/>
            <a:pathLst>
              <a:path w="9574" h="4843" extrusionOk="0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67525-C738-AA4B-5870-C0D7DEE1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01" y="1197760"/>
            <a:ext cx="5280043" cy="32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8036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the Elderly Social Media by Slidesgo">
  <a:themeElements>
    <a:clrScheme name="Simple Light">
      <a:dk1>
        <a:srgbClr val="212121"/>
      </a:dk1>
      <a:lt1>
        <a:srgbClr val="FFFFFF"/>
      </a:lt1>
      <a:dk2>
        <a:srgbClr val="397A78"/>
      </a:dk2>
      <a:lt2>
        <a:srgbClr val="428481"/>
      </a:lt2>
      <a:accent1>
        <a:srgbClr val="74B5B0"/>
      </a:accent1>
      <a:accent2>
        <a:srgbClr val="F6E698"/>
      </a:accent2>
      <a:accent3>
        <a:srgbClr val="E89EB0"/>
      </a:accent3>
      <a:accent4>
        <a:srgbClr val="CE7695"/>
      </a:accent4>
      <a:accent5>
        <a:srgbClr val="4D4D56"/>
      </a:accent5>
      <a:accent6>
        <a:srgbClr val="397A7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477</Words>
  <Application>Microsoft Macintosh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Open Sans</vt:lpstr>
      <vt:lpstr>Grand Hotel</vt:lpstr>
      <vt:lpstr>Raleway Light</vt:lpstr>
      <vt:lpstr>Raleway</vt:lpstr>
      <vt:lpstr>Lucida Sans</vt:lpstr>
      <vt:lpstr>Syne SemiBold</vt:lpstr>
      <vt:lpstr>Arial</vt:lpstr>
      <vt:lpstr>Respect the Elderly Social Media by Slidesgo</vt:lpstr>
      <vt:lpstr>Urban Company Care plus Services</vt:lpstr>
      <vt:lpstr>TABLE OF CONTENTS</vt:lpstr>
      <vt:lpstr>INTRODUCTION</vt:lpstr>
      <vt:lpstr>OUR OBJECTIVE</vt:lpstr>
      <vt:lpstr>PROJECT PLANNING</vt:lpstr>
      <vt:lpstr>PROJECT PLANNING</vt:lpstr>
      <vt:lpstr>SPRINT DESIGN</vt:lpstr>
      <vt:lpstr>SKETCH</vt:lpstr>
      <vt:lpstr>STORYBOARD</vt:lpstr>
      <vt:lpstr>STORYBOARD</vt:lpstr>
      <vt:lpstr>PROTOTYPE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Company Care plus Services</dc:title>
  <cp:lastModifiedBy>Shoaeb Nawab Shaik</cp:lastModifiedBy>
  <cp:revision>9</cp:revision>
  <dcterms:modified xsi:type="dcterms:W3CDTF">2024-05-08T22:50:02Z</dcterms:modified>
</cp:coreProperties>
</file>