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59" r:id="rId6"/>
    <p:sldId id="263"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p:cViewPr varScale="1">
        <p:scale>
          <a:sx n="70" d="100"/>
          <a:sy n="70" d="100"/>
        </p:scale>
        <p:origin x="-138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9284C280-8E67-4809-8607-67EF543FE5FF}" type="datetimeFigureOut">
              <a:rPr lang="en-US" smtClean="0"/>
              <a:t>6/19/2013</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4A4B31A-CDFF-4BC9-A290-18A5B4FA65D6}"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4C280-8E67-4809-8607-67EF543FE5FF}"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4B31A-CDFF-4BC9-A290-18A5B4FA65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4C280-8E67-4809-8607-67EF543FE5FF}"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4B31A-CDFF-4BC9-A290-18A5B4FA65D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84C280-8E67-4809-8607-67EF543FE5FF}"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4B31A-CDFF-4BC9-A290-18A5B4FA65D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84C280-8E67-4809-8607-67EF543FE5FF}"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4B31A-CDFF-4BC9-A290-18A5B4FA65D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284C280-8E67-4809-8607-67EF543FE5FF}" type="datetimeFigureOut">
              <a:rPr lang="en-US" smtClean="0"/>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4B31A-CDFF-4BC9-A290-18A5B4FA65D6}"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84C280-8E67-4809-8607-67EF543FE5FF}" type="datetimeFigureOut">
              <a:rPr lang="en-US" smtClean="0"/>
              <a:t>6/19/2013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A4B31A-CDFF-4BC9-A290-18A5B4FA65D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84C280-8E67-4809-8607-67EF543FE5FF}" type="datetimeFigureOut">
              <a:rPr lang="en-US" smtClean="0"/>
              <a:t>6/19/2013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A4B31A-CDFF-4BC9-A290-18A5B4FA65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4C280-8E67-4809-8607-67EF543FE5FF}" type="datetimeFigureOut">
              <a:rPr lang="en-US" smtClean="0"/>
              <a:t>6/19/2013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A4B31A-CDFF-4BC9-A290-18A5B4FA65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284C280-8E67-4809-8607-67EF543FE5FF}" type="datetimeFigureOut">
              <a:rPr lang="en-US" smtClean="0"/>
              <a:t>6/19/2013</a:t>
            </a:fld>
            <a:endParaRPr lang="en-US"/>
          </a:p>
        </p:txBody>
      </p:sp>
      <p:sp>
        <p:nvSpPr>
          <p:cNvPr id="7" name="Slide Number Placeholder 6"/>
          <p:cNvSpPr>
            <a:spLocks noGrp="1"/>
          </p:cNvSpPr>
          <p:nvPr>
            <p:ph type="sldNum" sz="quarter" idx="12"/>
          </p:nvPr>
        </p:nvSpPr>
        <p:spPr/>
        <p:txBody>
          <a:bodyPr/>
          <a:lstStyle/>
          <a:p>
            <a:fld id="{24A4B31A-CDFF-4BC9-A290-18A5B4FA65D6}"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4C280-8E67-4809-8607-67EF543FE5FF}" type="datetimeFigureOut">
              <a:rPr lang="en-US" smtClean="0"/>
              <a:t>6/19/2013</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24A4B31A-CDFF-4BC9-A290-18A5B4FA65D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9284C280-8E67-4809-8607-67EF543FE5FF}" type="datetimeFigureOut">
              <a:rPr lang="en-US" smtClean="0"/>
              <a:t>6/19/2013</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4A4B31A-CDFF-4BC9-A290-18A5B4FA65D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2518928"/>
            <a:ext cx="3313355" cy="1702160"/>
          </a:xfrm>
        </p:spPr>
        <p:txBody>
          <a:bodyPr>
            <a:normAutofit fontScale="90000"/>
          </a:bodyPr>
          <a:lstStyle/>
          <a:p>
            <a:r>
              <a:rPr lang="en-US" dirty="0"/>
              <a:t>Data Extraction for the Quantified Self</a:t>
            </a:r>
          </a:p>
        </p:txBody>
      </p:sp>
      <p:sp>
        <p:nvSpPr>
          <p:cNvPr id="3" name="Subtitle 2"/>
          <p:cNvSpPr>
            <a:spLocks noGrp="1"/>
          </p:cNvSpPr>
          <p:nvPr>
            <p:ph type="subTitle" idx="1"/>
          </p:nvPr>
        </p:nvSpPr>
        <p:spPr/>
        <p:txBody>
          <a:bodyPr/>
          <a:lstStyle/>
          <a:p>
            <a:endParaRPr lang="en-US" dirty="0" smtClean="0"/>
          </a:p>
          <a:p>
            <a:r>
              <a:rPr lang="en-US" dirty="0" smtClean="0"/>
              <a:t>Svetlana Pospelova</a:t>
            </a:r>
          </a:p>
          <a:p>
            <a:r>
              <a:rPr lang="en-US" dirty="0" smtClean="0"/>
              <a:t>Viacheslav Inozemtsev</a:t>
            </a:r>
            <a:endParaRPr lang="en-US" dirty="0"/>
          </a:p>
        </p:txBody>
      </p:sp>
    </p:spTree>
    <p:extLst>
      <p:ext uri="{BB962C8B-B14F-4D97-AF65-F5344CB8AC3E}">
        <p14:creationId xmlns:p14="http://schemas.microsoft.com/office/powerpoint/2010/main" val="1709319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a:xfrm>
            <a:off x="1043492" y="2323652"/>
            <a:ext cx="6768868" cy="3508977"/>
          </a:xfrm>
        </p:spPr>
        <p:txBody>
          <a:bodyPr/>
          <a:lstStyle/>
          <a:p>
            <a:pPr marL="68580" indent="0" algn="just">
              <a:buNone/>
            </a:pPr>
            <a:r>
              <a:rPr lang="en-US" dirty="0" smtClean="0"/>
              <a:t>Measurement of human’s indoor movements is useful for analyzing treatment progress of depressed people. It shows how actively person behaves, and gives objective view of his or her psychological condition. Our solution allows to do such measurements.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6176" y="4869160"/>
            <a:ext cx="1048512" cy="1219200"/>
          </a:xfrm>
          <a:prstGeom prst="rect">
            <a:avLst/>
          </a:prstGeom>
        </p:spPr>
      </p:pic>
    </p:spTree>
    <p:extLst>
      <p:ext uri="{BB962C8B-B14F-4D97-AF65-F5344CB8AC3E}">
        <p14:creationId xmlns:p14="http://schemas.microsoft.com/office/powerpoint/2010/main" val="1776720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Approach</a:t>
            </a:r>
            <a:endParaRPr lang="en-US" dirty="0"/>
          </a:p>
        </p:txBody>
      </p:sp>
      <p:sp>
        <p:nvSpPr>
          <p:cNvPr id="3" name="Content Placeholder 2"/>
          <p:cNvSpPr>
            <a:spLocks noGrp="1"/>
          </p:cNvSpPr>
          <p:nvPr>
            <p:ph idx="1"/>
          </p:nvPr>
        </p:nvSpPr>
        <p:spPr/>
        <p:txBody>
          <a:bodyPr/>
          <a:lstStyle/>
          <a:p>
            <a:pPr marL="68580" indent="0" algn="just">
              <a:buNone/>
            </a:pPr>
            <a:r>
              <a:rPr lang="en-US" dirty="0" smtClean="0"/>
              <a:t>We analyze surrounding Wi-Fi networks to retrieve person’s indoor position. Signal </a:t>
            </a:r>
            <a:r>
              <a:rPr lang="en-US" dirty="0"/>
              <a:t>strength of </a:t>
            </a:r>
            <a:r>
              <a:rPr lang="en-US" dirty="0" smtClean="0"/>
              <a:t>each network carries partial information about where he or she is at the moment. Combining this information we conclude person’s position.</a:t>
            </a:r>
            <a:endParaRPr lang="en-US" dirty="0"/>
          </a:p>
        </p:txBody>
      </p:sp>
    </p:spTree>
    <p:extLst>
      <p:ext uri="{BB962C8B-B14F-4D97-AF65-F5344CB8AC3E}">
        <p14:creationId xmlns:p14="http://schemas.microsoft.com/office/powerpoint/2010/main" val="2903989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7990" y="2324100"/>
            <a:ext cx="6507032" cy="3508375"/>
          </a:xfrm>
        </p:spPr>
      </p:pic>
    </p:spTree>
    <p:extLst>
      <p:ext uri="{BB962C8B-B14F-4D97-AF65-F5344CB8AC3E}">
        <p14:creationId xmlns:p14="http://schemas.microsoft.com/office/powerpoint/2010/main" val="1195791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pPr marL="68580" indent="0" algn="just">
              <a:buNone/>
            </a:pPr>
            <a:r>
              <a:rPr lang="en-US" dirty="0" smtClean="0"/>
              <a:t>We developed Android application, allowing to classify where the person is situated. We used machine learning techniques to obtain person’s position from surrounding Wi-Fi network signal strength. We chose </a:t>
            </a:r>
            <a:r>
              <a:rPr lang="en-US" b="1" dirty="0" smtClean="0"/>
              <a:t>k nearest neighbors</a:t>
            </a:r>
            <a:r>
              <a:rPr lang="en-US" dirty="0" smtClean="0"/>
              <a:t> algorithm for classification.</a:t>
            </a:r>
            <a:endParaRPr lang="en-US" dirty="0"/>
          </a:p>
        </p:txBody>
      </p:sp>
    </p:spTree>
    <p:extLst>
      <p:ext uri="{BB962C8B-B14F-4D97-AF65-F5344CB8AC3E}">
        <p14:creationId xmlns:p14="http://schemas.microsoft.com/office/powerpoint/2010/main" val="3483420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59832" y="1052736"/>
            <a:ext cx="2880320" cy="5120571"/>
          </a:xfrm>
        </p:spPr>
      </p:pic>
    </p:spTree>
    <p:extLst>
      <p:ext uri="{BB962C8B-B14F-4D97-AF65-F5344CB8AC3E}">
        <p14:creationId xmlns:p14="http://schemas.microsoft.com/office/powerpoint/2010/main" val="2063984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Prospects</a:t>
            </a:r>
            <a:endParaRPr lang="en-US" dirty="0"/>
          </a:p>
        </p:txBody>
      </p:sp>
      <p:sp>
        <p:nvSpPr>
          <p:cNvPr id="3" name="Content Placeholder 2"/>
          <p:cNvSpPr>
            <a:spLocks noGrp="1"/>
          </p:cNvSpPr>
          <p:nvPr>
            <p:ph idx="1"/>
          </p:nvPr>
        </p:nvSpPr>
        <p:spPr/>
        <p:txBody>
          <a:bodyPr/>
          <a:lstStyle/>
          <a:p>
            <a:pPr algn="just"/>
            <a:r>
              <a:rPr lang="en-US" dirty="0" smtClean="0"/>
              <a:t>Exhaustive testing for robustness</a:t>
            </a:r>
          </a:p>
          <a:p>
            <a:pPr algn="just"/>
            <a:r>
              <a:rPr lang="en-US" dirty="0" smtClean="0"/>
              <a:t>Analysis and possible substitution of classification algorithm</a:t>
            </a:r>
          </a:p>
          <a:p>
            <a:pPr algn="just"/>
            <a:r>
              <a:rPr lang="en-US" dirty="0" smtClean="0"/>
              <a:t>Implementation of the connectivity with the server</a:t>
            </a:r>
            <a:endParaRPr lang="en-US" dirty="0"/>
          </a:p>
        </p:txBody>
      </p:sp>
    </p:spTree>
    <p:extLst>
      <p:ext uri="{BB962C8B-B14F-4D97-AF65-F5344CB8AC3E}">
        <p14:creationId xmlns:p14="http://schemas.microsoft.com/office/powerpoint/2010/main" val="963866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2420888"/>
            <a:ext cx="7272926" cy="1143000"/>
          </a:xfrm>
        </p:spPr>
        <p:txBody>
          <a:bodyPr>
            <a:normAutofit/>
          </a:bodyPr>
          <a:lstStyle/>
          <a:p>
            <a:r>
              <a:rPr lang="en-US" dirty="0" smtClean="0"/>
              <a:t>Thank you for your attention</a:t>
            </a:r>
            <a:endParaRPr lang="en-US" dirty="0"/>
          </a:p>
        </p:txBody>
      </p:sp>
    </p:spTree>
    <p:extLst>
      <p:ext uri="{BB962C8B-B14F-4D97-AF65-F5344CB8AC3E}">
        <p14:creationId xmlns:p14="http://schemas.microsoft.com/office/powerpoint/2010/main" val="5934376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124</TotalTime>
  <Words>155</Words>
  <Application>Microsoft Office PowerPoint</Application>
  <PresentationFormat>On-screen Show (4:3)</PresentationFormat>
  <Paragraphs>16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Austin</vt:lpstr>
      <vt:lpstr>Data Extraction for the Quantified Self</vt:lpstr>
      <vt:lpstr>Introduction</vt:lpstr>
      <vt:lpstr>Approach</vt:lpstr>
      <vt:lpstr>Approach</vt:lpstr>
      <vt:lpstr>Implementation</vt:lpstr>
      <vt:lpstr>PowerPoint Presentation</vt:lpstr>
      <vt:lpstr>Prospects</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Extraction for the Quantified Self</dc:title>
  <dc:creator>Viacheslav Inozemtsev</dc:creator>
  <cp:lastModifiedBy>Viacheslav Inozemtsev</cp:lastModifiedBy>
  <cp:revision>24</cp:revision>
  <dcterms:created xsi:type="dcterms:W3CDTF">2013-06-18T11:26:17Z</dcterms:created>
  <dcterms:modified xsi:type="dcterms:W3CDTF">2013-06-19T08:36:28Z</dcterms:modified>
</cp:coreProperties>
</file>