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4" r:id="rId8"/>
    <p:sldId id="266" r:id="rId9"/>
    <p:sldId id="263" r:id="rId10"/>
    <p:sldId id="260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84C280-8E67-4809-8607-67EF543FE5FF}" type="datetimeFigureOut">
              <a:rPr lang="en-US" smtClean="0"/>
              <a:t>7/14/2013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892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for the Quantified 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Svetlana Pospelova</a:t>
            </a:r>
          </a:p>
          <a:p>
            <a:r>
              <a:rPr lang="en-US" dirty="0" smtClean="0"/>
              <a:t>Viacheslav Inozemtsev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Cross-validation technique to analyze accuracy of obtained classifier.</a:t>
            </a:r>
          </a:p>
          <a:p>
            <a:pPr algn="just"/>
            <a:r>
              <a:rPr lang="en-US" dirty="0" smtClean="0"/>
              <a:t>Desktop application for executing cross-validation on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963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/>
              <a:t>for </a:t>
            </a:r>
            <a:r>
              <a:rPr lang="en-US" dirty="0" smtClean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6768868" cy="3508977"/>
          </a:xfrm>
        </p:spPr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marL="68580" indent="0" algn="just">
              <a:buNone/>
            </a:pPr>
            <a:r>
              <a:rPr lang="en-US" dirty="0" smtClean="0"/>
              <a:t>Measurement </a:t>
            </a:r>
            <a:r>
              <a:rPr lang="en-US" dirty="0" smtClean="0"/>
              <a:t>of human’s indoor </a:t>
            </a:r>
            <a:r>
              <a:rPr lang="en-US" dirty="0" smtClean="0"/>
              <a:t>movements is </a:t>
            </a:r>
            <a:r>
              <a:rPr lang="en-US" dirty="0" smtClean="0"/>
              <a:t>useful for analyzing treatment progress of depressed people. It shows how actively person behaves, and gives objective view of his or her psychological condition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9160"/>
            <a:ext cx="10485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092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marL="68580" indent="0" algn="just">
              <a:buNone/>
            </a:pPr>
            <a:r>
              <a:rPr lang="en-US" dirty="0" smtClean="0"/>
              <a:t>Analysis of surrounding </a:t>
            </a:r>
            <a:r>
              <a:rPr lang="en-US" dirty="0" smtClean="0"/>
              <a:t>Wi-Fi networks to retrieve person’s indoor </a:t>
            </a:r>
            <a:r>
              <a:rPr lang="en-US" dirty="0" smtClean="0"/>
              <a:t>position:</a:t>
            </a:r>
          </a:p>
          <a:p>
            <a:pPr algn="just"/>
            <a:r>
              <a:rPr lang="en-US" sz="2000" dirty="0" smtClean="0"/>
              <a:t>signal </a:t>
            </a:r>
            <a:r>
              <a:rPr lang="en-US" sz="2000" dirty="0"/>
              <a:t>strength of </a:t>
            </a:r>
            <a:r>
              <a:rPr lang="en-US" sz="2000" dirty="0" smtClean="0"/>
              <a:t>each network carries partial information about where </a:t>
            </a:r>
            <a:r>
              <a:rPr lang="en-US" sz="2000" dirty="0" smtClean="0"/>
              <a:t>smartphone </a:t>
            </a:r>
            <a:r>
              <a:rPr lang="en-US" sz="2000" dirty="0" smtClean="0"/>
              <a:t>is </a:t>
            </a:r>
            <a:r>
              <a:rPr lang="en-US" sz="2000" dirty="0" smtClean="0"/>
              <a:t>located at </a:t>
            </a:r>
            <a:r>
              <a:rPr lang="en-US" sz="2000" dirty="0" smtClean="0"/>
              <a:t>the </a:t>
            </a:r>
            <a:r>
              <a:rPr lang="en-US" sz="2000" dirty="0" smtClean="0"/>
              <a:t>moment;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ombining </a:t>
            </a:r>
            <a:r>
              <a:rPr lang="en-US" sz="2000" dirty="0" smtClean="0"/>
              <a:t>this information </a:t>
            </a:r>
            <a:r>
              <a:rPr lang="en-US" sz="2000" smtClean="0"/>
              <a:t>we </a:t>
            </a:r>
            <a:r>
              <a:rPr lang="en-US" sz="2000" smtClean="0"/>
              <a:t>compute </a:t>
            </a:r>
            <a:r>
              <a:rPr lang="en-US" sz="2000" dirty="0" smtClean="0"/>
              <a:t>person’s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2324100"/>
            <a:ext cx="6507032" cy="3508375"/>
          </a:xfrm>
        </p:spPr>
      </p:pic>
    </p:spTree>
    <p:extLst>
      <p:ext uri="{BB962C8B-B14F-4D97-AF65-F5344CB8AC3E}">
        <p14:creationId xmlns:p14="http://schemas.microsoft.com/office/powerpoint/2010/main" val="1195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Application for Android</a:t>
            </a:r>
          </a:p>
          <a:p>
            <a:pPr algn="just"/>
            <a:r>
              <a:rPr lang="en-US" dirty="0"/>
              <a:t>Machine learning techniques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b="1" dirty="0"/>
              <a:t>k nearest neighbors</a:t>
            </a:r>
            <a:r>
              <a:rPr lang="en-US" sz="1800" dirty="0"/>
              <a:t> algorithm</a:t>
            </a:r>
          </a:p>
          <a:p>
            <a:pPr marL="708660" lvl="1" indent="-342900" algn="just">
              <a:buFont typeface="+mj-lt"/>
              <a:buAutoNum type="arabicPeriod"/>
            </a:pPr>
            <a:r>
              <a:rPr lang="en-US" sz="1800" b="1" dirty="0"/>
              <a:t>neural </a:t>
            </a:r>
            <a:r>
              <a:rPr lang="en-US" sz="1800" b="1" dirty="0" smtClean="0"/>
              <a:t>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4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6409098" cy="3960440"/>
          </a:xfrm>
        </p:spPr>
      </p:pic>
    </p:spTree>
    <p:extLst>
      <p:ext uri="{BB962C8B-B14F-4D97-AF65-F5344CB8AC3E}">
        <p14:creationId xmlns:p14="http://schemas.microsoft.com/office/powerpoint/2010/main" val="41902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b="1" dirty="0" smtClean="0"/>
          </a:p>
          <a:p>
            <a:pPr marL="68580" indent="0" algn="just">
              <a:buNone/>
            </a:pPr>
            <a:r>
              <a:rPr lang="en-US" b="1" dirty="0" smtClean="0"/>
              <a:t>Neuroph</a:t>
            </a:r>
            <a:r>
              <a:rPr lang="en-US" dirty="0" smtClean="0"/>
              <a:t> </a:t>
            </a:r>
            <a:r>
              <a:rPr lang="en-US" dirty="0"/>
              <a:t>is lightweight Java neural network framework to develop common neural network architectures.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49080"/>
            <a:ext cx="3168352" cy="17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89620"/>
            <a:ext cx="1512168" cy="2688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790692"/>
            <a:ext cx="1512167" cy="2688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66" y="788550"/>
            <a:ext cx="1512770" cy="2689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1" y="3571946"/>
            <a:ext cx="1512168" cy="2688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3" y="3571946"/>
            <a:ext cx="1512168" cy="26882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67" y="3571945"/>
            <a:ext cx="1512770" cy="26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352</TotalTime>
  <Words>146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Data Extraction for the Quantified Self</vt:lpstr>
      <vt:lpstr>Introduction</vt:lpstr>
      <vt:lpstr>Overview</vt:lpstr>
      <vt:lpstr>1. Approach</vt:lpstr>
      <vt:lpstr>1. Approach</vt:lpstr>
      <vt:lpstr>2. Implementation</vt:lpstr>
      <vt:lpstr>2. Implementation</vt:lpstr>
      <vt:lpstr>2. Implementation</vt:lpstr>
      <vt:lpstr>PowerPoint Presentation</vt:lpstr>
      <vt:lpstr>3. Experiments</vt:lpstr>
      <vt:lpstr>3. Experiments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for the Quantified Self</dc:title>
  <dc:creator>Viacheslav Inozemtsev</dc:creator>
  <cp:lastModifiedBy>Viacheslav Inozemtsev</cp:lastModifiedBy>
  <cp:revision>39</cp:revision>
  <dcterms:created xsi:type="dcterms:W3CDTF">2013-06-18T11:26:17Z</dcterms:created>
  <dcterms:modified xsi:type="dcterms:W3CDTF">2013-07-14T19:47:09Z</dcterms:modified>
</cp:coreProperties>
</file>