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4" r:id="rId8"/>
    <p:sldId id="266" r:id="rId9"/>
    <p:sldId id="263" r:id="rId10"/>
    <p:sldId id="260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284C280-8E67-4809-8607-67EF543FE5F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284C280-8E67-4809-8607-67EF543FE5F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518928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Extraction for the Quantified Self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Svetlana Pospelova</a:t>
            </a:r>
          </a:p>
          <a:p>
            <a:r>
              <a:rPr lang="en-US" dirty="0" smtClean="0"/>
              <a:t>Viacheslav Inozemtsev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Cross-validation technique to analyze accuracy of obtained classifier.</a:t>
            </a:r>
          </a:p>
          <a:p>
            <a:pPr algn="just"/>
            <a:r>
              <a:rPr lang="en-US" dirty="0" smtClean="0"/>
              <a:t>Desktop application for executing cross-validation on different datasets.</a:t>
            </a:r>
          </a:p>
        </p:txBody>
      </p:sp>
    </p:spTree>
    <p:extLst>
      <p:ext uri="{BB962C8B-B14F-4D97-AF65-F5344CB8AC3E}">
        <p14:creationId xmlns:p14="http://schemas.microsoft.com/office/powerpoint/2010/main" val="9638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for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492" y="2323652"/>
            <a:ext cx="6768868" cy="3508977"/>
          </a:xfrm>
        </p:spPr>
        <p:txBody>
          <a:bodyPr/>
          <a:lstStyle/>
          <a:p>
            <a:pPr marL="68580" indent="0" algn="just">
              <a:buNone/>
            </a:pPr>
            <a:endParaRPr lang="en-US" dirty="0" smtClean="0"/>
          </a:p>
          <a:p>
            <a:pPr marL="68580" indent="0" algn="just">
              <a:buNone/>
            </a:pPr>
            <a:r>
              <a:rPr lang="en-US" dirty="0" smtClean="0"/>
              <a:t>Measurement of human’s indoor movements is useful for analyzing treatment progress of depressed people. It shows how actively person behaves, and gives objective view of his or her psychological condition.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869160"/>
            <a:ext cx="104851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Approach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40920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endParaRPr lang="en-US" dirty="0" smtClean="0"/>
          </a:p>
          <a:p>
            <a:pPr marL="68580" indent="0" algn="just">
              <a:buNone/>
            </a:pPr>
            <a:r>
              <a:rPr lang="en-US" dirty="0" smtClean="0"/>
              <a:t>Analysis of surrounding Wi-Fi networks to retrieve person’s indoor position:</a:t>
            </a:r>
          </a:p>
          <a:p>
            <a:pPr algn="just"/>
            <a:r>
              <a:rPr lang="en-US" sz="2000" dirty="0" smtClean="0"/>
              <a:t>signal </a:t>
            </a:r>
            <a:r>
              <a:rPr lang="en-US" sz="2000" dirty="0"/>
              <a:t>strength of </a:t>
            </a:r>
            <a:r>
              <a:rPr lang="en-US" sz="2000" dirty="0" smtClean="0"/>
              <a:t>each network carries partial information about where smartphone is located at the moment;</a:t>
            </a:r>
          </a:p>
          <a:p>
            <a:pPr algn="just"/>
            <a:r>
              <a:rPr lang="en-US" sz="2000" dirty="0"/>
              <a:t>c</a:t>
            </a:r>
            <a:r>
              <a:rPr lang="en-US" sz="2000" dirty="0" smtClean="0"/>
              <a:t>ombining this information we </a:t>
            </a:r>
            <a:r>
              <a:rPr lang="en-US" sz="2000" dirty="0" smtClean="0"/>
              <a:t>infer person’s </a:t>
            </a:r>
            <a:r>
              <a:rPr lang="en-US" sz="2000" dirty="0" smtClean="0"/>
              <a:t>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39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90" y="2324100"/>
            <a:ext cx="6507032" cy="3508375"/>
          </a:xfrm>
        </p:spPr>
      </p:pic>
    </p:spTree>
    <p:extLst>
      <p:ext uri="{BB962C8B-B14F-4D97-AF65-F5344CB8AC3E}">
        <p14:creationId xmlns:p14="http://schemas.microsoft.com/office/powerpoint/2010/main" val="11957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Application for Android</a:t>
            </a:r>
          </a:p>
          <a:p>
            <a:pPr algn="just"/>
            <a:r>
              <a:rPr lang="en-US" dirty="0"/>
              <a:t>Machine learning techniques</a:t>
            </a:r>
          </a:p>
          <a:p>
            <a:pPr marL="708660" lvl="1" indent="-342900" algn="just">
              <a:buFont typeface="+mj-lt"/>
              <a:buAutoNum type="arabicPeriod"/>
            </a:pPr>
            <a:r>
              <a:rPr lang="en-US" sz="1800" b="1" dirty="0"/>
              <a:t>k nearest neighbors</a:t>
            </a:r>
            <a:r>
              <a:rPr lang="en-US" sz="1800" dirty="0"/>
              <a:t> algorithm</a:t>
            </a:r>
          </a:p>
          <a:p>
            <a:pPr marL="708660" lvl="1" indent="-342900" algn="just">
              <a:buFont typeface="+mj-lt"/>
              <a:buAutoNum type="arabicPeriod"/>
            </a:pPr>
            <a:r>
              <a:rPr lang="en-US" sz="1800" b="1" dirty="0"/>
              <a:t>neural </a:t>
            </a:r>
            <a:r>
              <a:rPr lang="en-US" sz="1800" b="1" dirty="0" smtClean="0"/>
              <a:t>network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34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7215960" cy="3672408"/>
          </a:xfrm>
        </p:spPr>
      </p:pic>
    </p:spTree>
    <p:extLst>
      <p:ext uri="{BB962C8B-B14F-4D97-AF65-F5344CB8AC3E}">
        <p14:creationId xmlns:p14="http://schemas.microsoft.com/office/powerpoint/2010/main" val="41902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endParaRPr lang="en-US" b="1" dirty="0" smtClean="0"/>
          </a:p>
          <a:p>
            <a:pPr marL="68580" indent="0" algn="just">
              <a:buNone/>
            </a:pPr>
            <a:r>
              <a:rPr lang="en-US" b="1" dirty="0" smtClean="0"/>
              <a:t>Neuroph</a:t>
            </a:r>
            <a:r>
              <a:rPr lang="en-US" dirty="0" smtClean="0"/>
              <a:t> </a:t>
            </a:r>
            <a:r>
              <a:rPr lang="en-US" dirty="0"/>
              <a:t>is lightweight Java neural network framework to develop common neural network architectures.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05064"/>
            <a:ext cx="3599703" cy="24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89620"/>
            <a:ext cx="1512168" cy="2688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790692"/>
            <a:ext cx="1512167" cy="2688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66" y="788550"/>
            <a:ext cx="1512770" cy="2689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1" y="3571946"/>
            <a:ext cx="1512168" cy="2688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3" y="3571946"/>
            <a:ext cx="1512168" cy="26882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67" y="3571945"/>
            <a:ext cx="1512770" cy="26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473</TotalTime>
  <Words>146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Data Extraction for the Quantified Self</vt:lpstr>
      <vt:lpstr>Introduction</vt:lpstr>
      <vt:lpstr>Overview</vt:lpstr>
      <vt:lpstr>1. Approach</vt:lpstr>
      <vt:lpstr>1. Approach</vt:lpstr>
      <vt:lpstr>2. Implementation</vt:lpstr>
      <vt:lpstr>2. Implementation</vt:lpstr>
      <vt:lpstr>2. Implementation</vt:lpstr>
      <vt:lpstr>PowerPoint Presentation</vt:lpstr>
      <vt:lpstr>3. Experiments</vt:lpstr>
      <vt:lpstr>3. Experiments</vt:lpstr>
      <vt:lpstr>Thank you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Extraction for the Quantified Self</dc:title>
  <dc:creator>Viacheslav Inozemtsev</dc:creator>
  <cp:lastModifiedBy>Viacheslav Inozemtsev</cp:lastModifiedBy>
  <cp:revision>42</cp:revision>
  <dcterms:created xsi:type="dcterms:W3CDTF">2013-06-18T11:26:17Z</dcterms:created>
  <dcterms:modified xsi:type="dcterms:W3CDTF">2013-07-15T13:24:10Z</dcterms:modified>
</cp:coreProperties>
</file>