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4" r:id="rId8"/>
    <p:sldId id="266" r:id="rId9"/>
    <p:sldId id="260" r:id="rId10"/>
    <p:sldId id="269" r:id="rId11"/>
    <p:sldId id="267" r:id="rId12"/>
    <p:sldId id="268" r:id="rId13"/>
    <p:sldId id="27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284C280-8E67-4809-8607-67EF543FE5FF}" type="datetimeFigureOut">
              <a:rPr lang="en-US" smtClean="0"/>
              <a:t>7/16/2013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4A4B31A-CDFF-4BC9-A290-18A5B4FA65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518928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Extraction for the Quantified Self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Svetlana Pospelova</a:t>
            </a:r>
          </a:p>
          <a:p>
            <a:r>
              <a:rPr lang="en-US" dirty="0" smtClean="0"/>
              <a:t>Viacheslav Inozemtsev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996952"/>
            <a:ext cx="6777037" cy="2160094"/>
          </a:xfrm>
        </p:spPr>
      </p:pic>
      <p:sp>
        <p:nvSpPr>
          <p:cNvPr id="6" name="Прямоугольник 5"/>
          <p:cNvSpPr/>
          <p:nvPr/>
        </p:nvSpPr>
        <p:spPr>
          <a:xfrm>
            <a:off x="3419872" y="2343859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68344" y="5301208"/>
            <a:ext cx="86409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labels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907704" y="2780928"/>
            <a:ext cx="187220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3491880" y="2780928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6" idx="2"/>
          </p:cNvCxnSpPr>
          <p:nvPr/>
        </p:nvCxnSpPr>
        <p:spPr>
          <a:xfrm>
            <a:off x="4031940" y="2775907"/>
            <a:ext cx="61206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409982" y="2780928"/>
            <a:ext cx="153017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0"/>
          </p:cNvCxnSpPr>
          <p:nvPr/>
        </p:nvCxnSpPr>
        <p:spPr>
          <a:xfrm flipH="1" flipV="1">
            <a:off x="7812360" y="3717032"/>
            <a:ext cx="288032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0"/>
          </p:cNvCxnSpPr>
          <p:nvPr/>
        </p:nvCxnSpPr>
        <p:spPr>
          <a:xfrm flipH="1" flipV="1">
            <a:off x="7812360" y="4797152"/>
            <a:ext cx="28803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521550" y="5301208"/>
            <a:ext cx="122413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V="1">
            <a:off x="899592" y="3717032"/>
            <a:ext cx="396044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971600" y="4797152"/>
            <a:ext cx="32403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264696" cy="4610947"/>
          </a:xfrm>
        </p:spPr>
      </p:pic>
    </p:spTree>
    <p:extLst>
      <p:ext uri="{BB962C8B-B14F-4D97-AF65-F5344CB8AC3E}">
        <p14:creationId xmlns:p14="http://schemas.microsoft.com/office/powerpoint/2010/main" val="20614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3. Experiments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72816"/>
            <a:ext cx="6912768" cy="4647805"/>
          </a:xfrm>
        </p:spPr>
      </p:pic>
    </p:spTree>
    <p:extLst>
      <p:ext uri="{BB962C8B-B14F-4D97-AF65-F5344CB8AC3E}">
        <p14:creationId xmlns:p14="http://schemas.microsoft.com/office/powerpoint/2010/main" val="414355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are great guys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for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3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43492" y="2323652"/>
            <a:ext cx="6768868" cy="3508977"/>
          </a:xfrm>
        </p:spPr>
        <p:txBody>
          <a:bodyPr/>
          <a:lstStyle/>
          <a:p>
            <a:pPr marL="68580" indent="0" algn="just">
              <a:buNone/>
            </a:pPr>
            <a:r>
              <a:rPr lang="en-US" dirty="0" smtClean="0"/>
              <a:t>Measurement of human’s indoor movements is useful for analyzing treatment progress of depressed people. It shows how actively person behaves, and gives objective view of his or her psychological condition.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869160"/>
            <a:ext cx="1048512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Approach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Implementation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40920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>
            <a:normAutofit/>
          </a:bodyPr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en-US" dirty="0" smtClean="0"/>
              <a:t>Analysis of surrounding Wi-Fi networks to retrieve person’s indoor position:</a:t>
            </a:r>
          </a:p>
          <a:p>
            <a:pPr algn="just"/>
            <a:r>
              <a:rPr lang="en-US" sz="2000" dirty="0" smtClean="0"/>
              <a:t>signal </a:t>
            </a:r>
            <a:r>
              <a:rPr lang="en-US" sz="2000" dirty="0"/>
              <a:t>strength of </a:t>
            </a:r>
            <a:r>
              <a:rPr lang="en-US" sz="2000" dirty="0" smtClean="0"/>
              <a:t>each network carries partial information about where smartphone is located at the moment;</a:t>
            </a:r>
          </a:p>
          <a:p>
            <a:pPr algn="just"/>
            <a:r>
              <a:rPr lang="en-US" sz="2000" dirty="0"/>
              <a:t>c</a:t>
            </a:r>
            <a:r>
              <a:rPr lang="en-US" sz="2000" dirty="0" smtClean="0"/>
              <a:t>ombining this information we infer person’s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398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1.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90" y="2324100"/>
            <a:ext cx="6507032" cy="3508375"/>
          </a:xfrm>
        </p:spPr>
      </p:pic>
    </p:spTree>
    <p:extLst>
      <p:ext uri="{BB962C8B-B14F-4D97-AF65-F5344CB8AC3E}">
        <p14:creationId xmlns:p14="http://schemas.microsoft.com/office/powerpoint/2010/main" val="11957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2.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2160240" cy="3839768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498427"/>
            <a:ext cx="2160240" cy="3840427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492896"/>
            <a:ext cx="2160240" cy="38404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077072"/>
            <a:ext cx="449580" cy="457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077072"/>
            <a:ext cx="44958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2. Implementation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7215960" cy="3672408"/>
          </a:xfrm>
        </p:spPr>
      </p:pic>
    </p:spTree>
    <p:extLst>
      <p:ext uri="{BB962C8B-B14F-4D97-AF65-F5344CB8AC3E}">
        <p14:creationId xmlns:p14="http://schemas.microsoft.com/office/powerpoint/2010/main" val="41902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/>
              <a:t>2.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r>
              <a:rPr lang="en-US" b="1" dirty="0" err="1" smtClean="0"/>
              <a:t>Neuroph</a:t>
            </a:r>
            <a:r>
              <a:rPr lang="en-US" dirty="0" smtClean="0"/>
              <a:t> </a:t>
            </a:r>
            <a:r>
              <a:rPr lang="en-US" dirty="0"/>
              <a:t>is lightweight Java neural network framework to develop common neural network architectures.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645024"/>
            <a:ext cx="3599703" cy="24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7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28000"/>
          </a:xfrm>
        </p:spPr>
        <p:txBody>
          <a:bodyPr/>
          <a:lstStyle/>
          <a:p>
            <a:r>
              <a:rPr lang="en-US" dirty="0" smtClean="0"/>
              <a:t>3.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Cross-validation technique to analyze accuracy of obtained classifier.</a:t>
            </a:r>
          </a:p>
          <a:p>
            <a:pPr algn="just"/>
            <a:r>
              <a:rPr lang="en-US" dirty="0" smtClean="0"/>
              <a:t>Desktop application for executing cross-validation on different datasets.</a:t>
            </a:r>
          </a:p>
        </p:txBody>
      </p:sp>
    </p:spTree>
    <p:extLst>
      <p:ext uri="{BB962C8B-B14F-4D97-AF65-F5344CB8AC3E}">
        <p14:creationId xmlns:p14="http://schemas.microsoft.com/office/powerpoint/2010/main" val="9638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542</TotalTime>
  <Words>148</Words>
  <Application>Microsoft Office PowerPoint</Application>
  <PresentationFormat>On-screen Show (4:3)</PresentationFormat>
  <Paragraphs>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Data Extraction for the Quantified Self</vt:lpstr>
      <vt:lpstr>Introduction</vt:lpstr>
      <vt:lpstr>Overview</vt:lpstr>
      <vt:lpstr>1. Approach</vt:lpstr>
      <vt:lpstr>1. Approach</vt:lpstr>
      <vt:lpstr>2. Implementation</vt:lpstr>
      <vt:lpstr>2. Implementation</vt:lpstr>
      <vt:lpstr>2. Implementation</vt:lpstr>
      <vt:lpstr>3. Experiments</vt:lpstr>
      <vt:lpstr>3. Experiments</vt:lpstr>
      <vt:lpstr>3. Experiments</vt:lpstr>
      <vt:lpstr>3. Experiments</vt:lpstr>
      <vt:lpstr>Conclusion</vt:lpstr>
      <vt:lpstr>Thank you for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Extraction for the Quantified Self</dc:title>
  <dc:creator>Viacheslav Inozemtsev</dc:creator>
  <cp:lastModifiedBy>Viacheslav Inozemtsev</cp:lastModifiedBy>
  <cp:revision>50</cp:revision>
  <dcterms:created xsi:type="dcterms:W3CDTF">2013-06-18T11:26:17Z</dcterms:created>
  <dcterms:modified xsi:type="dcterms:W3CDTF">2013-07-16T15:27:16Z</dcterms:modified>
</cp:coreProperties>
</file>