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73" r:id="rId6"/>
    <p:sldId id="262" r:id="rId7"/>
    <p:sldId id="259" r:id="rId8"/>
    <p:sldId id="264" r:id="rId9"/>
    <p:sldId id="271" r:id="rId10"/>
    <p:sldId id="272" r:id="rId11"/>
    <p:sldId id="266" r:id="rId12"/>
    <p:sldId id="260" r:id="rId13"/>
    <p:sldId id="269" r:id="rId14"/>
    <p:sldId id="267" r:id="rId15"/>
    <p:sldId id="268" r:id="rId16"/>
    <p:sldId id="27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CD664-617F-4929-B12D-812D73D89B2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2D15-6D23-4625-9BD7-5318CE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98007E5-CCC3-4A58-8564-D7902707E275}" type="datetime1">
              <a:rPr lang="en-US" smtClean="0"/>
              <a:t>7/16/2013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F05C-52BB-44C4-9560-F5EA2BFABA36}" type="datetime1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DE23-B4C0-4892-9584-1CDFBF2FE0B5}" type="datetime1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FF03-6A69-4185-91FA-D64559F26ECE}" type="datetime1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7941-FD3E-4C11-BC8C-189B9EAC2AE8}" type="datetime1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DEA-7B27-4237-88DC-53CB300546D2}" type="datetime1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DCE-31B7-49B0-BAF4-FC3EA4EA8031}" type="datetime1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DC7D-8959-454D-BCB7-8D8F5A6681B7}" type="datetime1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45FC-7C67-438C-AAFD-BE42A8DFD3C2}" type="datetime1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2345-F0F6-4B3E-BC43-2701A43448DC}" type="datetime1">
              <a:rPr lang="en-US" smtClean="0"/>
              <a:t>7/16/2013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186-D2D0-421A-871E-FF9B016804C7}" type="datetime1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018AC4-927E-4D37-AED5-361E7589675B}" type="datetime1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945300" cy="261348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b="1" dirty="0" err="1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3599703" cy="24097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777037" cy="2160094"/>
          </a:xfrm>
        </p:spPr>
      </p:pic>
      <p:sp>
        <p:nvSpPr>
          <p:cNvPr id="6" name="Прямоугольник 5"/>
          <p:cNvSpPr/>
          <p:nvPr/>
        </p:nvSpPr>
        <p:spPr>
          <a:xfrm>
            <a:off x="3419872" y="2343859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68344" y="530120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78092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491880" y="278092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</p:cNvCxnSpPr>
          <p:nvPr/>
        </p:nvCxnSpPr>
        <p:spPr>
          <a:xfrm>
            <a:off x="4031940" y="2775907"/>
            <a:ext cx="6120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09982" y="2780928"/>
            <a:ext cx="153017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</p:cNvCxnSpPr>
          <p:nvPr/>
        </p:nvCxnSpPr>
        <p:spPr>
          <a:xfrm flipH="1" flipV="1">
            <a:off x="7812360" y="3717032"/>
            <a:ext cx="28803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0"/>
          </p:cNvCxnSpPr>
          <p:nvPr/>
        </p:nvCxnSpPr>
        <p:spPr>
          <a:xfrm flipH="1" flipV="1">
            <a:off x="7812360" y="479715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21550" y="5301208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99592" y="3717032"/>
            <a:ext cx="39604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971600" y="4797152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043201" cy="44479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961425" cy="46805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50897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Stable working Android application</a:t>
            </a:r>
          </a:p>
          <a:p>
            <a:r>
              <a:rPr lang="en-US" dirty="0" smtClean="0"/>
              <a:t>Reliable classification results</a:t>
            </a:r>
          </a:p>
          <a:p>
            <a:r>
              <a:rPr lang="en-US" dirty="0" smtClean="0"/>
              <a:t>Reasonable working time</a:t>
            </a:r>
          </a:p>
          <a:p>
            <a:r>
              <a:rPr lang="en-US" dirty="0" smtClean="0"/>
              <a:t>Can be used in </a:t>
            </a:r>
            <a:r>
              <a:rPr lang="en-US" dirty="0" smtClean="0"/>
              <a:t>the future </a:t>
            </a:r>
            <a:r>
              <a:rPr lang="en-US" dirty="0" smtClean="0"/>
              <a:t>for psychological research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Measurement of human’s indoor movements is useful for analyzing treatment progress of depressed people. It shows how actively person behaves, and gives objective view of his or her psychological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Analysis of surrounding Wi-Fi networks to retrieve person’s indoor 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smartphone is located at the 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this information we infer person’s position.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Machine </a:t>
            </a:r>
            <a:r>
              <a:rPr lang="en-US" dirty="0" smtClean="0"/>
              <a:t>learning techniques:</a:t>
            </a:r>
          </a:p>
          <a:p>
            <a:pPr algn="just"/>
            <a:r>
              <a:rPr lang="en-US" sz="2000" dirty="0" smtClean="0"/>
              <a:t>k nearest neighbors</a:t>
            </a:r>
          </a:p>
          <a:p>
            <a:pPr algn="just"/>
            <a:r>
              <a:rPr lang="en-US" sz="2000" dirty="0" smtClean="0"/>
              <a:t>Neural network</a:t>
            </a:r>
          </a:p>
          <a:p>
            <a:pPr algn="just"/>
            <a:r>
              <a:rPr lang="en-US" sz="2000" dirty="0" smtClean="0"/>
              <a:t>Cross validation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160240" cy="383976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8427"/>
            <a:ext cx="2160240" cy="384042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2896"/>
            <a:ext cx="2160240" cy="3840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44958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449580" cy="45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7520379" cy="25821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00016"/>
            <a:ext cx="5174481" cy="357725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631</TotalTime>
  <Words>199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1. Approach</vt:lpstr>
      <vt:lpstr>2. Implementation</vt:lpstr>
      <vt:lpstr>2. Implementation</vt:lpstr>
      <vt:lpstr>2. Implementation</vt:lpstr>
      <vt:lpstr>2. Implementation</vt:lpstr>
      <vt:lpstr>2. Implementation</vt:lpstr>
      <vt:lpstr>3. Experiments</vt:lpstr>
      <vt:lpstr>3. Experiments</vt:lpstr>
      <vt:lpstr>3. Experiments</vt:lpstr>
      <vt:lpstr>3. Experiments</vt:lpstr>
      <vt:lpstr>Conclusion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Viacheslav Inozemtsev</cp:lastModifiedBy>
  <cp:revision>60</cp:revision>
  <dcterms:created xsi:type="dcterms:W3CDTF">2013-06-18T11:26:17Z</dcterms:created>
  <dcterms:modified xsi:type="dcterms:W3CDTF">2013-07-16T19:26:40Z</dcterms:modified>
</cp:coreProperties>
</file>