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4" r:id="rId8"/>
    <p:sldId id="266" r:id="rId9"/>
    <p:sldId id="260" r:id="rId10"/>
    <p:sldId id="269" r:id="rId11"/>
    <p:sldId id="267" r:id="rId12"/>
    <p:sldId id="268" r:id="rId13"/>
    <p:sldId id="27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84" d="100"/>
          <a:sy n="84" d="100"/>
        </p:scale>
        <p:origin x="-140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1892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Extraction for the Quantified 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Svetlana Pospelova</a:t>
            </a:r>
          </a:p>
          <a:p>
            <a:r>
              <a:rPr lang="en-US" dirty="0" smtClean="0"/>
              <a:t>Viacheslav Inozemtsev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6777037" cy="2160094"/>
          </a:xfrm>
        </p:spPr>
      </p:pic>
      <p:sp>
        <p:nvSpPr>
          <p:cNvPr id="6" name="Прямоугольник 5"/>
          <p:cNvSpPr/>
          <p:nvPr/>
        </p:nvSpPr>
        <p:spPr>
          <a:xfrm>
            <a:off x="3419872" y="2343859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68344" y="530120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labels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780928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491880" y="2780928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</p:cNvCxnSpPr>
          <p:nvPr/>
        </p:nvCxnSpPr>
        <p:spPr>
          <a:xfrm>
            <a:off x="4031940" y="2775907"/>
            <a:ext cx="6120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409982" y="2780928"/>
            <a:ext cx="153017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</p:cNvCxnSpPr>
          <p:nvPr/>
        </p:nvCxnSpPr>
        <p:spPr>
          <a:xfrm flipH="1" flipV="1">
            <a:off x="7812360" y="3717032"/>
            <a:ext cx="28803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0"/>
          </p:cNvCxnSpPr>
          <p:nvPr/>
        </p:nvCxnSpPr>
        <p:spPr>
          <a:xfrm flipH="1" flipV="1">
            <a:off x="7812360" y="4797152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21550" y="5301208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99592" y="3717032"/>
            <a:ext cx="39604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971600" y="4797152"/>
            <a:ext cx="3240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64696" cy="4610947"/>
          </a:xfrm>
        </p:spPr>
      </p:pic>
    </p:spTree>
    <p:extLst>
      <p:ext uri="{BB962C8B-B14F-4D97-AF65-F5344CB8AC3E}">
        <p14:creationId xmlns:p14="http://schemas.microsoft.com/office/powerpoint/2010/main" val="2061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912768" cy="4647805"/>
          </a:xfrm>
        </p:spPr>
      </p:pic>
    </p:spTree>
    <p:extLst>
      <p:ext uri="{BB962C8B-B14F-4D97-AF65-F5344CB8AC3E}">
        <p14:creationId xmlns:p14="http://schemas.microsoft.com/office/powerpoint/2010/main" val="41435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323652"/>
            <a:ext cx="6768868" cy="3508977"/>
          </a:xfrm>
        </p:spPr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Measurement </a:t>
            </a:r>
            <a:r>
              <a:rPr lang="en-US" dirty="0" smtClean="0"/>
              <a:t>of human’s indoor movements is useful for analyzing treatment progress of depressed people. It shows how actively person behaves, and gives objective view of his or her psychological condition.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69160"/>
            <a:ext cx="104851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Approach</a:t>
            </a:r>
            <a:endParaRPr lang="en-US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40920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>
            <a:normAutofit/>
          </a:bodyPr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Analysis </a:t>
            </a:r>
            <a:r>
              <a:rPr lang="en-US" dirty="0" smtClean="0"/>
              <a:t>of surrounding Wi-Fi networks to retrieve person’s indoor position:</a:t>
            </a:r>
          </a:p>
          <a:p>
            <a:pPr algn="just"/>
            <a:r>
              <a:rPr lang="en-US" sz="2000" dirty="0" smtClean="0"/>
              <a:t>signal </a:t>
            </a:r>
            <a:r>
              <a:rPr lang="en-US" sz="2000" dirty="0"/>
              <a:t>strength of </a:t>
            </a:r>
            <a:r>
              <a:rPr lang="en-US" sz="2000" dirty="0" smtClean="0"/>
              <a:t>each network carries partial information about where smartphone is located at the moment;</a:t>
            </a:r>
          </a:p>
          <a:p>
            <a:pPr algn="just"/>
            <a:r>
              <a:rPr lang="en-US" sz="2000" dirty="0"/>
              <a:t>c</a:t>
            </a:r>
            <a:r>
              <a:rPr lang="en-US" sz="2000" dirty="0" smtClean="0"/>
              <a:t>ombining this information we infer person’s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2324100"/>
            <a:ext cx="6507032" cy="3508375"/>
          </a:xfrm>
        </p:spPr>
      </p:pic>
    </p:spTree>
    <p:extLst>
      <p:ext uri="{BB962C8B-B14F-4D97-AF65-F5344CB8AC3E}">
        <p14:creationId xmlns:p14="http://schemas.microsoft.com/office/powerpoint/2010/main" val="1195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2160240" cy="383976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98427"/>
            <a:ext cx="2160240" cy="3840427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92896"/>
            <a:ext cx="2160240" cy="3840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77072"/>
            <a:ext cx="449580" cy="457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77072"/>
            <a:ext cx="4495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7215960" cy="3672408"/>
          </a:xfrm>
        </p:spPr>
      </p:pic>
    </p:spTree>
    <p:extLst>
      <p:ext uri="{BB962C8B-B14F-4D97-AF65-F5344CB8AC3E}">
        <p14:creationId xmlns:p14="http://schemas.microsoft.com/office/powerpoint/2010/main" val="41902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b="1" dirty="0" err="1" smtClean="0"/>
              <a:t>Neuroph</a:t>
            </a:r>
            <a:r>
              <a:rPr lang="en-US" dirty="0" smtClean="0"/>
              <a:t> </a:t>
            </a:r>
            <a:r>
              <a:rPr lang="en-US" dirty="0"/>
              <a:t>is lightweight Java neural network framework to develop common neural network architectures.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645024"/>
            <a:ext cx="3599703" cy="24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3.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Cross-validation technique to analyze accuracy of obtained classifier.</a:t>
            </a:r>
          </a:p>
          <a:p>
            <a:pPr algn="just"/>
            <a:r>
              <a:rPr lang="en-US" dirty="0" smtClean="0"/>
              <a:t>Desktop application for executing cross-validation on different datasets.</a:t>
            </a:r>
          </a:p>
        </p:txBody>
      </p:sp>
    </p:spTree>
    <p:extLst>
      <p:ext uri="{BB962C8B-B14F-4D97-AF65-F5344CB8AC3E}">
        <p14:creationId xmlns:p14="http://schemas.microsoft.com/office/powerpoint/2010/main" val="9638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540</TotalTime>
  <Words>144</Words>
  <Application>Microsoft Office PowerPoint</Application>
  <PresentationFormat>Экран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Austin</vt:lpstr>
      <vt:lpstr>Data Extraction for the Quantified Self</vt:lpstr>
      <vt:lpstr>Introduction</vt:lpstr>
      <vt:lpstr>Overview</vt:lpstr>
      <vt:lpstr>1. Approach</vt:lpstr>
      <vt:lpstr>1. Approach</vt:lpstr>
      <vt:lpstr>2. Implementation</vt:lpstr>
      <vt:lpstr>2. Implementation</vt:lpstr>
      <vt:lpstr>2. Implementation</vt:lpstr>
      <vt:lpstr>3. Experiments</vt:lpstr>
      <vt:lpstr>3. Experiments</vt:lpstr>
      <vt:lpstr>3. Experiments</vt:lpstr>
      <vt:lpstr>3. Experiments</vt:lpstr>
      <vt:lpstr>Conclusion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for the Quantified Self</dc:title>
  <dc:creator>Viacheslav Inozemtsev</dc:creator>
  <cp:lastModifiedBy>Lana</cp:lastModifiedBy>
  <cp:revision>48</cp:revision>
  <dcterms:created xsi:type="dcterms:W3CDTF">2013-06-18T11:26:17Z</dcterms:created>
  <dcterms:modified xsi:type="dcterms:W3CDTF">2013-07-16T14:16:03Z</dcterms:modified>
</cp:coreProperties>
</file>